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6"/>
  </p:notesMasterIdLst>
  <p:sldIdLst>
    <p:sldId id="348" r:id="rId2"/>
    <p:sldId id="349" r:id="rId3"/>
    <p:sldId id="350" r:id="rId4"/>
    <p:sldId id="351" r:id="rId5"/>
    <p:sldId id="358" r:id="rId6"/>
    <p:sldId id="352" r:id="rId7"/>
    <p:sldId id="357" r:id="rId8"/>
    <p:sldId id="356" r:id="rId9"/>
    <p:sldId id="355" r:id="rId10"/>
    <p:sldId id="354" r:id="rId11"/>
    <p:sldId id="353" r:id="rId12"/>
    <p:sldId id="360" r:id="rId13"/>
    <p:sldId id="359" r:id="rId14"/>
    <p:sldId id="304" r:id="rId15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66"/>
    <a:srgbClr val="000099"/>
    <a:srgbClr val="F4F6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47" d="100"/>
          <a:sy n="147" d="100"/>
        </p:scale>
        <p:origin x="600" y="14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68167F-D931-4430-9026-B0EC3A39AB51}" type="datetimeFigureOut">
              <a:rPr lang="pt-BR" smtClean="0"/>
              <a:pPr/>
              <a:t>27/11/2025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912225-7413-4A69-B3EB-055C1C10C34F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07123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F04542-2370-675E-AB6C-6F330A9C98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DD784D6B-5661-8676-C2EB-EAD4F5A3C09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147FCFEC-7420-F25D-EC18-AF996C6B62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60BF4ECD-AE81-CA27-3670-01145139549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1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17095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40DB98-B71E-9B43-1893-84B77777C0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52875865-9990-6654-D895-71905514D9C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E818A542-9D02-B10B-A3AD-3E199EDA7C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3F08ACBF-EBEB-7950-EA78-B07481519E0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2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6360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63538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5"/>
            <a:ext cx="8458201" cy="916781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89" indent="0" algn="ctr">
              <a:buNone/>
            </a:lvl2pPr>
            <a:lvl3pPr marL="914378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132" indent="0" algn="ctr">
              <a:buNone/>
            </a:lvl7pPr>
            <a:lvl8pPr marL="3200320" indent="0" algn="ctr">
              <a:buNone/>
            </a:lvl8pPr>
            <a:lvl9pPr marL="3657509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27/11/2025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2551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27/11/2025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21321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8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27/11/2025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1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689527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8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27/11/2025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95724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27/11/2025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55388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27/11/2025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00962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27/11/2025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7707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27/11/2025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4544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27/11/2025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1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</p:spTree>
    <p:extLst>
      <p:ext uri="{BB962C8B-B14F-4D97-AF65-F5344CB8AC3E}">
        <p14:creationId xmlns:p14="http://schemas.microsoft.com/office/powerpoint/2010/main" val="62618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27/11/2025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15245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27/11/2025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5020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1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27/11/2025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1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9626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92" indent="-3428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31" indent="-28574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72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60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48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726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915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103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flickr.com/photos/gnuckx/3810888189/" TargetMode="External"/><Relationship Id="rId5" Type="http://schemas.openxmlformats.org/officeDocument/2006/relationships/image" Target="../media/image4.jp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hyperlink" Target="https://pxhere.com/fr/photo/1162421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g"/><Relationship Id="rId5" Type="http://schemas.openxmlformats.org/officeDocument/2006/relationships/hyperlink" Target="https://unebricoleuse.blogspot.com/2009/07/malena.html" TargetMode="Externa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ofilmequeviontem.blogspot.com/2015/11/numa-escola-em-havana-versao-cubana-de.html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hyperlink" Target="https://soniasalim1.blogspot.com/2012/09/o-que-ha-por-tras-do-avatar.html" TargetMode="External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g"/><Relationship Id="rId4" Type="http://schemas.openxmlformats.org/officeDocument/2006/relationships/hyperlink" Target="https://www.oguiademilao.com/turismo-em-turim-na-italia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g"/><Relationship Id="rId4" Type="http://schemas.openxmlformats.org/officeDocument/2006/relationships/hyperlink" Target="https://raulrv.blogspot.com/2010/07/caracteristicas-generales-del-conflicto.html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film-rezensionen.de/der-zauber-von-malena-frontpage/" TargetMode="External"/><Relationship Id="rId5" Type="http://schemas.openxmlformats.org/officeDocument/2006/relationships/image" Target="../media/image14.png"/><Relationship Id="rId4" Type="http://schemas.openxmlformats.org/officeDocument/2006/relationships/hyperlink" Target="https://dias-chuvosos.blogspot.com/2011/01/correndo-com-tesouras.html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7" Type="http://schemas.openxmlformats.org/officeDocument/2006/relationships/hyperlink" Target="https://svgsilh.com/pt/image/2027490.html" TargetMode="Externa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hyperlink" Target="https://prazerdaconquista.blogspot.com/2011/08/aprenda-os-24-sinais-de-interesse-que.html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pxhere.com/pt/photo/667007" TargetMode="External"/><Relationship Id="rId5" Type="http://schemas.openxmlformats.org/officeDocument/2006/relationships/image" Target="../media/image22.jpeg"/><Relationship Id="rId4" Type="http://schemas.openxmlformats.org/officeDocument/2006/relationships/hyperlink" Target="https://pxhere.com/pt/photo/1388561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pxhere.com/de/photo/1056404" TargetMode="External"/><Relationship Id="rId5" Type="http://schemas.openxmlformats.org/officeDocument/2006/relationships/image" Target="../media/image24.jpeg"/><Relationship Id="rId4" Type="http://schemas.openxmlformats.org/officeDocument/2006/relationships/hyperlink" Target="https://pxhere.com/th/photo/113260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g"/><Relationship Id="rId4" Type="http://schemas.openxmlformats.org/officeDocument/2006/relationships/hyperlink" Target="https://unebricoleuse.blogspot.com/2009/07/malena.html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unebricoleuse.blogspot.com/2009/07/malena.html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02DB87A-E622-F12E-9B67-8F16380D16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>
            <a:extLst>
              <a:ext uri="{FF2B5EF4-FFF2-40B4-BE49-F238E27FC236}">
                <a16:creationId xmlns:a16="http://schemas.microsoft.com/office/drawing/2014/main" id="{36DA7A02-AEC9-9AE1-039F-1D9A420BF095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4" name="Grupo 19">
              <a:extLst>
                <a:ext uri="{FF2B5EF4-FFF2-40B4-BE49-F238E27FC236}">
                  <a16:creationId xmlns:a16="http://schemas.microsoft.com/office/drawing/2014/main" id="{810D28DA-7E52-33B8-4E30-4E965A652E2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>
                <a:extLst>
                  <a:ext uri="{FF2B5EF4-FFF2-40B4-BE49-F238E27FC236}">
                    <a16:creationId xmlns:a16="http://schemas.microsoft.com/office/drawing/2014/main" id="{E369BB23-A714-BC19-F574-7EDFAAEE2BB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9" descr="Acessorio GIF (130)">
                <a:extLst>
                  <a:ext uri="{FF2B5EF4-FFF2-40B4-BE49-F238E27FC236}">
                    <a16:creationId xmlns:a16="http://schemas.microsoft.com/office/drawing/2014/main" id="{67C470E1-E4B7-344F-E229-87D2051460E9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20">
              <a:extLst>
                <a:ext uri="{FF2B5EF4-FFF2-40B4-BE49-F238E27FC236}">
                  <a16:creationId xmlns:a16="http://schemas.microsoft.com/office/drawing/2014/main" id="{DCAB21B1-BDD9-3B36-DE59-E6FB02A1554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>
                <a:extLst>
                  <a:ext uri="{FF2B5EF4-FFF2-40B4-BE49-F238E27FC236}">
                    <a16:creationId xmlns:a16="http://schemas.microsoft.com/office/drawing/2014/main" id="{09E8FD31-10CB-ACC2-B692-D6535C63B2E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9" descr="Acessorio GIF (130)">
                <a:extLst>
                  <a:ext uri="{FF2B5EF4-FFF2-40B4-BE49-F238E27FC236}">
                    <a16:creationId xmlns:a16="http://schemas.microsoft.com/office/drawing/2014/main" id="{B136A8A2-4D1B-E18E-6A86-719869C78A42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16">
              <a:extLst>
                <a:ext uri="{FF2B5EF4-FFF2-40B4-BE49-F238E27FC236}">
                  <a16:creationId xmlns:a16="http://schemas.microsoft.com/office/drawing/2014/main" id="{F43E83EA-9A88-5325-35F7-4819E06D030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>
                <a:extLst>
                  <a:ext uri="{FF2B5EF4-FFF2-40B4-BE49-F238E27FC236}">
                    <a16:creationId xmlns:a16="http://schemas.microsoft.com/office/drawing/2014/main" id="{3EE865B1-84B2-090C-43CF-D9F030D74E7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0" name="Picture 25" descr="Acessorio GIF (130)">
                <a:extLst>
                  <a:ext uri="{FF2B5EF4-FFF2-40B4-BE49-F238E27FC236}">
                    <a16:creationId xmlns:a16="http://schemas.microsoft.com/office/drawing/2014/main" id="{1AF13AAE-FC05-EAD0-5C8F-F470E943382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4">
              <a:extLst>
                <a:ext uri="{FF2B5EF4-FFF2-40B4-BE49-F238E27FC236}">
                  <a16:creationId xmlns:a16="http://schemas.microsoft.com/office/drawing/2014/main" id="{9AF85111-0B83-99B6-7235-0192E544324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>
                <a:extLst>
                  <a:ext uri="{FF2B5EF4-FFF2-40B4-BE49-F238E27FC236}">
                    <a16:creationId xmlns:a16="http://schemas.microsoft.com/office/drawing/2014/main" id="{7F48054D-7C98-B50F-4998-31F66A42EA6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8" name="Picture 25" descr="Acessorio GIF (130)">
                <a:extLst>
                  <a:ext uri="{FF2B5EF4-FFF2-40B4-BE49-F238E27FC236}">
                    <a16:creationId xmlns:a16="http://schemas.microsoft.com/office/drawing/2014/main" id="{3E7BA792-F640-BF18-B739-7BB19073B3F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8" name="Imagem 7">
            <a:extLst>
              <a:ext uri="{FF2B5EF4-FFF2-40B4-BE49-F238E27FC236}">
                <a16:creationId xmlns:a16="http://schemas.microsoft.com/office/drawing/2014/main" id="{757FAF9B-F238-E0E7-BCA6-80952E50DC4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377687" y="192909"/>
            <a:ext cx="8398819" cy="438834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AAB05B8D-2A71-CDF8-F324-E9E9ED4CA7B4}"/>
              </a:ext>
            </a:extLst>
          </p:cNvPr>
          <p:cNvSpPr/>
          <p:nvPr/>
        </p:nvSpPr>
        <p:spPr>
          <a:xfrm>
            <a:off x="5400262" y="418809"/>
            <a:ext cx="3563256" cy="92333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perspectiveContrastingLeftFacing"/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 a l e n a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A4025456-A3EE-C68C-44A9-458191249611}"/>
              </a:ext>
            </a:extLst>
          </p:cNvPr>
          <p:cNvSpPr/>
          <p:nvPr/>
        </p:nvSpPr>
        <p:spPr>
          <a:xfrm>
            <a:off x="6408288" y="4581259"/>
            <a:ext cx="2471574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b="1" cap="none" spc="0" dirty="0">
                <a:ln/>
                <a:solidFill>
                  <a:schemeClr val="accent3"/>
                </a:solidFill>
                <a:effectLst/>
              </a:rPr>
              <a:t>Rolagem Automática</a:t>
            </a:r>
          </a:p>
        </p:txBody>
      </p:sp>
    </p:spTree>
    <p:extLst>
      <p:ext uri="{BB962C8B-B14F-4D97-AF65-F5344CB8AC3E}">
        <p14:creationId xmlns:p14="http://schemas.microsoft.com/office/powerpoint/2010/main" val="1178159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6000">
        <p:fade/>
        <p:sndAc>
          <p:stSnd loop="1">
            <p:snd r:embed="rId3" name="Malena - Ennio Morricone.wav"/>
          </p:stSnd>
        </p:sndAc>
      </p:transition>
    </mc:Choice>
    <mc:Fallback xmlns="">
      <p:transition spd="slow" advClick="0" advTm="26000">
        <p:fade/>
        <p:sndAc>
          <p:stSnd loop="1">
            <p:snd r:embed="rId7" name="Malena - Ennio Morrico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F137E09-B0F5-0C78-587B-301DF70C79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>
            <a:extLst>
              <a:ext uri="{FF2B5EF4-FFF2-40B4-BE49-F238E27FC236}">
                <a16:creationId xmlns:a16="http://schemas.microsoft.com/office/drawing/2014/main" id="{6A0E37CE-6339-5732-6F98-C325997817E9}"/>
              </a:ext>
            </a:extLst>
          </p:cNvPr>
          <p:cNvGrpSpPr>
            <a:grpSpLocks/>
          </p:cNvGrpSpPr>
          <p:nvPr/>
        </p:nvGrpSpPr>
        <p:grpSpPr bwMode="auto">
          <a:xfrm>
            <a:off x="0" y="-45396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4" name="Grupo 19">
              <a:extLst>
                <a:ext uri="{FF2B5EF4-FFF2-40B4-BE49-F238E27FC236}">
                  <a16:creationId xmlns:a16="http://schemas.microsoft.com/office/drawing/2014/main" id="{BB084061-D12C-F707-FBA9-1AFCA9D54D5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>
                <a:extLst>
                  <a:ext uri="{FF2B5EF4-FFF2-40B4-BE49-F238E27FC236}">
                    <a16:creationId xmlns:a16="http://schemas.microsoft.com/office/drawing/2014/main" id="{FEB4E13D-1A42-3D0A-7AAC-25E09CAA624A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9" descr="Acessorio GIF (130)">
                <a:extLst>
                  <a:ext uri="{FF2B5EF4-FFF2-40B4-BE49-F238E27FC236}">
                    <a16:creationId xmlns:a16="http://schemas.microsoft.com/office/drawing/2014/main" id="{26E11005-23AE-9FBF-98C1-887BE05849A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20">
              <a:extLst>
                <a:ext uri="{FF2B5EF4-FFF2-40B4-BE49-F238E27FC236}">
                  <a16:creationId xmlns:a16="http://schemas.microsoft.com/office/drawing/2014/main" id="{E05C84C4-CDE6-44F0-94F1-78C6B50DDB3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>
                <a:extLst>
                  <a:ext uri="{FF2B5EF4-FFF2-40B4-BE49-F238E27FC236}">
                    <a16:creationId xmlns:a16="http://schemas.microsoft.com/office/drawing/2014/main" id="{56D3A8E4-B3C8-825E-6621-1E4DAA9BEE1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9" descr="Acessorio GIF (130)">
                <a:extLst>
                  <a:ext uri="{FF2B5EF4-FFF2-40B4-BE49-F238E27FC236}">
                    <a16:creationId xmlns:a16="http://schemas.microsoft.com/office/drawing/2014/main" id="{81D03C79-1182-8AF4-88C3-AF661627C01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16">
              <a:extLst>
                <a:ext uri="{FF2B5EF4-FFF2-40B4-BE49-F238E27FC236}">
                  <a16:creationId xmlns:a16="http://schemas.microsoft.com/office/drawing/2014/main" id="{E4E24666-EC71-86FD-CCB7-D115AC53714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>
                <a:extLst>
                  <a:ext uri="{FF2B5EF4-FFF2-40B4-BE49-F238E27FC236}">
                    <a16:creationId xmlns:a16="http://schemas.microsoft.com/office/drawing/2014/main" id="{5B4D17C7-868E-6D10-2DD5-98BCEA032A2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0" name="Picture 25" descr="Acessorio GIF (130)">
                <a:extLst>
                  <a:ext uri="{FF2B5EF4-FFF2-40B4-BE49-F238E27FC236}">
                    <a16:creationId xmlns:a16="http://schemas.microsoft.com/office/drawing/2014/main" id="{81CE4347-46CD-8A18-2DD5-09BE3B391C0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4">
              <a:extLst>
                <a:ext uri="{FF2B5EF4-FFF2-40B4-BE49-F238E27FC236}">
                  <a16:creationId xmlns:a16="http://schemas.microsoft.com/office/drawing/2014/main" id="{4A894581-80CE-BEF5-E62C-CA4BD235BDA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>
                <a:extLst>
                  <a:ext uri="{FF2B5EF4-FFF2-40B4-BE49-F238E27FC236}">
                    <a16:creationId xmlns:a16="http://schemas.microsoft.com/office/drawing/2014/main" id="{77B8299D-3A40-DEE2-C491-738AA3721F6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8" name="Picture 25" descr="Acessorio GIF (130)">
                <a:extLst>
                  <a:ext uri="{FF2B5EF4-FFF2-40B4-BE49-F238E27FC236}">
                    <a16:creationId xmlns:a16="http://schemas.microsoft.com/office/drawing/2014/main" id="{6D27503B-E063-2A40-E1A6-7D4157F2B63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8" name="CaixaDeTexto 7">
            <a:extLst>
              <a:ext uri="{FF2B5EF4-FFF2-40B4-BE49-F238E27FC236}">
                <a16:creationId xmlns:a16="http://schemas.microsoft.com/office/drawing/2014/main" id="{D0A32A93-1234-82B9-A047-F25AFEC6B3D9}"/>
              </a:ext>
            </a:extLst>
          </p:cNvPr>
          <p:cNvSpPr txBox="1"/>
          <p:nvPr/>
        </p:nvSpPr>
        <p:spPr>
          <a:xfrm>
            <a:off x="307434" y="3566633"/>
            <a:ext cx="850035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400" b="1" i="1" dirty="0">
                <a:solidFill>
                  <a:srgbClr val="660066"/>
                </a:solidFill>
              </a:rPr>
              <a:t>Na Sicília dos anos 40, uma jovem viúva atravessa a guerra </a:t>
            </a:r>
          </a:p>
          <a:p>
            <a:pPr algn="ctr"/>
            <a:r>
              <a:rPr lang="pt-BR" sz="2400" b="1" i="1" dirty="0">
                <a:solidFill>
                  <a:srgbClr val="660066"/>
                </a:solidFill>
              </a:rPr>
              <a:t>e o julgamento da cidade.</a:t>
            </a: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C8191C85-3C14-5C7B-7D3B-718F47E9DF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4557611" y="275460"/>
            <a:ext cx="4218563" cy="315337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6141F23D-E2D5-6C2E-1C13-EFDC1B65DB8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256164" y="376538"/>
            <a:ext cx="4614356" cy="305229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6371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6000">
        <p:fade/>
      </p:transition>
    </mc:Choice>
    <mc:Fallback xmlns=""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12000">
              <a:schemeClr val="accent3">
                <a:alpha val="64000"/>
                <a:lumMod val="83000"/>
                <a:lumOff val="17000"/>
              </a:schemeClr>
            </a:gs>
            <a:gs pos="100000">
              <a:schemeClr val="accent1">
                <a:lumMod val="100000"/>
              </a:schemeClr>
            </a:gs>
          </a:gsLst>
          <a:path path="rect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>
            <a:extLst>
              <a:ext uri="{FF2B5EF4-FFF2-40B4-BE49-F238E27FC236}">
                <a16:creationId xmlns:a16="http://schemas.microsoft.com/office/drawing/2014/main" id="{EB30A1ED-C170-774B-D51D-E3EEB519D39A}"/>
              </a:ext>
            </a:extLst>
          </p:cNvPr>
          <p:cNvSpPr txBox="1"/>
          <p:nvPr/>
        </p:nvSpPr>
        <p:spPr>
          <a:xfrm>
            <a:off x="181583" y="3955915"/>
            <a:ext cx="878083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600" i="1" dirty="0">
                <a:solidFill>
                  <a:srgbClr val="FFFF00"/>
                </a:solidFill>
              </a:rPr>
              <a:t>Olhares escondidos, corações inquietos.</a:t>
            </a: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6165C7BC-FA95-07B7-5493-1A232F22801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504273" y="269116"/>
            <a:ext cx="5266349" cy="353115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1E34A278-F2D5-B11F-6D15-0AA4A89142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373377" y="215439"/>
            <a:ext cx="5377247" cy="3584832"/>
          </a:xfrm>
          <a:prstGeom prst="rect">
            <a:avLst/>
          </a:prstGeom>
          <a:effectLst>
            <a:softEdge rad="635000"/>
          </a:effectLst>
        </p:spPr>
      </p:pic>
      <p:grpSp>
        <p:nvGrpSpPr>
          <p:cNvPr id="16" name="Grupo 18">
            <a:extLst>
              <a:ext uri="{FF2B5EF4-FFF2-40B4-BE49-F238E27FC236}">
                <a16:creationId xmlns:a16="http://schemas.microsoft.com/office/drawing/2014/main" id="{A21B5475-BC5D-4618-D08A-0E2F1C7EABC1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17" name="Grupo 19">
              <a:extLst>
                <a:ext uri="{FF2B5EF4-FFF2-40B4-BE49-F238E27FC236}">
                  <a16:creationId xmlns:a16="http://schemas.microsoft.com/office/drawing/2014/main" id="{A3C97F68-0605-2CAC-0715-CA34B62D938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7" name="Picture 9" descr="Acessorio GIF (130)">
                <a:extLst>
                  <a:ext uri="{FF2B5EF4-FFF2-40B4-BE49-F238E27FC236}">
                    <a16:creationId xmlns:a16="http://schemas.microsoft.com/office/drawing/2014/main" id="{E4D6442C-60A4-6EE7-7B79-D9B2A53317C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8" name="Picture 9" descr="Acessorio GIF (130)">
                <a:extLst>
                  <a:ext uri="{FF2B5EF4-FFF2-40B4-BE49-F238E27FC236}">
                    <a16:creationId xmlns:a16="http://schemas.microsoft.com/office/drawing/2014/main" id="{055373EB-0A2A-38F2-E090-12F8665E0A7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8" name="Grupo 20">
              <a:extLst>
                <a:ext uri="{FF2B5EF4-FFF2-40B4-BE49-F238E27FC236}">
                  <a16:creationId xmlns:a16="http://schemas.microsoft.com/office/drawing/2014/main" id="{698FCF25-4C92-F741-1F3D-FC69A1BD083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5" name="Picture 9" descr="Acessorio GIF (130)">
                <a:extLst>
                  <a:ext uri="{FF2B5EF4-FFF2-40B4-BE49-F238E27FC236}">
                    <a16:creationId xmlns:a16="http://schemas.microsoft.com/office/drawing/2014/main" id="{1E460D96-84A6-5321-49C7-EF09A89B5892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6" name="Picture 9" descr="Acessorio GIF (130)">
                <a:extLst>
                  <a:ext uri="{FF2B5EF4-FFF2-40B4-BE49-F238E27FC236}">
                    <a16:creationId xmlns:a16="http://schemas.microsoft.com/office/drawing/2014/main" id="{F52E38A1-C645-D008-52DA-99BC5A7DCF7E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9" name="Grupo 16">
              <a:extLst>
                <a:ext uri="{FF2B5EF4-FFF2-40B4-BE49-F238E27FC236}">
                  <a16:creationId xmlns:a16="http://schemas.microsoft.com/office/drawing/2014/main" id="{261C65EC-0838-2550-914E-93F10F6A8A3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3" name="Picture 24" descr="Acessorio GIF (130)">
                <a:extLst>
                  <a:ext uri="{FF2B5EF4-FFF2-40B4-BE49-F238E27FC236}">
                    <a16:creationId xmlns:a16="http://schemas.microsoft.com/office/drawing/2014/main" id="{A60A7B4F-62A3-39F3-6F7F-6AFB1435644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25" descr="Acessorio GIF (130)">
                <a:extLst>
                  <a:ext uri="{FF2B5EF4-FFF2-40B4-BE49-F238E27FC236}">
                    <a16:creationId xmlns:a16="http://schemas.microsoft.com/office/drawing/2014/main" id="{28D591F3-812E-6287-742B-5EBCB1CD4E82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20" name="Grupo 24">
              <a:extLst>
                <a:ext uri="{FF2B5EF4-FFF2-40B4-BE49-F238E27FC236}">
                  <a16:creationId xmlns:a16="http://schemas.microsoft.com/office/drawing/2014/main" id="{5133C061-F5C4-8893-48DC-6E681236C3C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1" name="Picture 24" descr="Acessorio GIF (130)">
                <a:extLst>
                  <a:ext uri="{FF2B5EF4-FFF2-40B4-BE49-F238E27FC236}">
                    <a16:creationId xmlns:a16="http://schemas.microsoft.com/office/drawing/2014/main" id="{4C897F43-5BF2-6215-64E5-3E22B6449FF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25" descr="Acessorio GIF (130)">
                <a:extLst>
                  <a:ext uri="{FF2B5EF4-FFF2-40B4-BE49-F238E27FC236}">
                    <a16:creationId xmlns:a16="http://schemas.microsoft.com/office/drawing/2014/main" id="{F98C78D9-03EF-53E5-46A5-007A6C55325A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</p:spTree>
    <p:extLst>
      <p:ext uri="{BB962C8B-B14F-4D97-AF65-F5344CB8AC3E}">
        <p14:creationId xmlns:p14="http://schemas.microsoft.com/office/powerpoint/2010/main" val="1614025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:fad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50"/>
                            </p:stCondLst>
                            <p:childTnLst>
                              <p:par>
                                <p:cTn id="1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750"/>
                            </p:stCondLst>
                            <p:childTnLst>
                              <p:par>
                                <p:cTn id="2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12000">
              <a:schemeClr val="accent3">
                <a:alpha val="64000"/>
                <a:lumMod val="83000"/>
                <a:lumOff val="17000"/>
              </a:schemeClr>
            </a:gs>
            <a:gs pos="100000">
              <a:schemeClr val="accent1">
                <a:lumMod val="100000"/>
              </a:schemeClr>
            </a:gs>
          </a:gsLst>
          <a:path path="rect">
            <a:fillToRect r="100000" b="100000"/>
          </a:path>
          <a:tileRect l="-100000" t="-100000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4138E07-7CD0-E1EA-1E64-7BDFEB9EEE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>
            <a:extLst>
              <a:ext uri="{FF2B5EF4-FFF2-40B4-BE49-F238E27FC236}">
                <a16:creationId xmlns:a16="http://schemas.microsoft.com/office/drawing/2014/main" id="{D43F6265-6FD4-4232-38B2-FBDAACC32A77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3" name="Grupo 19">
              <a:extLst>
                <a:ext uri="{FF2B5EF4-FFF2-40B4-BE49-F238E27FC236}">
                  <a16:creationId xmlns:a16="http://schemas.microsoft.com/office/drawing/2014/main" id="{F2BB8889-0A4A-6C24-2AC8-2A9E89DF50F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>
                <a:extLst>
                  <a:ext uri="{FF2B5EF4-FFF2-40B4-BE49-F238E27FC236}">
                    <a16:creationId xmlns:a16="http://schemas.microsoft.com/office/drawing/2014/main" id="{6F0525BB-CAE7-4281-B3F4-4E2B9F453F37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9" descr="Acessorio GIF (130)">
                <a:extLst>
                  <a:ext uri="{FF2B5EF4-FFF2-40B4-BE49-F238E27FC236}">
                    <a16:creationId xmlns:a16="http://schemas.microsoft.com/office/drawing/2014/main" id="{9D43B6DB-9F65-C0D6-841F-83D84F0E5CF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4" name="Grupo 20">
              <a:extLst>
                <a:ext uri="{FF2B5EF4-FFF2-40B4-BE49-F238E27FC236}">
                  <a16:creationId xmlns:a16="http://schemas.microsoft.com/office/drawing/2014/main" id="{53429DD0-E697-2B48-0CBF-6420892DFD3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>
                <a:extLst>
                  <a:ext uri="{FF2B5EF4-FFF2-40B4-BE49-F238E27FC236}">
                    <a16:creationId xmlns:a16="http://schemas.microsoft.com/office/drawing/2014/main" id="{BD32B838-E841-5168-CFBE-F9593943A851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9" descr="Acessorio GIF (130)">
                <a:extLst>
                  <a:ext uri="{FF2B5EF4-FFF2-40B4-BE49-F238E27FC236}">
                    <a16:creationId xmlns:a16="http://schemas.microsoft.com/office/drawing/2014/main" id="{96732C24-825F-93C9-7523-719D7CB5F183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16">
              <a:extLst>
                <a:ext uri="{FF2B5EF4-FFF2-40B4-BE49-F238E27FC236}">
                  <a16:creationId xmlns:a16="http://schemas.microsoft.com/office/drawing/2014/main" id="{F406E1E4-8B4D-3592-C294-EBAACB64529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>
                <a:extLst>
                  <a:ext uri="{FF2B5EF4-FFF2-40B4-BE49-F238E27FC236}">
                    <a16:creationId xmlns:a16="http://schemas.microsoft.com/office/drawing/2014/main" id="{151568A2-9E9F-03B4-A977-242D27E216A3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0" name="Picture 25" descr="Acessorio GIF (130)">
                <a:extLst>
                  <a:ext uri="{FF2B5EF4-FFF2-40B4-BE49-F238E27FC236}">
                    <a16:creationId xmlns:a16="http://schemas.microsoft.com/office/drawing/2014/main" id="{24ECE99B-CD00-2624-E991-4EB941BC20D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24">
              <a:extLst>
                <a:ext uri="{FF2B5EF4-FFF2-40B4-BE49-F238E27FC236}">
                  <a16:creationId xmlns:a16="http://schemas.microsoft.com/office/drawing/2014/main" id="{20E9878E-234A-E509-0CEA-BF77AA83282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7" name="Picture 24" descr="Acessorio GIF (130)">
                <a:extLst>
                  <a:ext uri="{FF2B5EF4-FFF2-40B4-BE49-F238E27FC236}">
                    <a16:creationId xmlns:a16="http://schemas.microsoft.com/office/drawing/2014/main" id="{4EC481F4-AE18-D1CA-9C76-62244168105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8" name="Picture 25" descr="Acessorio GIF (130)">
                <a:extLst>
                  <a:ext uri="{FF2B5EF4-FFF2-40B4-BE49-F238E27FC236}">
                    <a16:creationId xmlns:a16="http://schemas.microsoft.com/office/drawing/2014/main" id="{F813DA5F-2AB2-D65D-058D-E1DF91D89857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C00762D4-77B7-6817-1C40-4B8AA40BD211}"/>
              </a:ext>
            </a:extLst>
          </p:cNvPr>
          <p:cNvSpPr txBox="1"/>
          <p:nvPr/>
        </p:nvSpPr>
        <p:spPr>
          <a:xfrm>
            <a:off x="431260" y="3994272"/>
            <a:ext cx="828148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rgbClr val="0070C0"/>
                </a:solidFill>
                <a:latin typeface="Bauhaus 93" panose="04030905020B02020C02" pitchFamily="82" charset="0"/>
              </a:rPr>
              <a:t>Ela não fala… mas todos a comentam.</a:t>
            </a:r>
          </a:p>
        </p:txBody>
      </p:sp>
      <p:pic>
        <p:nvPicPr>
          <p:cNvPr id="30" name="Imagem 29">
            <a:extLst>
              <a:ext uri="{FF2B5EF4-FFF2-40B4-BE49-F238E27FC236}">
                <a16:creationId xmlns:a16="http://schemas.microsoft.com/office/drawing/2014/main" id="{6FC44C9A-8931-1585-7213-5CB79A99AE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4124257" y="560363"/>
            <a:ext cx="4338806" cy="288123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3" name="Imagem 32">
            <a:extLst>
              <a:ext uri="{FF2B5EF4-FFF2-40B4-BE49-F238E27FC236}">
                <a16:creationId xmlns:a16="http://schemas.microsoft.com/office/drawing/2014/main" id="{20CEAD69-B540-D34A-5BA0-FB344614F63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900" y="314302"/>
            <a:ext cx="2997200" cy="29972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52875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2000">
        <p:fad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750"/>
                            </p:stCondLst>
                            <p:childTnLst>
                              <p:par>
                                <p:cTn id="12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750"/>
                            </p:stCondLst>
                            <p:childTnLst>
                              <p:par>
                                <p:cTn id="18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12000">
              <a:schemeClr val="accent3">
                <a:alpha val="64000"/>
                <a:lumMod val="83000"/>
                <a:lumOff val="17000"/>
              </a:schemeClr>
            </a:gs>
            <a:gs pos="100000">
              <a:schemeClr val="accent1">
                <a:lumMod val="100000"/>
              </a:schemeClr>
            </a:gs>
          </a:gsLst>
          <a:path path="rect">
            <a:fillToRect r="100000" b="100000"/>
          </a:path>
          <a:tileRect l="-100000" t="-100000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7E7F47E-AB23-0744-4C27-152728AD25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>
            <a:extLst>
              <a:ext uri="{FF2B5EF4-FFF2-40B4-BE49-F238E27FC236}">
                <a16:creationId xmlns:a16="http://schemas.microsoft.com/office/drawing/2014/main" id="{A9AF541F-3AAF-CB2E-DE60-9A948493304E}"/>
              </a:ext>
            </a:extLst>
          </p:cNvPr>
          <p:cNvGrpSpPr>
            <a:grpSpLocks/>
          </p:cNvGrpSpPr>
          <p:nvPr/>
        </p:nvGrpSpPr>
        <p:grpSpPr bwMode="auto">
          <a:xfrm>
            <a:off x="6484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3" name="Grupo 19">
              <a:extLst>
                <a:ext uri="{FF2B5EF4-FFF2-40B4-BE49-F238E27FC236}">
                  <a16:creationId xmlns:a16="http://schemas.microsoft.com/office/drawing/2014/main" id="{F4693D9C-9018-079A-F708-81ADEED4217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>
                <a:extLst>
                  <a:ext uri="{FF2B5EF4-FFF2-40B4-BE49-F238E27FC236}">
                    <a16:creationId xmlns:a16="http://schemas.microsoft.com/office/drawing/2014/main" id="{BF407C84-FFD7-6070-8E4B-C173335B778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9" descr="Acessorio GIF (130)">
                <a:extLst>
                  <a:ext uri="{FF2B5EF4-FFF2-40B4-BE49-F238E27FC236}">
                    <a16:creationId xmlns:a16="http://schemas.microsoft.com/office/drawing/2014/main" id="{9252BFBF-67DF-445E-9620-23F8C2F0526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4" name="Grupo 20">
              <a:extLst>
                <a:ext uri="{FF2B5EF4-FFF2-40B4-BE49-F238E27FC236}">
                  <a16:creationId xmlns:a16="http://schemas.microsoft.com/office/drawing/2014/main" id="{64952868-2C74-EFB6-1AEC-4F238DE859B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>
                <a:extLst>
                  <a:ext uri="{FF2B5EF4-FFF2-40B4-BE49-F238E27FC236}">
                    <a16:creationId xmlns:a16="http://schemas.microsoft.com/office/drawing/2014/main" id="{11806F9A-B684-BAD6-43A4-79F1090D16E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9" descr="Acessorio GIF (130)">
                <a:extLst>
                  <a:ext uri="{FF2B5EF4-FFF2-40B4-BE49-F238E27FC236}">
                    <a16:creationId xmlns:a16="http://schemas.microsoft.com/office/drawing/2014/main" id="{E8F64031-CA33-EA49-284D-9001413AACD4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16">
              <a:extLst>
                <a:ext uri="{FF2B5EF4-FFF2-40B4-BE49-F238E27FC236}">
                  <a16:creationId xmlns:a16="http://schemas.microsoft.com/office/drawing/2014/main" id="{B863CE34-59CE-7D51-BDE3-69ADB2957D1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>
                <a:extLst>
                  <a:ext uri="{FF2B5EF4-FFF2-40B4-BE49-F238E27FC236}">
                    <a16:creationId xmlns:a16="http://schemas.microsoft.com/office/drawing/2014/main" id="{E6C14067-FB5A-AABD-7C6A-30B7B35843F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0" name="Picture 25" descr="Acessorio GIF (130)">
                <a:extLst>
                  <a:ext uri="{FF2B5EF4-FFF2-40B4-BE49-F238E27FC236}">
                    <a16:creationId xmlns:a16="http://schemas.microsoft.com/office/drawing/2014/main" id="{9A4C08BE-233D-644E-8A65-6CF72DC524D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24">
              <a:extLst>
                <a:ext uri="{FF2B5EF4-FFF2-40B4-BE49-F238E27FC236}">
                  <a16:creationId xmlns:a16="http://schemas.microsoft.com/office/drawing/2014/main" id="{D25FF712-4F47-DEDF-16DE-846341CBE68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7" name="Picture 24" descr="Acessorio GIF (130)">
                <a:extLst>
                  <a:ext uri="{FF2B5EF4-FFF2-40B4-BE49-F238E27FC236}">
                    <a16:creationId xmlns:a16="http://schemas.microsoft.com/office/drawing/2014/main" id="{236C737F-37F5-4882-E81C-F09AEB09535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8" name="Picture 25" descr="Acessorio GIF (130)">
                <a:extLst>
                  <a:ext uri="{FF2B5EF4-FFF2-40B4-BE49-F238E27FC236}">
                    <a16:creationId xmlns:a16="http://schemas.microsoft.com/office/drawing/2014/main" id="{4FC24454-A80A-D6E4-40BB-D90E1EC8A30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22A21F03-370F-8A08-A22F-5284DC6F8366}"/>
              </a:ext>
            </a:extLst>
          </p:cNvPr>
          <p:cNvSpPr txBox="1"/>
          <p:nvPr/>
        </p:nvSpPr>
        <p:spPr>
          <a:xfrm>
            <a:off x="525293" y="3801367"/>
            <a:ext cx="8106383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rgbClr val="FFC000"/>
                </a:solidFill>
                <a:latin typeface="Bodoni MT Black" panose="02070A03080606020203" pitchFamily="18" charset="0"/>
              </a:rPr>
              <a:t>A guerra levou o marido, mas não a beleza.</a:t>
            </a:r>
          </a:p>
        </p:txBody>
      </p:sp>
      <p:pic>
        <p:nvPicPr>
          <p:cNvPr id="24" name="Imagem 23">
            <a:extLst>
              <a:ext uri="{FF2B5EF4-FFF2-40B4-BE49-F238E27FC236}">
                <a16:creationId xmlns:a16="http://schemas.microsoft.com/office/drawing/2014/main" id="{957D6DB5-6DD8-1980-49EC-BE2FD5E808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79206" y="442882"/>
            <a:ext cx="4167560" cy="296730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9A92A035-89FC-0FA7-8800-63D39FB884E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8276" y="377085"/>
            <a:ext cx="3093115" cy="305495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9875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fad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12000">
              <a:schemeClr val="accent3">
                <a:alpha val="64000"/>
                <a:lumMod val="83000"/>
                <a:lumOff val="17000"/>
              </a:schemeClr>
            </a:gs>
            <a:gs pos="100000">
              <a:schemeClr val="accent1">
                <a:lumMod val="100000"/>
              </a:schemeClr>
            </a:gs>
          </a:gsLst>
          <a:path path="rect">
            <a:fillToRect r="100000" b="100000"/>
          </a:path>
          <a:tileRect l="-100000" t="-100000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0598072-E4FE-B819-7853-CE1DCECC57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>
            <a:extLst>
              <a:ext uri="{FF2B5EF4-FFF2-40B4-BE49-F238E27FC236}">
                <a16:creationId xmlns:a16="http://schemas.microsoft.com/office/drawing/2014/main" id="{3634BBDF-F74E-8498-F8FF-E2074562A383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3" name="Grupo 19">
              <a:extLst>
                <a:ext uri="{FF2B5EF4-FFF2-40B4-BE49-F238E27FC236}">
                  <a16:creationId xmlns:a16="http://schemas.microsoft.com/office/drawing/2014/main" id="{17A6EE2D-83B9-5641-D12D-4D453728ED6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>
                <a:extLst>
                  <a:ext uri="{FF2B5EF4-FFF2-40B4-BE49-F238E27FC236}">
                    <a16:creationId xmlns:a16="http://schemas.microsoft.com/office/drawing/2014/main" id="{279BC54F-509D-0E7D-A492-FA8A76D944C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9" descr="Acessorio GIF (130)">
                <a:extLst>
                  <a:ext uri="{FF2B5EF4-FFF2-40B4-BE49-F238E27FC236}">
                    <a16:creationId xmlns:a16="http://schemas.microsoft.com/office/drawing/2014/main" id="{0857AEBA-3095-990D-C72F-C11408A82253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4" name="Grupo 20">
              <a:extLst>
                <a:ext uri="{FF2B5EF4-FFF2-40B4-BE49-F238E27FC236}">
                  <a16:creationId xmlns:a16="http://schemas.microsoft.com/office/drawing/2014/main" id="{C4D30433-9153-EECC-BEBF-DA87DAAFA2B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>
                <a:extLst>
                  <a:ext uri="{FF2B5EF4-FFF2-40B4-BE49-F238E27FC236}">
                    <a16:creationId xmlns:a16="http://schemas.microsoft.com/office/drawing/2014/main" id="{725E212F-F6EB-9795-1038-C3C13DA546F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9" descr="Acessorio GIF (130)">
                <a:extLst>
                  <a:ext uri="{FF2B5EF4-FFF2-40B4-BE49-F238E27FC236}">
                    <a16:creationId xmlns:a16="http://schemas.microsoft.com/office/drawing/2014/main" id="{20539384-CCDF-0AFE-4B63-0E415A850B7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16">
              <a:extLst>
                <a:ext uri="{FF2B5EF4-FFF2-40B4-BE49-F238E27FC236}">
                  <a16:creationId xmlns:a16="http://schemas.microsoft.com/office/drawing/2014/main" id="{D3A4D311-A707-DAAF-7300-A3945E18304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>
                <a:extLst>
                  <a:ext uri="{FF2B5EF4-FFF2-40B4-BE49-F238E27FC236}">
                    <a16:creationId xmlns:a16="http://schemas.microsoft.com/office/drawing/2014/main" id="{C41BF5DE-08A3-45E5-E68D-1C496077B00E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0" name="Picture 25" descr="Acessorio GIF (130)">
                <a:extLst>
                  <a:ext uri="{FF2B5EF4-FFF2-40B4-BE49-F238E27FC236}">
                    <a16:creationId xmlns:a16="http://schemas.microsoft.com/office/drawing/2014/main" id="{34EC5072-61D0-4D48-E5F2-C1C9D2F49C8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24">
              <a:extLst>
                <a:ext uri="{FF2B5EF4-FFF2-40B4-BE49-F238E27FC236}">
                  <a16:creationId xmlns:a16="http://schemas.microsoft.com/office/drawing/2014/main" id="{D80FA2A4-1478-A2FA-1806-6495074F73F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7" name="Picture 24" descr="Acessorio GIF (130)">
                <a:extLst>
                  <a:ext uri="{FF2B5EF4-FFF2-40B4-BE49-F238E27FC236}">
                    <a16:creationId xmlns:a16="http://schemas.microsoft.com/office/drawing/2014/main" id="{A9839280-657D-02F4-A383-456DB1EC9864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8" name="Picture 25" descr="Acessorio GIF (130)">
                <a:extLst>
                  <a:ext uri="{FF2B5EF4-FFF2-40B4-BE49-F238E27FC236}">
                    <a16:creationId xmlns:a16="http://schemas.microsoft.com/office/drawing/2014/main" id="{353EAD18-52C6-99A8-B350-0B75416C02A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512C1909-B163-8B57-0059-D19664A9CB73}"/>
              </a:ext>
            </a:extLst>
          </p:cNvPr>
          <p:cNvSpPr txBox="1"/>
          <p:nvPr/>
        </p:nvSpPr>
        <p:spPr>
          <a:xfrm>
            <a:off x="572514" y="3325203"/>
            <a:ext cx="8060988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4000" dirty="0">
                <a:solidFill>
                  <a:srgbClr val="FFC000"/>
                </a:solidFill>
                <a:latin typeface="Gill Sans Ultra Bold Condensed" panose="020B0A06020104020203" pitchFamily="34" charset="0"/>
              </a:rPr>
              <a:t>Entre o medo e o fascínio, nasce o desejo</a:t>
            </a:r>
          </a:p>
        </p:txBody>
      </p:sp>
      <p:pic>
        <p:nvPicPr>
          <p:cNvPr id="27" name="Imagem 26">
            <a:extLst>
              <a:ext uri="{FF2B5EF4-FFF2-40B4-BE49-F238E27FC236}">
                <a16:creationId xmlns:a16="http://schemas.microsoft.com/office/drawing/2014/main" id="{E6266DC5-8AB3-83A0-C619-49872CBE7A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544792" y="318741"/>
            <a:ext cx="3878055" cy="258133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6592B72C-0012-0132-0B08-FF5FA18DD67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4694204" y="318741"/>
            <a:ext cx="3877283" cy="260971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33664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fade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12000">
              <a:schemeClr val="accent3">
                <a:alpha val="64000"/>
                <a:lumMod val="83000"/>
                <a:lumOff val="17000"/>
              </a:schemeClr>
            </a:gs>
            <a:gs pos="100000">
              <a:schemeClr val="accent1">
                <a:lumMod val="100000"/>
              </a:schemeClr>
            </a:gs>
          </a:gsLst>
          <a:path path="rect">
            <a:fillToRect r="100000" b="100000"/>
          </a:path>
          <a:tileRect l="-100000" t="-100000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74BE28-4C60-677C-060B-9892D3CAC7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>
            <a:extLst>
              <a:ext uri="{FF2B5EF4-FFF2-40B4-BE49-F238E27FC236}">
                <a16:creationId xmlns:a16="http://schemas.microsoft.com/office/drawing/2014/main" id="{437E2C51-3487-FDB3-1917-5701F540FA33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3" name="Grupo 19">
              <a:extLst>
                <a:ext uri="{FF2B5EF4-FFF2-40B4-BE49-F238E27FC236}">
                  <a16:creationId xmlns:a16="http://schemas.microsoft.com/office/drawing/2014/main" id="{4F6B9AB1-8BAB-7FAF-A986-ED522611383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>
                <a:extLst>
                  <a:ext uri="{FF2B5EF4-FFF2-40B4-BE49-F238E27FC236}">
                    <a16:creationId xmlns:a16="http://schemas.microsoft.com/office/drawing/2014/main" id="{6618E02B-EFFD-8217-E311-47FFD0333843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9" descr="Acessorio GIF (130)">
                <a:extLst>
                  <a:ext uri="{FF2B5EF4-FFF2-40B4-BE49-F238E27FC236}">
                    <a16:creationId xmlns:a16="http://schemas.microsoft.com/office/drawing/2014/main" id="{A3AF7CE6-61B2-90AD-E282-667D3B4BD51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4" name="Grupo 20">
              <a:extLst>
                <a:ext uri="{FF2B5EF4-FFF2-40B4-BE49-F238E27FC236}">
                  <a16:creationId xmlns:a16="http://schemas.microsoft.com/office/drawing/2014/main" id="{FB553FBC-5FC4-5FF5-7D2F-97F5911EBE2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>
                <a:extLst>
                  <a:ext uri="{FF2B5EF4-FFF2-40B4-BE49-F238E27FC236}">
                    <a16:creationId xmlns:a16="http://schemas.microsoft.com/office/drawing/2014/main" id="{8BB6DB1A-909C-AC52-508E-CE148E6AFBE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9" descr="Acessorio GIF (130)">
                <a:extLst>
                  <a:ext uri="{FF2B5EF4-FFF2-40B4-BE49-F238E27FC236}">
                    <a16:creationId xmlns:a16="http://schemas.microsoft.com/office/drawing/2014/main" id="{73AD8FB9-EE5B-0BE2-EE7F-199C0F16167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16">
              <a:extLst>
                <a:ext uri="{FF2B5EF4-FFF2-40B4-BE49-F238E27FC236}">
                  <a16:creationId xmlns:a16="http://schemas.microsoft.com/office/drawing/2014/main" id="{1A007C72-866D-24E6-80F5-E3EC55BCE92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>
                <a:extLst>
                  <a:ext uri="{FF2B5EF4-FFF2-40B4-BE49-F238E27FC236}">
                    <a16:creationId xmlns:a16="http://schemas.microsoft.com/office/drawing/2014/main" id="{CFEE3155-6583-E992-D7C4-29033D9625D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0" name="Picture 25" descr="Acessorio GIF (130)">
                <a:extLst>
                  <a:ext uri="{FF2B5EF4-FFF2-40B4-BE49-F238E27FC236}">
                    <a16:creationId xmlns:a16="http://schemas.microsoft.com/office/drawing/2014/main" id="{3DD783BE-2F8E-88B3-FCF4-BBBA6E4B13A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24">
              <a:extLst>
                <a:ext uri="{FF2B5EF4-FFF2-40B4-BE49-F238E27FC236}">
                  <a16:creationId xmlns:a16="http://schemas.microsoft.com/office/drawing/2014/main" id="{1F0D4198-DF17-F339-4107-CD95EB917B1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7" name="Picture 24" descr="Acessorio GIF (130)">
                <a:extLst>
                  <a:ext uri="{FF2B5EF4-FFF2-40B4-BE49-F238E27FC236}">
                    <a16:creationId xmlns:a16="http://schemas.microsoft.com/office/drawing/2014/main" id="{5A52CA2D-B873-A19D-AF65-3F8DE6F81F9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8" name="Picture 25" descr="Acessorio GIF (130)">
                <a:extLst>
                  <a:ext uri="{FF2B5EF4-FFF2-40B4-BE49-F238E27FC236}">
                    <a16:creationId xmlns:a16="http://schemas.microsoft.com/office/drawing/2014/main" id="{3C1A3CBB-7F4D-EC40-165F-5CC77577A61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656CF3F5-D02E-47B0-B13C-398042F8218A}"/>
              </a:ext>
            </a:extLst>
          </p:cNvPr>
          <p:cNvSpPr txBox="1"/>
          <p:nvPr/>
        </p:nvSpPr>
        <p:spPr>
          <a:xfrm>
            <a:off x="777646" y="3994272"/>
            <a:ext cx="758870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3200" b="1" dirty="0">
                <a:solidFill>
                  <a:srgbClr val="0070C0"/>
                </a:solidFill>
              </a:rPr>
              <a:t>A cidade julga, os meninos sonham.</a:t>
            </a:r>
          </a:p>
        </p:txBody>
      </p:sp>
      <p:pic>
        <p:nvPicPr>
          <p:cNvPr id="22" name="Imagem 21">
            <a:extLst>
              <a:ext uri="{FF2B5EF4-FFF2-40B4-BE49-F238E27FC236}">
                <a16:creationId xmlns:a16="http://schemas.microsoft.com/office/drawing/2014/main" id="{B1F0E2AD-19F2-043C-590E-E17D075913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45268" y="327731"/>
            <a:ext cx="2286000" cy="304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5" name="Gráfico 24">
            <a:extLst>
              <a:ext uri="{FF2B5EF4-FFF2-40B4-BE49-F238E27FC236}">
                <a16:creationId xmlns:a16="http://schemas.microsoft.com/office/drawing/2014/main" id="{A298DDC7-A74F-A15C-377B-C1AEEE63871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3111839" y="585767"/>
            <a:ext cx="5386893" cy="3310399"/>
          </a:xfrm>
          <a:prstGeom prst="rect">
            <a:avLst/>
          </a:prstGeom>
          <a:effectLst>
            <a:softEdge rad="12700"/>
          </a:effectLst>
        </p:spPr>
      </p:pic>
    </p:spTree>
    <p:extLst>
      <p:ext uri="{BB962C8B-B14F-4D97-AF65-F5344CB8AC3E}">
        <p14:creationId xmlns:p14="http://schemas.microsoft.com/office/powerpoint/2010/main" val="964236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fade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250"/>
                            </p:stCondLst>
                            <p:childTnLst>
                              <p:par>
                                <p:cTn id="16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25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12000">
              <a:schemeClr val="accent3">
                <a:alpha val="64000"/>
                <a:lumMod val="83000"/>
                <a:lumOff val="17000"/>
              </a:schemeClr>
            </a:gs>
            <a:gs pos="100000">
              <a:schemeClr val="accent1">
                <a:lumMod val="100000"/>
              </a:schemeClr>
            </a:gs>
          </a:gsLst>
          <a:path path="rect">
            <a:fillToRect r="100000" b="100000"/>
          </a:path>
          <a:tileRect l="-100000" t="-100000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A56342F-16A2-63E5-6243-25387FCF3B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>
            <a:extLst>
              <a:ext uri="{FF2B5EF4-FFF2-40B4-BE49-F238E27FC236}">
                <a16:creationId xmlns:a16="http://schemas.microsoft.com/office/drawing/2014/main" id="{7977E304-2794-00D8-60F5-A3640CDCDBCA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3" name="Grupo 19">
              <a:extLst>
                <a:ext uri="{FF2B5EF4-FFF2-40B4-BE49-F238E27FC236}">
                  <a16:creationId xmlns:a16="http://schemas.microsoft.com/office/drawing/2014/main" id="{A6424AF4-0B3B-8EBB-3BD2-6A792508925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>
                <a:extLst>
                  <a:ext uri="{FF2B5EF4-FFF2-40B4-BE49-F238E27FC236}">
                    <a16:creationId xmlns:a16="http://schemas.microsoft.com/office/drawing/2014/main" id="{7EF4D02E-A51C-C698-9074-30E6D3390FF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9" descr="Acessorio GIF (130)">
                <a:extLst>
                  <a:ext uri="{FF2B5EF4-FFF2-40B4-BE49-F238E27FC236}">
                    <a16:creationId xmlns:a16="http://schemas.microsoft.com/office/drawing/2014/main" id="{BCA92489-B929-75F5-A7DA-DCF6C0C56AD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4" name="Grupo 20">
              <a:extLst>
                <a:ext uri="{FF2B5EF4-FFF2-40B4-BE49-F238E27FC236}">
                  <a16:creationId xmlns:a16="http://schemas.microsoft.com/office/drawing/2014/main" id="{184638C6-096D-25FF-5925-DD11413872A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>
                <a:extLst>
                  <a:ext uri="{FF2B5EF4-FFF2-40B4-BE49-F238E27FC236}">
                    <a16:creationId xmlns:a16="http://schemas.microsoft.com/office/drawing/2014/main" id="{3211879B-5603-E4AE-91A5-4B96D1DC4E6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9" descr="Acessorio GIF (130)">
                <a:extLst>
                  <a:ext uri="{FF2B5EF4-FFF2-40B4-BE49-F238E27FC236}">
                    <a16:creationId xmlns:a16="http://schemas.microsoft.com/office/drawing/2014/main" id="{3FC1FFD0-15BB-FA95-2519-0DC4C8E9C65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16">
              <a:extLst>
                <a:ext uri="{FF2B5EF4-FFF2-40B4-BE49-F238E27FC236}">
                  <a16:creationId xmlns:a16="http://schemas.microsoft.com/office/drawing/2014/main" id="{7BFA8CA3-BFFC-DCCF-6C61-ABFCD2CFA46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>
                <a:extLst>
                  <a:ext uri="{FF2B5EF4-FFF2-40B4-BE49-F238E27FC236}">
                    <a16:creationId xmlns:a16="http://schemas.microsoft.com/office/drawing/2014/main" id="{CC838E27-EC68-66CC-DD7C-94D6248292DA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0" name="Picture 25" descr="Acessorio GIF (130)">
                <a:extLst>
                  <a:ext uri="{FF2B5EF4-FFF2-40B4-BE49-F238E27FC236}">
                    <a16:creationId xmlns:a16="http://schemas.microsoft.com/office/drawing/2014/main" id="{53D0AC66-FFAE-16EE-788D-EBB988B7D7B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24">
              <a:extLst>
                <a:ext uri="{FF2B5EF4-FFF2-40B4-BE49-F238E27FC236}">
                  <a16:creationId xmlns:a16="http://schemas.microsoft.com/office/drawing/2014/main" id="{F2A8AAC4-F086-9E67-AE8D-D105D57A664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7" name="Picture 24" descr="Acessorio GIF (130)">
                <a:extLst>
                  <a:ext uri="{FF2B5EF4-FFF2-40B4-BE49-F238E27FC236}">
                    <a16:creationId xmlns:a16="http://schemas.microsoft.com/office/drawing/2014/main" id="{FB25F566-A503-AFC4-7940-3353D908A857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8" name="Picture 25" descr="Acessorio GIF (130)">
                <a:extLst>
                  <a:ext uri="{FF2B5EF4-FFF2-40B4-BE49-F238E27FC236}">
                    <a16:creationId xmlns:a16="http://schemas.microsoft.com/office/drawing/2014/main" id="{4E97A303-8BC9-CDFC-0E3F-0D862FD3C0E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6EA4C77A-A31A-1DCB-2CC0-E045C0138A8E}"/>
              </a:ext>
            </a:extLst>
          </p:cNvPr>
          <p:cNvSpPr txBox="1"/>
          <p:nvPr/>
        </p:nvSpPr>
        <p:spPr>
          <a:xfrm>
            <a:off x="398428" y="4159679"/>
            <a:ext cx="84760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3600" dirty="0">
                <a:solidFill>
                  <a:srgbClr val="FFFF00"/>
                </a:solidFill>
                <a:latin typeface="Bauhaus 93" panose="04030905020B02020C02" pitchFamily="82" charset="0"/>
              </a:rPr>
              <a:t>A solidão é mais pesada que a guerra</a:t>
            </a:r>
          </a:p>
        </p:txBody>
      </p:sp>
      <p:pic>
        <p:nvPicPr>
          <p:cNvPr id="26" name="Imagem 25">
            <a:extLst>
              <a:ext uri="{FF2B5EF4-FFF2-40B4-BE49-F238E27FC236}">
                <a16:creationId xmlns:a16="http://schemas.microsoft.com/office/drawing/2014/main" id="{660FE0F4-3556-5D71-C37E-31CE01F1D4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34" y="249866"/>
            <a:ext cx="2997200" cy="39878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8" name="Imagem 27">
            <a:extLst>
              <a:ext uri="{FF2B5EF4-FFF2-40B4-BE49-F238E27FC236}">
                <a16:creationId xmlns:a16="http://schemas.microsoft.com/office/drawing/2014/main" id="{0FF20E15-ACC2-2476-665C-477B95CD5A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7796" y="404956"/>
            <a:ext cx="4143592" cy="353549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2466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5000">
        <p:fade/>
      </p:transition>
    </mc:Choice>
    <mc:Fallback>
      <p:transition spd="med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250"/>
                            </p:stCondLst>
                            <p:childTnLst>
                              <p:par>
                                <p:cTn id="1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25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25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25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25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12000">
              <a:schemeClr val="accent3">
                <a:alpha val="64000"/>
                <a:lumMod val="83000"/>
                <a:lumOff val="17000"/>
              </a:schemeClr>
            </a:gs>
            <a:gs pos="100000">
              <a:schemeClr val="accent1">
                <a:lumMod val="100000"/>
              </a:schemeClr>
            </a:gs>
          </a:gsLst>
          <a:path path="rect">
            <a:fillToRect r="100000" b="100000"/>
          </a:path>
          <a:tileRect l="-100000" t="-100000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2E4DCF4-2F8E-FFC1-03A3-D1029A9153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>
            <a:extLst>
              <a:ext uri="{FF2B5EF4-FFF2-40B4-BE49-F238E27FC236}">
                <a16:creationId xmlns:a16="http://schemas.microsoft.com/office/drawing/2014/main" id="{B25C81D1-F8AE-2B9B-E2D6-949E4E3062BE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3" name="Grupo 19">
              <a:extLst>
                <a:ext uri="{FF2B5EF4-FFF2-40B4-BE49-F238E27FC236}">
                  <a16:creationId xmlns:a16="http://schemas.microsoft.com/office/drawing/2014/main" id="{DF8B2D22-3474-A25A-58F3-31FC94F2570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>
                <a:extLst>
                  <a:ext uri="{FF2B5EF4-FFF2-40B4-BE49-F238E27FC236}">
                    <a16:creationId xmlns:a16="http://schemas.microsoft.com/office/drawing/2014/main" id="{63B981B2-3288-9901-85A7-C41677FA7204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9" descr="Acessorio GIF (130)">
                <a:extLst>
                  <a:ext uri="{FF2B5EF4-FFF2-40B4-BE49-F238E27FC236}">
                    <a16:creationId xmlns:a16="http://schemas.microsoft.com/office/drawing/2014/main" id="{E6168A78-0F1D-3675-C8C0-D213A2B90F13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4" name="Grupo 20">
              <a:extLst>
                <a:ext uri="{FF2B5EF4-FFF2-40B4-BE49-F238E27FC236}">
                  <a16:creationId xmlns:a16="http://schemas.microsoft.com/office/drawing/2014/main" id="{CE6BAA95-34DA-4DDB-3E6B-A0AD57FA3A6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>
                <a:extLst>
                  <a:ext uri="{FF2B5EF4-FFF2-40B4-BE49-F238E27FC236}">
                    <a16:creationId xmlns:a16="http://schemas.microsoft.com/office/drawing/2014/main" id="{EB097C04-D369-105A-82A2-57C41B1474D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9" descr="Acessorio GIF (130)">
                <a:extLst>
                  <a:ext uri="{FF2B5EF4-FFF2-40B4-BE49-F238E27FC236}">
                    <a16:creationId xmlns:a16="http://schemas.microsoft.com/office/drawing/2014/main" id="{B0408D7A-1D03-3733-8107-AC8149A65FD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16">
              <a:extLst>
                <a:ext uri="{FF2B5EF4-FFF2-40B4-BE49-F238E27FC236}">
                  <a16:creationId xmlns:a16="http://schemas.microsoft.com/office/drawing/2014/main" id="{C6FB0C25-4D68-5B24-1B29-1D83B4469BD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>
                <a:extLst>
                  <a:ext uri="{FF2B5EF4-FFF2-40B4-BE49-F238E27FC236}">
                    <a16:creationId xmlns:a16="http://schemas.microsoft.com/office/drawing/2014/main" id="{EBE9A604-E833-217D-8EEE-0E181A8A3F59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0" name="Picture 25" descr="Acessorio GIF (130)">
                <a:extLst>
                  <a:ext uri="{FF2B5EF4-FFF2-40B4-BE49-F238E27FC236}">
                    <a16:creationId xmlns:a16="http://schemas.microsoft.com/office/drawing/2014/main" id="{EDA8A024-85E2-2A62-5F05-5BC6927A344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24">
              <a:extLst>
                <a:ext uri="{FF2B5EF4-FFF2-40B4-BE49-F238E27FC236}">
                  <a16:creationId xmlns:a16="http://schemas.microsoft.com/office/drawing/2014/main" id="{CDF84E46-5D34-3B22-35B3-596C06F8899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7" name="Picture 24" descr="Acessorio GIF (130)">
                <a:extLst>
                  <a:ext uri="{FF2B5EF4-FFF2-40B4-BE49-F238E27FC236}">
                    <a16:creationId xmlns:a16="http://schemas.microsoft.com/office/drawing/2014/main" id="{97C4F18D-F763-9FF2-6C78-31108019AED9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8" name="Picture 25" descr="Acessorio GIF (130)">
                <a:extLst>
                  <a:ext uri="{FF2B5EF4-FFF2-40B4-BE49-F238E27FC236}">
                    <a16:creationId xmlns:a16="http://schemas.microsoft.com/office/drawing/2014/main" id="{2209A209-E40F-0179-F2F2-46A719DFD3B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7D7082AC-5790-8D0C-A8A8-874597BC0F40}"/>
              </a:ext>
            </a:extLst>
          </p:cNvPr>
          <p:cNvSpPr txBox="1"/>
          <p:nvPr/>
        </p:nvSpPr>
        <p:spPr>
          <a:xfrm>
            <a:off x="363166" y="3960464"/>
            <a:ext cx="840201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5400" dirty="0">
                <a:solidFill>
                  <a:srgbClr val="FF0000"/>
                </a:solidFill>
              </a:rPr>
              <a:t>A beleza é um fardo.</a:t>
            </a:r>
          </a:p>
        </p:txBody>
      </p:sp>
      <p:pic>
        <p:nvPicPr>
          <p:cNvPr id="23" name="Imagem 22">
            <a:extLst>
              <a:ext uri="{FF2B5EF4-FFF2-40B4-BE49-F238E27FC236}">
                <a16:creationId xmlns:a16="http://schemas.microsoft.com/office/drawing/2014/main" id="{F8A992AD-B070-1CB8-3C36-20AFEE02D7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166" y="249866"/>
            <a:ext cx="3359285" cy="380885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3B220972-68BA-C5F1-C611-10438CA64B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8832" y="448770"/>
            <a:ext cx="4202349" cy="313559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22053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fade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6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12000">
              <a:schemeClr val="accent3">
                <a:alpha val="64000"/>
                <a:lumMod val="83000"/>
                <a:lumOff val="17000"/>
              </a:schemeClr>
            </a:gs>
            <a:gs pos="100000">
              <a:schemeClr val="accent1">
                <a:lumMod val="100000"/>
              </a:schemeClr>
            </a:gs>
          </a:gsLst>
          <a:path path="rect">
            <a:fillToRect r="100000" b="100000"/>
          </a:path>
          <a:tileRect l="-100000" t="-100000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2B151E7-ED2C-F7E4-0916-6EF778DEFB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>
            <a:extLst>
              <a:ext uri="{FF2B5EF4-FFF2-40B4-BE49-F238E27FC236}">
                <a16:creationId xmlns:a16="http://schemas.microsoft.com/office/drawing/2014/main" id="{F6BADD1F-3F2C-B130-A4E9-5A7054CB6C18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3" name="Grupo 19">
              <a:extLst>
                <a:ext uri="{FF2B5EF4-FFF2-40B4-BE49-F238E27FC236}">
                  <a16:creationId xmlns:a16="http://schemas.microsoft.com/office/drawing/2014/main" id="{39382B67-DAFF-59BF-41D6-BAB80919574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>
                <a:extLst>
                  <a:ext uri="{FF2B5EF4-FFF2-40B4-BE49-F238E27FC236}">
                    <a16:creationId xmlns:a16="http://schemas.microsoft.com/office/drawing/2014/main" id="{A94BCD0A-F8A3-2ABE-F40E-CF441606B3E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9" descr="Acessorio GIF (130)">
                <a:extLst>
                  <a:ext uri="{FF2B5EF4-FFF2-40B4-BE49-F238E27FC236}">
                    <a16:creationId xmlns:a16="http://schemas.microsoft.com/office/drawing/2014/main" id="{D9ACFFE5-30A9-C6A1-67F8-7E469A6ECF6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4" name="Grupo 20">
              <a:extLst>
                <a:ext uri="{FF2B5EF4-FFF2-40B4-BE49-F238E27FC236}">
                  <a16:creationId xmlns:a16="http://schemas.microsoft.com/office/drawing/2014/main" id="{D39B0C14-202B-E1AE-59FF-035F4ECEE19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>
                <a:extLst>
                  <a:ext uri="{FF2B5EF4-FFF2-40B4-BE49-F238E27FC236}">
                    <a16:creationId xmlns:a16="http://schemas.microsoft.com/office/drawing/2014/main" id="{F9A4E178-231A-03A9-2B7C-3592605E2D74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9" descr="Acessorio GIF (130)">
                <a:extLst>
                  <a:ext uri="{FF2B5EF4-FFF2-40B4-BE49-F238E27FC236}">
                    <a16:creationId xmlns:a16="http://schemas.microsoft.com/office/drawing/2014/main" id="{37AB7C6F-371C-4D52-1E7B-CDC201D8573E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16">
              <a:extLst>
                <a:ext uri="{FF2B5EF4-FFF2-40B4-BE49-F238E27FC236}">
                  <a16:creationId xmlns:a16="http://schemas.microsoft.com/office/drawing/2014/main" id="{1F62BEC0-BCF2-3FDE-B2E5-E641ED660AD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>
                <a:extLst>
                  <a:ext uri="{FF2B5EF4-FFF2-40B4-BE49-F238E27FC236}">
                    <a16:creationId xmlns:a16="http://schemas.microsoft.com/office/drawing/2014/main" id="{AB009335-DF4D-A890-6FBE-3161B6465523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0" name="Picture 25" descr="Acessorio GIF (130)">
                <a:extLst>
                  <a:ext uri="{FF2B5EF4-FFF2-40B4-BE49-F238E27FC236}">
                    <a16:creationId xmlns:a16="http://schemas.microsoft.com/office/drawing/2014/main" id="{A19D177F-1962-328B-4E6D-CFF06B2A7B5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24">
              <a:extLst>
                <a:ext uri="{FF2B5EF4-FFF2-40B4-BE49-F238E27FC236}">
                  <a16:creationId xmlns:a16="http://schemas.microsoft.com/office/drawing/2014/main" id="{2A6EF8D5-2CB8-0C92-7392-0C2918C34D7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7" name="Picture 24" descr="Acessorio GIF (130)">
                <a:extLst>
                  <a:ext uri="{FF2B5EF4-FFF2-40B4-BE49-F238E27FC236}">
                    <a16:creationId xmlns:a16="http://schemas.microsoft.com/office/drawing/2014/main" id="{7DDA0A2E-F697-F877-FF8C-C57BE34BDCA4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8" name="Picture 25" descr="Acessorio GIF (130)">
                <a:extLst>
                  <a:ext uri="{FF2B5EF4-FFF2-40B4-BE49-F238E27FC236}">
                    <a16:creationId xmlns:a16="http://schemas.microsoft.com/office/drawing/2014/main" id="{50AE44AA-185D-4C76-761D-C901BD90B63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1D95FA52-5D19-1F33-4AF2-AF248D151CCC}"/>
              </a:ext>
            </a:extLst>
          </p:cNvPr>
          <p:cNvSpPr txBox="1"/>
          <p:nvPr/>
        </p:nvSpPr>
        <p:spPr>
          <a:xfrm>
            <a:off x="505838" y="3647175"/>
            <a:ext cx="784745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solidFill>
                  <a:schemeClr val="bg1"/>
                </a:solidFill>
              </a:rPr>
              <a:t>O silêncio dela ecoa mais que palavras</a:t>
            </a:r>
          </a:p>
        </p:txBody>
      </p:sp>
      <p:pic>
        <p:nvPicPr>
          <p:cNvPr id="24" name="Imagem 23">
            <a:extLst>
              <a:ext uri="{FF2B5EF4-FFF2-40B4-BE49-F238E27FC236}">
                <a16:creationId xmlns:a16="http://schemas.microsoft.com/office/drawing/2014/main" id="{E7BDEFB4-BE43-55AF-BAC3-1292C365B0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456271" y="441910"/>
            <a:ext cx="4516708" cy="300737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6" name="Imagem 25">
            <a:extLst>
              <a:ext uri="{FF2B5EF4-FFF2-40B4-BE49-F238E27FC236}">
                <a16:creationId xmlns:a16="http://schemas.microsoft.com/office/drawing/2014/main" id="{CCC19174-CBC6-4233-EDB2-20A28CA27C1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5084323" y="429534"/>
            <a:ext cx="3268967" cy="303212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11360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fade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250"/>
                            </p:stCondLst>
                            <p:childTnLst>
                              <p:par>
                                <p:cTn id="1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250"/>
                            </p:stCondLst>
                            <p:childTnLst>
                              <p:par>
                                <p:cTn id="1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325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12000">
              <a:schemeClr val="accent3">
                <a:alpha val="64000"/>
                <a:lumMod val="83000"/>
                <a:lumOff val="17000"/>
              </a:schemeClr>
            </a:gs>
            <a:gs pos="100000">
              <a:schemeClr val="accent1">
                <a:lumMod val="100000"/>
              </a:schemeClr>
            </a:gs>
          </a:gsLst>
          <a:path path="rect">
            <a:fillToRect r="100000" b="100000"/>
          </a:path>
          <a:tileRect l="-100000" t="-100000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EE2606B-3747-5CA3-0931-94E8874DD1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>
            <a:extLst>
              <a:ext uri="{FF2B5EF4-FFF2-40B4-BE49-F238E27FC236}">
                <a16:creationId xmlns:a16="http://schemas.microsoft.com/office/drawing/2014/main" id="{10B3AD85-D6A6-00F1-221D-6D3C2945A312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3" name="Grupo 19">
              <a:extLst>
                <a:ext uri="{FF2B5EF4-FFF2-40B4-BE49-F238E27FC236}">
                  <a16:creationId xmlns:a16="http://schemas.microsoft.com/office/drawing/2014/main" id="{18E96276-6C1F-0A93-1AD7-094C53C16CE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>
                <a:extLst>
                  <a:ext uri="{FF2B5EF4-FFF2-40B4-BE49-F238E27FC236}">
                    <a16:creationId xmlns:a16="http://schemas.microsoft.com/office/drawing/2014/main" id="{081266E4-CF89-2698-E7FB-CB8BFAD53519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9" descr="Acessorio GIF (130)">
                <a:extLst>
                  <a:ext uri="{FF2B5EF4-FFF2-40B4-BE49-F238E27FC236}">
                    <a16:creationId xmlns:a16="http://schemas.microsoft.com/office/drawing/2014/main" id="{BD2CCAEB-1AB2-77FF-9E67-AAC53808EF51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4" name="Grupo 20">
              <a:extLst>
                <a:ext uri="{FF2B5EF4-FFF2-40B4-BE49-F238E27FC236}">
                  <a16:creationId xmlns:a16="http://schemas.microsoft.com/office/drawing/2014/main" id="{24E924AA-BE33-9567-2F05-4053BCD0301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>
                <a:extLst>
                  <a:ext uri="{FF2B5EF4-FFF2-40B4-BE49-F238E27FC236}">
                    <a16:creationId xmlns:a16="http://schemas.microsoft.com/office/drawing/2014/main" id="{B63A3D54-96F0-9A39-6387-EE02AB4CF57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9" descr="Acessorio GIF (130)">
                <a:extLst>
                  <a:ext uri="{FF2B5EF4-FFF2-40B4-BE49-F238E27FC236}">
                    <a16:creationId xmlns:a16="http://schemas.microsoft.com/office/drawing/2014/main" id="{924E5771-67BF-42F3-07F9-84E8E05CC7C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16">
              <a:extLst>
                <a:ext uri="{FF2B5EF4-FFF2-40B4-BE49-F238E27FC236}">
                  <a16:creationId xmlns:a16="http://schemas.microsoft.com/office/drawing/2014/main" id="{C6DE6A4F-4AB7-0F73-0989-FC595844C70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>
                <a:extLst>
                  <a:ext uri="{FF2B5EF4-FFF2-40B4-BE49-F238E27FC236}">
                    <a16:creationId xmlns:a16="http://schemas.microsoft.com/office/drawing/2014/main" id="{C8F6FEC6-AB9D-636C-0F3C-9F86E3F7B4F9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0" name="Picture 25" descr="Acessorio GIF (130)">
                <a:extLst>
                  <a:ext uri="{FF2B5EF4-FFF2-40B4-BE49-F238E27FC236}">
                    <a16:creationId xmlns:a16="http://schemas.microsoft.com/office/drawing/2014/main" id="{7A5E5BD4-8CB8-7836-A992-A6F913717B5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24">
              <a:extLst>
                <a:ext uri="{FF2B5EF4-FFF2-40B4-BE49-F238E27FC236}">
                  <a16:creationId xmlns:a16="http://schemas.microsoft.com/office/drawing/2014/main" id="{14CBAA93-DDCA-0997-5648-8BB58CD5CD5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7" name="Picture 24" descr="Acessorio GIF (130)">
                <a:extLst>
                  <a:ext uri="{FF2B5EF4-FFF2-40B4-BE49-F238E27FC236}">
                    <a16:creationId xmlns:a16="http://schemas.microsoft.com/office/drawing/2014/main" id="{380D132C-A4B5-FE00-7B95-E31EA62C59E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8" name="Picture 25" descr="Acessorio GIF (130)">
                <a:extLst>
                  <a:ext uri="{FF2B5EF4-FFF2-40B4-BE49-F238E27FC236}">
                    <a16:creationId xmlns:a16="http://schemas.microsoft.com/office/drawing/2014/main" id="{E7AD81F0-0C99-4FDE-11AD-FA0B935D4B22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CC7DA351-E192-1C6B-8E24-0B3D100C8139}"/>
              </a:ext>
            </a:extLst>
          </p:cNvPr>
          <p:cNvSpPr txBox="1"/>
          <p:nvPr/>
        </p:nvSpPr>
        <p:spPr>
          <a:xfrm>
            <a:off x="521646" y="3494392"/>
            <a:ext cx="824257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600" b="1" i="1" dirty="0">
                <a:solidFill>
                  <a:srgbClr val="FF0000"/>
                </a:solidFill>
              </a:rPr>
              <a:t>Desejo e inocência se confundem no olhar.</a:t>
            </a:r>
          </a:p>
        </p:txBody>
      </p:sp>
      <p:pic>
        <p:nvPicPr>
          <p:cNvPr id="24" name="Imagem 23">
            <a:extLst>
              <a:ext uri="{FF2B5EF4-FFF2-40B4-BE49-F238E27FC236}">
                <a16:creationId xmlns:a16="http://schemas.microsoft.com/office/drawing/2014/main" id="{D43942B5-47CD-53C8-8DFB-B265609BE32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389106" y="288454"/>
            <a:ext cx="4396309" cy="292325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9" name="Imagem 28">
            <a:extLst>
              <a:ext uri="{FF2B5EF4-FFF2-40B4-BE49-F238E27FC236}">
                <a16:creationId xmlns:a16="http://schemas.microsoft.com/office/drawing/2014/main" id="{63FBC04B-9A2D-652F-8F57-353AC22CE94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5369668" y="205127"/>
            <a:ext cx="2969367" cy="309891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69094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fade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8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41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4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45" tmFilter="0, 0; 0.125,0.2665; 0.25,0.4; 0.375,0.465; 0.5,0.5;  0.625,0.535; 0.75,0.6; 0.875,0.7335; 1,1">
                                          <p:stCondLst>
                                            <p:cond delay="124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22" tmFilter="0, 0; 0.125,0.2665; 0.25,0.4; 0.375,0.465; 0.5,0.5;  0.625,0.535; 0.75,0.6; 0.875,0.7335; 1,1">
                                          <p:stCondLst>
                                            <p:cond delay="2483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8" tmFilter="0, 0; 0.125,0.2665; 0.25,0.4; 0.375,0.465; 0.5,0.5;  0.625,0.535; 0.75,0.6; 0.875,0.7335; 1,1">
                                          <p:stCondLst>
                                            <p:cond delay="310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49">
                                          <p:stCondLst>
                                            <p:cond delay="121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311" decel="50000">
                                          <p:stCondLst>
                                            <p:cond delay="12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49">
                                          <p:stCondLst>
                                            <p:cond delay="246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311" decel="50000">
                                          <p:stCondLst>
                                            <p:cond delay="250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49">
                                          <p:stCondLst>
                                            <p:cond delay="307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311" decel="50000">
                                          <p:stCondLst>
                                            <p:cond delay="3127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49">
                                          <p:stCondLst>
                                            <p:cond delay="339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311" decel="50000">
                                          <p:stCondLst>
                                            <p:cond delay="343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75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25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25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25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25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12000">
              <a:schemeClr val="accent3">
                <a:alpha val="64000"/>
                <a:lumMod val="83000"/>
                <a:lumOff val="17000"/>
              </a:schemeClr>
            </a:gs>
            <a:gs pos="100000">
              <a:schemeClr val="accent1">
                <a:lumMod val="100000"/>
              </a:schemeClr>
            </a:gs>
          </a:gsLst>
          <a:path path="rect">
            <a:fillToRect r="100000" b="100000"/>
          </a:path>
          <a:tileRect l="-100000" t="-100000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65CAFD-B19C-9827-C49F-F5D4BE71B6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>
            <a:extLst>
              <a:ext uri="{FF2B5EF4-FFF2-40B4-BE49-F238E27FC236}">
                <a16:creationId xmlns:a16="http://schemas.microsoft.com/office/drawing/2014/main" id="{C8B35D17-B7E9-8CB2-7B34-877F546537C4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3" name="Grupo 19">
              <a:extLst>
                <a:ext uri="{FF2B5EF4-FFF2-40B4-BE49-F238E27FC236}">
                  <a16:creationId xmlns:a16="http://schemas.microsoft.com/office/drawing/2014/main" id="{DBA714F1-6E11-497F-7403-F47967A33F6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>
                <a:extLst>
                  <a:ext uri="{FF2B5EF4-FFF2-40B4-BE49-F238E27FC236}">
                    <a16:creationId xmlns:a16="http://schemas.microsoft.com/office/drawing/2014/main" id="{73DF24BE-F645-D20C-A802-596BEEEBA56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9" descr="Acessorio GIF (130)">
                <a:extLst>
                  <a:ext uri="{FF2B5EF4-FFF2-40B4-BE49-F238E27FC236}">
                    <a16:creationId xmlns:a16="http://schemas.microsoft.com/office/drawing/2014/main" id="{B13A9FAC-4F79-CDF9-D900-75B9B06F32E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4" name="Grupo 20">
              <a:extLst>
                <a:ext uri="{FF2B5EF4-FFF2-40B4-BE49-F238E27FC236}">
                  <a16:creationId xmlns:a16="http://schemas.microsoft.com/office/drawing/2014/main" id="{A5F3AD63-C439-B47E-2714-447CA663E88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>
                <a:extLst>
                  <a:ext uri="{FF2B5EF4-FFF2-40B4-BE49-F238E27FC236}">
                    <a16:creationId xmlns:a16="http://schemas.microsoft.com/office/drawing/2014/main" id="{513BF3B9-C535-EEB0-0B3E-A3E72409B7F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9" descr="Acessorio GIF (130)">
                <a:extLst>
                  <a:ext uri="{FF2B5EF4-FFF2-40B4-BE49-F238E27FC236}">
                    <a16:creationId xmlns:a16="http://schemas.microsoft.com/office/drawing/2014/main" id="{9E46F432-3DD9-15E1-46DB-4A5D23786082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16">
              <a:extLst>
                <a:ext uri="{FF2B5EF4-FFF2-40B4-BE49-F238E27FC236}">
                  <a16:creationId xmlns:a16="http://schemas.microsoft.com/office/drawing/2014/main" id="{716AE752-07BC-B34C-8AAD-0FC718875EF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>
                <a:extLst>
                  <a:ext uri="{FF2B5EF4-FFF2-40B4-BE49-F238E27FC236}">
                    <a16:creationId xmlns:a16="http://schemas.microsoft.com/office/drawing/2014/main" id="{761ABB3A-8DB2-380F-6718-2193C17ED6D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0" name="Picture 25" descr="Acessorio GIF (130)">
                <a:extLst>
                  <a:ext uri="{FF2B5EF4-FFF2-40B4-BE49-F238E27FC236}">
                    <a16:creationId xmlns:a16="http://schemas.microsoft.com/office/drawing/2014/main" id="{10FC5F8A-E559-F32A-4AAB-7E7FEE716A6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24">
              <a:extLst>
                <a:ext uri="{FF2B5EF4-FFF2-40B4-BE49-F238E27FC236}">
                  <a16:creationId xmlns:a16="http://schemas.microsoft.com/office/drawing/2014/main" id="{4737EC2E-9790-D913-1DB3-5BAB3ECFBD8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7" name="Picture 24" descr="Acessorio GIF (130)">
                <a:extLst>
                  <a:ext uri="{FF2B5EF4-FFF2-40B4-BE49-F238E27FC236}">
                    <a16:creationId xmlns:a16="http://schemas.microsoft.com/office/drawing/2014/main" id="{E951786A-55B4-AC08-5403-53262977D41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8" name="Picture 25" descr="Acessorio GIF (130)">
                <a:extLst>
                  <a:ext uri="{FF2B5EF4-FFF2-40B4-BE49-F238E27FC236}">
                    <a16:creationId xmlns:a16="http://schemas.microsoft.com/office/drawing/2014/main" id="{8C84DF9C-2F53-CB77-89DC-49C80D600AF2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17" name="Imagem 16">
            <a:extLst>
              <a:ext uri="{FF2B5EF4-FFF2-40B4-BE49-F238E27FC236}">
                <a16:creationId xmlns:a16="http://schemas.microsoft.com/office/drawing/2014/main" id="{05AE9ED2-3AAA-5347-711B-4A816BBC92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4557611" y="275460"/>
            <a:ext cx="4218563" cy="315337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00E99565-45FA-203D-F1B6-E778E301E064}"/>
              </a:ext>
            </a:extLst>
          </p:cNvPr>
          <p:cNvSpPr txBox="1"/>
          <p:nvPr/>
        </p:nvSpPr>
        <p:spPr>
          <a:xfrm>
            <a:off x="648510" y="3994272"/>
            <a:ext cx="791831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4800" dirty="0" err="1">
                <a:latin typeface="Brush Script MT" panose="03060802040406070304" pitchFamily="66" charset="0"/>
              </a:rPr>
              <a:t>Malena</a:t>
            </a:r>
            <a:r>
              <a:rPr lang="pt-BR" sz="4800" dirty="0">
                <a:latin typeface="Brush Script MT" panose="03060802040406070304" pitchFamily="66" charset="0"/>
              </a:rPr>
              <a:t>… lembrada para sempre.</a:t>
            </a:r>
          </a:p>
        </p:txBody>
      </p:sp>
      <p:pic>
        <p:nvPicPr>
          <p:cNvPr id="21" name="Imagem 20">
            <a:extLst>
              <a:ext uri="{FF2B5EF4-FFF2-40B4-BE49-F238E27FC236}">
                <a16:creationId xmlns:a16="http://schemas.microsoft.com/office/drawing/2014/main" id="{5D1299DC-BA95-6138-1D2D-69ED29BAE94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188" y="209797"/>
            <a:ext cx="3667016" cy="351163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97221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0">
        <p:fade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12000">
              <a:schemeClr val="accent3">
                <a:alpha val="64000"/>
                <a:lumMod val="83000"/>
                <a:lumOff val="17000"/>
              </a:schemeClr>
            </a:gs>
            <a:gs pos="100000">
              <a:schemeClr val="accent1">
                <a:lumMod val="100000"/>
              </a:schemeClr>
            </a:gs>
          </a:gsLst>
          <a:path path="rect">
            <a:fillToRect r="100000" b="100000"/>
          </a:path>
          <a:tileRect l="-100000" t="-100000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51153DD-8C71-9238-5830-A88E571D41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>
            <a:extLst>
              <a:ext uri="{FF2B5EF4-FFF2-40B4-BE49-F238E27FC236}">
                <a16:creationId xmlns:a16="http://schemas.microsoft.com/office/drawing/2014/main" id="{65E68940-E34C-52BC-891A-82A826D1874D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3" name="Grupo 19">
              <a:extLst>
                <a:ext uri="{FF2B5EF4-FFF2-40B4-BE49-F238E27FC236}">
                  <a16:creationId xmlns:a16="http://schemas.microsoft.com/office/drawing/2014/main" id="{3B18E4F5-2685-1884-B7F1-4C48527A6FD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>
                <a:extLst>
                  <a:ext uri="{FF2B5EF4-FFF2-40B4-BE49-F238E27FC236}">
                    <a16:creationId xmlns:a16="http://schemas.microsoft.com/office/drawing/2014/main" id="{6DCD1A73-1500-8A38-D688-24A80DBCC66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9" descr="Acessorio GIF (130)">
                <a:extLst>
                  <a:ext uri="{FF2B5EF4-FFF2-40B4-BE49-F238E27FC236}">
                    <a16:creationId xmlns:a16="http://schemas.microsoft.com/office/drawing/2014/main" id="{AE587F14-278D-AF9D-722A-701342CBFE5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4" name="Grupo 20">
              <a:extLst>
                <a:ext uri="{FF2B5EF4-FFF2-40B4-BE49-F238E27FC236}">
                  <a16:creationId xmlns:a16="http://schemas.microsoft.com/office/drawing/2014/main" id="{8E7C2485-8712-25CB-F262-F2E2970A393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>
                <a:extLst>
                  <a:ext uri="{FF2B5EF4-FFF2-40B4-BE49-F238E27FC236}">
                    <a16:creationId xmlns:a16="http://schemas.microsoft.com/office/drawing/2014/main" id="{339BC8E2-AE99-8B22-9926-FACDCB0F059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9" descr="Acessorio GIF (130)">
                <a:extLst>
                  <a:ext uri="{FF2B5EF4-FFF2-40B4-BE49-F238E27FC236}">
                    <a16:creationId xmlns:a16="http://schemas.microsoft.com/office/drawing/2014/main" id="{D1626383-35B7-9D23-A8A9-03BC7A33EC97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16">
              <a:extLst>
                <a:ext uri="{FF2B5EF4-FFF2-40B4-BE49-F238E27FC236}">
                  <a16:creationId xmlns:a16="http://schemas.microsoft.com/office/drawing/2014/main" id="{074AD813-83DC-00BD-87E5-D1C1FED8F15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>
                <a:extLst>
                  <a:ext uri="{FF2B5EF4-FFF2-40B4-BE49-F238E27FC236}">
                    <a16:creationId xmlns:a16="http://schemas.microsoft.com/office/drawing/2014/main" id="{58A8E225-EAFC-6804-7B6E-E006C4EF1EE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0" name="Picture 25" descr="Acessorio GIF (130)">
                <a:extLst>
                  <a:ext uri="{FF2B5EF4-FFF2-40B4-BE49-F238E27FC236}">
                    <a16:creationId xmlns:a16="http://schemas.microsoft.com/office/drawing/2014/main" id="{256145F9-7F5B-8C62-65D7-E3EE6974A5C2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24">
              <a:extLst>
                <a:ext uri="{FF2B5EF4-FFF2-40B4-BE49-F238E27FC236}">
                  <a16:creationId xmlns:a16="http://schemas.microsoft.com/office/drawing/2014/main" id="{8408A812-8BB5-83E5-E0B8-B1DC8F283D7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7" name="Picture 24" descr="Acessorio GIF (130)">
                <a:extLst>
                  <a:ext uri="{FF2B5EF4-FFF2-40B4-BE49-F238E27FC236}">
                    <a16:creationId xmlns:a16="http://schemas.microsoft.com/office/drawing/2014/main" id="{21EA629D-41C4-A27F-FEFF-F9E803323E9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8" name="Picture 25" descr="Acessorio GIF (130)">
                <a:extLst>
                  <a:ext uri="{FF2B5EF4-FFF2-40B4-BE49-F238E27FC236}">
                    <a16:creationId xmlns:a16="http://schemas.microsoft.com/office/drawing/2014/main" id="{6B209C49-6D69-35E4-FC90-F34A4357DA2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17" name="Imagem 16">
            <a:extLst>
              <a:ext uri="{FF2B5EF4-FFF2-40B4-BE49-F238E27FC236}">
                <a16:creationId xmlns:a16="http://schemas.microsoft.com/office/drawing/2014/main" id="{3F631CA8-4D44-6577-DD47-4CFFFD06CF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1067104" y="185231"/>
            <a:ext cx="6385334" cy="477303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70249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0">
        <p:fade/>
      </p:transition>
    </mc:Choice>
    <mc:Fallback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Confetti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089647" y="312738"/>
            <a:ext cx="2490048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i="0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Artes &amp; Sons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i="0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Acervo Pessoal </a:t>
            </a:r>
            <a:endParaRPr kumimoji="0" lang="pt-BR" sz="3600" i="0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i="0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Músicas</a:t>
            </a:r>
            <a:endParaRPr kumimoji="0" lang="pt-BR" sz="2000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MALENA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Encerramento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Al Final Del Arco Iris</a:t>
            </a:r>
            <a:r>
              <a:rPr kumimoji="0" lang="pt-BR" sz="28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  <a:endParaRPr kumimoji="0" lang="pt-BR" sz="280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800" i="0" u="none" strike="noStrike" kern="1200" cap="none" spc="0" normalizeH="0" baseline="0" noProof="0" dirty="0">
              <a:ln>
                <a:noFill/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2158809" y="4305865"/>
            <a:ext cx="6678580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 beleza transitória da matéria passa depressa. Procure manter a beleza interna das pessoas com quem convive.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6147" y="0"/>
            <a:ext cx="3371242" cy="3310488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-71410" y="7937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tângulo 5"/>
          <p:cNvSpPr/>
          <p:nvPr/>
        </p:nvSpPr>
        <p:spPr>
          <a:xfrm rot="21447907">
            <a:off x="5322657" y="3070728"/>
            <a:ext cx="334863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oper Black" panose="0208090404030B020404" pitchFamily="18" charset="0"/>
                <a:cs typeface="David" panose="020E0502060401010101" pitchFamily="34" charset="-79"/>
              </a:rPr>
              <a:t>CRIAÇÃO  APRESENTAÇÃO </a:t>
            </a:r>
            <a:endParaRPr kumimoji="0" lang="pt-BR" sz="200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oper Black" panose="0208090404030B020404" pitchFamily="18" charset="0"/>
              <a:cs typeface="David" panose="020E0502060401010101" pitchFamily="34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VENDRAMINI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Toninho  </a:t>
            </a:r>
            <a:endParaRPr kumimoji="0" lang="pt-BR" b="1" u="sng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10" y="229160"/>
            <a:ext cx="3708502" cy="4536504"/>
          </a:xfrm>
          <a:prstGeom prst="rect">
            <a:avLst/>
          </a:prstGeom>
          <a:ln>
            <a:noFill/>
          </a:ln>
          <a:effectLst>
            <a:softEdge rad="635000"/>
          </a:effectLst>
          <a:scene3d>
            <a:camera prst="perspectiveHeroicExtremeRightFacing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3085598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80000">
        <p15:prstTrans prst="fracture"/>
        <p:sndAc>
          <p:stSnd loop="1">
            <p:snd r:embed="rId3" name="Al final del arco iris.wav"/>
          </p:stSnd>
        </p:sndAc>
      </p:transition>
    </mc:Choice>
    <mc:Fallback>
      <p:transition spd="slow" advClick="0" advTm="180000">
        <p:fade/>
        <p:sndAc>
          <p:stSnd loop="1">
            <p:snd r:embed="rId3" name="Al final del arco iri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3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3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000"/>
                            </p:stCondLst>
                            <p:childTnLst>
                              <p:par>
                                <p:cTn id="22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4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5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35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85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35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850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35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8500"/>
                            </p:stCondLst>
                            <p:childTnLst>
                              <p:par>
                                <p:cTn id="6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resentação1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 AAA NOVO MODELO PRINCIPAL</Template>
  <TotalTime>211</TotalTime>
  <Words>145</Words>
  <Application>Microsoft Office PowerPoint</Application>
  <PresentationFormat>Apresentação na tela (16:9)</PresentationFormat>
  <Paragraphs>28</Paragraphs>
  <Slides>14</Slides>
  <Notes>3</Notes>
  <HiddenSlides>0</HiddenSlides>
  <MMClips>0</MMClips>
  <ScaleCrop>false</ScaleCrop>
  <HeadingPairs>
    <vt:vector size="6" baseType="variant">
      <vt:variant>
        <vt:lpstr>Fontes usadas</vt:lpstr>
      </vt:variant>
      <vt:variant>
        <vt:i4>13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8" baseType="lpstr">
      <vt:lpstr>Arial</vt:lpstr>
      <vt:lpstr>Arial Black</vt:lpstr>
      <vt:lpstr>Bauhaus 93</vt:lpstr>
      <vt:lpstr>Bodoni MT Black</vt:lpstr>
      <vt:lpstr>Brush Script MT</vt:lpstr>
      <vt:lpstr>Calibri</vt:lpstr>
      <vt:lpstr>Cambria</vt:lpstr>
      <vt:lpstr>Cooper Black</vt:lpstr>
      <vt:lpstr>David</vt:lpstr>
      <vt:lpstr>Gill Sans Ultra Bold Condensed</vt:lpstr>
      <vt:lpstr>Maiandra GD</vt:lpstr>
      <vt:lpstr>Times New Roman</vt:lpstr>
      <vt:lpstr>Wingdings 2</vt:lpstr>
      <vt:lpstr>Apresentação1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Antonio Vendramini</dc:creator>
  <cp:lastModifiedBy>Antonio Vendramini</cp:lastModifiedBy>
  <cp:revision>10</cp:revision>
  <dcterms:created xsi:type="dcterms:W3CDTF">2025-11-26T20:54:01Z</dcterms:created>
  <dcterms:modified xsi:type="dcterms:W3CDTF">2025-11-27T20:07:04Z</dcterms:modified>
</cp:coreProperties>
</file>