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wav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  <p:sldMasterId id="2147483810" r:id="rId2"/>
  </p:sldMasterIdLst>
  <p:notesMasterIdLst>
    <p:notesMasterId r:id="rId7"/>
  </p:notesMasterIdLst>
  <p:sldIdLst>
    <p:sldId id="316" r:id="rId3"/>
    <p:sldId id="321" r:id="rId4"/>
    <p:sldId id="320" r:id="rId5"/>
    <p:sldId id="319" r:id="rId6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558A2511-5126-4BE5-8795-D6B85BD4E888}">
          <p14:sldIdLst>
            <p14:sldId id="316"/>
          </p14:sldIdLst>
        </p14:section>
        <p14:section name="Seção sem Título" id="{D66CD46A-AD77-4357-9555-81A9CAED5DB0}">
          <p14:sldIdLst>
            <p14:sldId id="321"/>
            <p14:sldId id="320"/>
            <p14:sldId id="31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52" d="100"/>
          <a:sy n="152" d="100"/>
        </p:scale>
        <p:origin x="426" y="13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14/12/2016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4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474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10" y="3640066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10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35" indent="0" algn="ctr">
              <a:buNone/>
            </a:lvl2pPr>
            <a:lvl3pPr marL="914270" indent="0" algn="ctr">
              <a:buNone/>
            </a:lvl3pPr>
            <a:lvl4pPr marL="1371404" indent="0" algn="ctr">
              <a:buNone/>
            </a:lvl4pPr>
            <a:lvl5pPr marL="1828538" indent="0" algn="ctr">
              <a:buNone/>
            </a:lvl5pPr>
            <a:lvl6pPr marL="2285672" indent="0" algn="ctr">
              <a:buNone/>
            </a:lvl6pPr>
            <a:lvl7pPr marL="2742807" indent="0" algn="ctr">
              <a:buNone/>
            </a:lvl7pPr>
            <a:lvl8pPr marL="3199941" indent="0" algn="ctr">
              <a:buNone/>
            </a:lvl8pPr>
            <a:lvl9pPr marL="3657076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243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7" y="57156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516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10" y="1257310"/>
            <a:ext cx="8458201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7" y="2210322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44961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9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68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6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599" b="1"/>
            </a:lvl4pPr>
            <a:lvl5pPr>
              <a:buNone/>
              <a:defRPr sz="1599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6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599" b="1"/>
            </a:lvl4pPr>
            <a:lvl5pPr>
              <a:buNone/>
              <a:defRPr sz="1599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99"/>
            </a:lvl4pPr>
            <a:lvl5pPr>
              <a:defRPr sz="1599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99"/>
            </a:lvl4pPr>
            <a:lvl5pPr>
              <a:defRPr sz="1599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2" y="4857752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4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6" y="342901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547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486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10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7" y="457201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4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630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22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708610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70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64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4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023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fld id="{A4647832-60D1-4316-AF83-EC0AACA58E86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5936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18DB-56FE-466F-9DC0-4BE6559C4241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2224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FCAFB-29C4-49E7-B9C5-7AC71983A727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4213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C12CD-BBDD-42A4-8370-0C48EB4C98CA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7304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0C715-20C7-4AC2-8D4E-912C709F8B0C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94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48459-9612-4594-A927-0612B1FACFBA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6962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0415-511A-4AEE-B428-80830511E66C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3002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CCA1A-50A7-4154-AE9C-F62D289982B7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4004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79D8F-CD0B-4140-AA2A-C52A57E6FDEC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199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5412E-0003-45F9-B986-DDD7D6CFBC98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447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5412E-0003-45F9-B986-DDD7D6CFBC98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962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5412E-0003-45F9-B986-DDD7D6CFBC98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589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5412E-0003-45F9-B986-DDD7D6CFBC98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972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5412E-0003-45F9-B986-DDD7D6CFBC98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603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5412E-0003-45F9-B986-DDD7D6CFBC98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082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7B2FD-AF12-4356-9EE2-52339F898606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940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8EB8D-494A-4F9D-828F-3BE6198358F5}" type="slidenum">
              <a:rPr lang="es-ES" altLang="pt-BR" smtClean="0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4805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3" y="1165623"/>
            <a:ext cx="8686800" cy="339447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2" y="4857757"/>
            <a:ext cx="762000" cy="183357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3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2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3" tIns="45717" rIns="91433" bIns="45717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35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56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rtl="0" eaLnBrk="1" latinLnBrk="0" hangingPunct="1">
        <a:spcBef>
          <a:spcPct val="0"/>
        </a:spcBef>
        <a:buNone/>
        <a:defRPr kumimoji="0" sz="3599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52" indent="-34285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843" indent="-28570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837" indent="-22856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599970" indent="-22856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104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239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374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599" kern="1200">
          <a:solidFill>
            <a:schemeClr val="tx2"/>
          </a:solidFill>
          <a:latin typeface="+mn-lt"/>
          <a:ea typeface="+mn-ea"/>
          <a:cs typeface="+mn-cs"/>
        </a:defRPr>
      </a:lvl7pPr>
      <a:lvl8pPr marL="3428509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599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5643" indent="-228567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2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433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  <p:sldLayoutId id="2147483827" r:id="rId17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8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171483" y="834898"/>
            <a:ext cx="5041501" cy="703387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</p:spPr>
        <p:txBody>
          <a:bodyPr wrap="none" lIns="108640" tIns="54320" rIns="108640" bIns="54320" rtlCol="0">
            <a:prstTxWarp prst="textChevron">
              <a:avLst/>
            </a:prstTxWarp>
            <a:spAutoFit/>
          </a:bodyPr>
          <a:lstStyle/>
          <a:p>
            <a:r>
              <a:rPr lang="pt-BR" sz="4300" b="1" dirty="0" smtClean="0">
                <a:ln>
                  <a:solidFill>
                    <a:srgbClr val="92D050"/>
                  </a:solidFill>
                </a:ln>
                <a:solidFill>
                  <a:srgbClr val="FFC000"/>
                </a:solidFill>
                <a:latin typeface="Matisse ITC" pitchFamily="82" charset="0"/>
              </a:rPr>
              <a:t>BROCHE:   ACESSÓRIO,  JÓIA  OU  ADO RNO</a:t>
            </a:r>
            <a:endParaRPr lang="pt-BR" sz="4300" b="1" dirty="0">
              <a:ln>
                <a:solidFill>
                  <a:srgbClr val="92D050"/>
                </a:solidFill>
              </a:ln>
              <a:solidFill>
                <a:srgbClr val="FFC000"/>
              </a:solidFill>
              <a:latin typeface="Matisse ITC" pitchFamily="82" charset="0"/>
            </a:endParaRPr>
          </a:p>
        </p:txBody>
      </p:sp>
      <p:sp>
        <p:nvSpPr>
          <p:cNvPr id="14" name="AutoShape 2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155576" y="-144461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5" name="AutoShape 4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307978" y="7941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6" name="AutoShape 6" descr="data:image/jpeg;base64,/9j/4AAQSkZJRgABAQAAAQABAAD/2wCEAAkGBxQQEBQPEBQQFBQUFRQXEBUUFRAUFBQWFBYWFhUVFxQYHCggGBolHBQVITEhJSkrLi4uFx8zODMsNygtLisBCgoKDg0OGxAQGywkICQtKy8sLCwsLCwsLCwsLCwsLCwsLCwsLCwsLCwsLCwsLCwsLCwsLCwsLCwsLCwsLCwsLP/AABEIAOcA2gMBIgACEQEDEQH/xAAcAAACAgMBAQAAAAAAAAAAAAAAAQQFAgMGBwj/xAA8EAACAQIEAwYDBwMDBAMAAAABAgADEQQSITEFQVEGEyJhcYEyQpEHFFKhscHRYnLhJILwM5KT8RUWI//EABoBAAMBAQEBAAAAAAAAAAAAAAABAwIEBQb/xAArEQACAgICAQIEBgMAAAAAAAAAAQIRAyESMQRBUSIygbETI2Gh0fAFccH/2gAMAwEAAhEDEQA/APFRCEJg60OEITJqgjgI4DoUYhCBoIQhEAQjtCAxRwtCAUKEcLQAUI4GAUKEIQEEIQgAQhCMBGKZRQMtChaO0IBQrQjEICoAI4QgbQR2gI4DSFHFHEMLQheOA6FHCEAFHCEQwhCEYBC0LTfg8MatRKQIBdgoJ2Fza5gIj2hadTxHsg2FoVquIfKyVBTpBRmWrsc2bkLHScuREnYNNdihAwtGIUI7QtAKFFGRC0BUKEdoWgKjER2gBHaMKCFoCOIaEI4WjgaSFCOEQwhHCAxRwhAYoxHaNVvoNT0GpgHRjCT6PBsQ/wAFDEN/bSqH9BJidkscdsJiv/FU/iAm0Us7/D8KwlLh1E4q6vVIc1EA71S58ABPyhRcjzlVwjsJjKlZBWw1enSzA1ndSgWmD4zc87XnUcU41RLXNFHp03PdrlzWCgKngPQCRyTppFMaTtlxieH0sZg6eHesxQFahqsArZE+JbX3N955d2oxWGqVQMHR7pEBW9yTU/qN+cve0/aKnVwq0KeYVM4JtoAut1NvO2k4kwwp1seSvQxhHCWJChCEACIxwjMmMI4XgIQjhCABaEBHAYQEICIaHCEzpLc/4vAb0bKGEZ/hHMDWw1O0zODIJUkBgbZefT0lxhkDqSynuktcLsSbC589D72mxuLU1XKlNVpklb5cxFupte/5THJk3M51qZG//D0kjhWAbEV6eHT4qjqg8sx39ANfabcUQzWy2zeIa8uonof2OcCDYh8YR4aS5Kd/xtuR6D9Y26NqaaOjw32ZcLoW+8VKtQi1wXygn0WXFHEcOwQthKFAEc8tz/3HWRu1fDLg1E0NtZ5VxbjGUlSxuDaw3Nv0nLLNkcuKRWPjwa5SbZ6livtDZPgVAJTY77Ua2wemnmBc/nPKMTxZm2097mQGYnUkmajjyP5pDcMa6ieh8T+0F3V17yo7OpUsT4VB3yqNLzi8TxHTLTuNNSd/bpK6ErHEkJv2FeEIShmhQjtC0YqMYR2hATQoRxQFQjFMrQgKjGOKMRiHHFHEbQQEI4DASfTokUiwJvodOl7byCJYriLU9ri2U2H/ADWZYpdGNDG5VbMRdj4tDYC3IDYyDhqpN8oWw1Yny6XnRHhRrUQaaAllZrkZb6jVeR2lInCjbXcNYix+scckdkZYMmqMDUIfVQDv52OwGu0+iOx+D+74GkpAzOoeppa7Preebdh+BU8UGRrnVRewubAaBjqBpynr1YhbIOQAA9BYfpIZMil0WhhcXsreNYrLTZjawBJ+k+dcVVzOzDmxP1M9a+1LGMmHyi4zG3SeQhbmwiwK7ZeelQKpJsLknYDUknYWlrj+AvRKoz02qWvVpqbmjfZXO2axGg2lh2YoKaidxlauMzK1TNkQqNwo+JhuL8xNislJkw7VCWLZqz2HiYm+vO8q5enqc7m70RMD2OxVYXpoCOpIUfVpV8R4dVw7mnXRkYcj+xGh9p2HGOPrmupyj4bKTlIHUcpXVcdTxINFjfNbISblGA0sf1gpP2BZDlDCZ1qZVip3BIPtMJsqhQjigIIQigJhCEIxBFHFAQo4o4zKCOEIjQRiEIjSHNlKpbqRzF7AzFEJ0AJPlLFODOFL1CqAdTc/SAm0uzrewvEu9otw8NTV1JqYfOCQ3NqYNxY85I432SanTp1WqI5qE96EuFUi1gPYn6Si7P4XCmmKhqvTrByab8rDa6/Wd3W4rRqUlTvULELncDd1HxW9zOPNqVo78GKbrWiT2F4cKFUICbjMTfmLfnOyemcpqa67TkOwGINbGlKjK+Sm2UqRbUi9/M9OU9Dr0ixygC0UI3E5vKnwzUeZ/aBwxquHWpoQra3FwAdrj1nk/G0FFcpRVY7EXAtzIn0h2oooMNUp6WKG/rbSfO3GMLUxNSnTpqWfVco8zofSdGBKL4s5M03JWvUm/ZrpiC+l1VtwSALamw3kPtXwpziS9MM6VNUIUjW9ipHIggz0ngPZIcOwzGoQ1R1s/lzIEeHxFJqJAUDmmm2t7+Wt5CfkccrkjqxeKp4VF9nCcE7Mtf8A1CHKf6h+k7PhvZTBhSuU5hsSbEayFxDE1KYFRFzp8wAuR52mzA9p6VmLeHKbElSBty85J5Mk9+hVYccNHA9pVAxdYC1g5H00lXN+Nq56jv8AiZj9SZonoLoiEIQjEKEcUBBCEICEYo4WjM0YxwjEBJBCEcDSCEJnSpljlAuYhljhXFNEItdmJPtewmzG1mrulBdSx1/iacQq5BTF7qbnr5zXhadQ1EamCXJzjyA2/KJe5CryJE58AB8RygSdwnAM/wAJZKZIzVCDc62sg+ZulpWfeMj95VAqEaimb2J87fpLDG9pO+CinSVKlrM1ycp5FRsshxk1Z7yzY4y4pVr6v+D17g6U6eX7vRp0nAHxquci2pPd3K3851CY4gG6+Llbn5XO0+fKfafEoqpTUKFPjdSc7t1ZidZ0nBvtDqEZWpu1rBjlZrHpcTPGcdnmZIc3vv8AU7rE8PqY2rkxRcITYU0JVQP6juxlv/8AAUMMAaVNEI0DBRcjpmlbwXtzQq2U2Qj8R/mX68YpVBYPTP8AuEE41RPJLJyWqSPNO3vHXUGktwcpA/ulYtUCmqsQPCNdtxPRMd2SwWIcvUQlmFiy1Dt5dJFq/Z3hilqVWqpG2cq4HlttJSwuS0dMPKhF7TRwuCxNiyIQz2+Ekc/KUPaXiNFsP3CXFQVLsCqjYG+oNt51Ha3sDiUUfdqfeEnxMpUWHUXNwZwHEOFGie4dKq1ydRUBUn0J0IlMGFLb7MZ/Ki3S69ynhNtWiVJB5b218vpNU6ySafQQhCBoIplFATFCOEBChHCAGAjhHGYSFaO0JLo4XQO4IQnpq3W0Q3SRrw+GZ9hoNzyE3d6tPWkfK/OY4/iCsAtOyC2oHUdfWVLP5CaUG+zlyZ16FthsRnqqH0ubX6g8r/SWuLxTUk7lFCnZmA8TdAT0nJhzoddNR6zscVVXOlTcNlJ/WTzRqmU8TK+Wirw2Ad9W9SfKZAKL5fc85K4pjEZGUBlW+mUix9ZjwzBGrsAFGp6AdWMm2+NyPahGKycMav8AVioDMb7KBoNdfWX3ZPGd09RfxAH3B/zKmtXVTZANPm6+c203IPeoWb8bWsuvKRbb2ehjjGOu2dTi8VSqsoqJTY9G0J9D57TVxT7mtzha9ag9hemxLqrc1YPqB6Eygr1+9WzOAb6XU6f7hJVDjdRAO+RKyjQOAM4H90UetmPIwRlJGylxyuhIJdgPmQPYjrY2Ik3C9vqlLTOfRh/M01O0KEADnyPKcxx/izVtlAUbaAnTzjhDk+qOHycEMcbT+lHo2H+1IMvdut22BFxInbviaYrhzM4He08rU25qcwBAPQgzzHAEMwPmJc8exbVVGFpkaAZ7ncjW3tKvHJZFTPOk4vE3Rz2Dq3OVmsvzHmfK8s8RhEaxoEN1UZi3rI9OmulFFDtuzE2W/wDAkzA4gK/dioum9lsL9Aek6pbODHJwKu0Jf8U4RdDWpAkjWoF1FvxabShImDvhJSWhQhCBoLQhCABCEIAYRxRiBg3YalncLYm5F7dOcseMkVD3dNVyqLKxHLy6TLsqt8QBpqrWl5ieGNVcUaakuxsFA36+0w51InlVqjz51sbSZX4VVpqlSojItVc1Im3iHUT1jAdiMLgKf3jiaCs7EBaaXKoN9dsxnn/arjX3usWUZKa3FJfwrsBbloBK/jcnSOePjUrkUIpCb0xh+G+g5Hb2mE1CkWcKu5IA95rT7HOPFfCXOFArKA2gU69f4k98USnd0xlpje17t/cf2mqhSVMtEbC5qHqban22HpNNc8xcA7D06zklt0j6Dx1+Hi336mWFpB28Wij4up8hLTDF2zBbBBoegHQDmZSKzWtsOsmUcWUtl1PW536zMkdGHIlv9ywCIBlqU6it1vYHoSCNJGdShupZfWxU/SPBcQYVg7sWNrEHXT3ljxHCANmXZ9rfx0kn8LOpfmRKGvTucwHr6wFsv6yZVw5Gq2I6cvrK/E1gq685RXI5snHGm2jocZgsPSwgxKoFfwlN9XI2t05+0452ubnUnnJfEuKmsEQXCIPCPPYkyDLwi4rZ4fNS+Xol4asuiPcJrmyaMfU85hxPD5gHpgZQLWHQczI820qxXbY7jkZtNp2iWTEpI6bsR2gTDZabORTqkriARcBNgtrba3kvtn2DqYX/AFOGvXwrjMrpqUG9mA5ec46oiqQyHwtuDup/idh2e7XYvhoCkl6Ljwqxz02H9J29opadoMd1S7RxkxnoWK4lwnH/APUovg6p3qUgCmbqUGhE5TjnAmw9qiOlai18lamDl0+VvwtrtBMpb9ipEIrwvGOxwgIQGjGAhCBgseAPlxNPW1zb6i09V+zGqpXFYqswZqb90G0sFUZjYeZP5CeOUauRgw3Ugj2N52fZ/iSYfhLmqCxq4slVVspuqAkt1ExkWrRnuaT6Jf2h9pjUay3GdTkH4UPO3UzzsyVxHGNXqNVfc/kOQEizUI8UPJLk9dBLnhOEBQV7XKMVYdQQLH1F5TTp+zIvh6w6Mp/KGRtRtGY/NZGYqqZluWYkAD5Rex99JorNm0A8gBy8pMr0RoqrY6lnO2+pmxESmhtZj8vr1nPyVHtY4vJv0aIL08oAMypoSC3ITVQVnqZepsJdcVwq0lWmpJa2w2ik60dGFKabXSKVF8RbnynSYQd7h9CbodRy8jb0nOosueDYwUWuwDKws4/eZybKeMqujbTwl/ETb05zluI1C1Rri1ja2207ayZjlJAO1r29wdpzPaTBCnUDLs4v7g66x+PJcqI/5PG3jTXXqUdxtM5iU1vMp2M+fxxcbCOKOIqE3UsSygqDodxuD7TTCAzPvNb2EmDi1QUnoIxWk9syAmxtsJAhABGEIGAgBheKO8BWYwhCMzYQLcpjCBlhCEUYgvLbgHEO6Yob5algfI8jKmbMM+V1Ybggj2MUlaoS7Oox1I1W7tLhRozbDr+8rsRhQwOUmy8+ssnxDGmUUGx+Jzpvv6f4lbi8QFAUajkOZ6tOSPLpHvzWKMLkbOHAUyHa5Cm+mhJ9ZZ4bE98xrlSAlyehPK3n1kOpVpCkAGF+am9zy2m7DY5qiChYAXAUqLXHO/8AMT3totCUYtRi9EKuuRgDuRm921tMlN5vxw//AEY+dvSaKZibstCLizpMJSzUVcjbRvTkZG47glbDsR8viX9x9JO4Ue6pAsdAMz9LHZBHxN6T0gaXhDZldTqNP3ko6lZbLHnBwrs86iknH4bu6hTXTrI09DvZ8s006YQhCADhCEYBCEUAHMY4oCYR2imV4CNcIQmiYoQhAQRQigZY5YcOw9h3r7D4B1b+BK8S0w9c1ilM8rAAaaCZm9FvHjFz2bqrMRmb4efTXYflNOEU1Hz8/l6AdZt4lc2BsE1IA9bftMaDmkhqDdtFXqOckutHfK3k+Lpd/wB+xtqYZL+fnzkdsQ1OouRsvnMDj8xsFN/Xb8oghcHMLQUWtyHkyQyKsPfv/JJo4pqjl21B3PXzm+rpbzOkz4fiaa0+5Zcpv4qg8RI8l5TRXy5wqHMNwf8AHKTkrZ14ZuONbtv7lj9+Y0+6313m2jTGhPv7Ef5lbUYqBl3P6Tdg3a4zGScdWd8MnxcWjV2ponvBU3UgC/mORlHOrqsHVqbXsRp7X2nPY7CGk2U6j5TyM6MMrVM8bz8Dhkc10/uRYRmKWOAcIoQAcUIQGERjigZYo4QtARhCEJomEIREwEwhCKAhyXwprVBYXJ0HlfnIklcNNqgN7W39P5il0bxP41/stMTRNSqiLuxAUaaKBb9phjSM7chT0A9IkF82JbzFFep2v6CQq/ekilU0F8x6i/Uyaj+x3TzNN0u3/f3NmEw1/GfiOs2s9jaTMFTB1B0USOguWPSTcrbs7IYljglE2YdqY1qEgcrAEyMjguSuq309Jiq2vcAg39RNJBUC141FEp5ZKm1pForA328hzmC3voTIuHpkHOwJvyk2nUF7j0IIk5Rro7cWXmvi0Tqa3GXc3uvrzm6phRXHdnTvPFSJ+WouhHobW9xNFGqQ4JGwv6ybRUsKiD4lPeU/b4re36SSbizsnCOSLXozjKyFWKkWIJBHmNDMJ0/arA50XHUxo1lrgfK/Jj6/rOXndFpqz5nNjeObi/QcIQjMBAwigFgYQhAyEIR2gBrhCIzRKxxRQgKxwhCABNmHtmGba+vW01zdhFBcZtoPocFckkXjVQSHOw0pL5D5jK5xUqMxVrfiJmVeobkqL8pnWbu0FMWzP8RHIdJBKto9PI1JU+l7EdqWvxH1Et8LhwlO1wTudRfSRUoClS7wNrfS4zTV/wDYajI1JlpuhvY5AGB5EGDi8nXQo5MfjO5rb+v/AEGbrzm5MvMiQFDPYOAByI3nUNwTu8OjMNG5+u15jJUezp8acslutfqcxUqkNoW0M2UaJN3Nx5GZ00Cgs19GIHtNhx1l8A1vrfW4lG/RIhCMfmyS+hJ4eNjc6m2nPynQVagpujjenYONdQeo662nM0cRmX4lQk6E7CdnguEM+FF2Qgg5msSx10N+e05pxd2et4+aNJL2K7iNU4enXyqKlKooIB2Ae9mPofztOGnp2A4StilQ51dSjWJutuWv19p59xnhrYWs1FyCRbUbEHUGXwSTVHmf5KD5qXoQYQhLHmhCEUYDhFCAWOEIoBZgIRwjI+hiI4QgIIo4QGAEtcDQCpnO7beQhCTyuonb4EFLLv2JpohVy8z4j+wlYaDBs7a3hCRxyez0vJwxaT9iVjK4ZAq7Aa+vOVVWkUGYHTpFCWxadHm+R+YnJ9pEyjidB57TJ+MVgxuzG+huxIPTTaEJtRVkMmbJwTslvfS9tdSPPnNOJSw6XhCcy7PanFfhtjXBgKGIuOX/AKnU9neOuMmGVNdlYnQ9AV/e8IQvktmeKxySj60T8ZXq0Kgap3ahyBkp5jn15kjQTmO2zl661CBZkGQjS6gm1x1G0IRYux+bvD9Tm4oQnUeKEIoQAcIQgAQhCAH/2Q=="/>
          <p:cNvSpPr>
            <a:spLocks noChangeAspect="1" noChangeArrowheads="1"/>
          </p:cNvSpPr>
          <p:nvPr/>
        </p:nvSpPr>
        <p:spPr bwMode="auto">
          <a:xfrm>
            <a:off x="460378" y="160340"/>
            <a:ext cx="304799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08640" tIns="54320" rIns="108640" bIns="54320" numCol="1" anchor="t" anchorCtr="0" compatLnSpc="1">
            <a:prstTxWarp prst="textNoShape">
              <a:avLst/>
            </a:prstTxWarp>
          </a:bodyPr>
          <a:lstStyle/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9246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13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586990" y="4271839"/>
            <a:ext cx="44220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FFFF00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/>
            <a:r>
              <a:rPr lang="pt-BR" sz="1600" dirty="0">
                <a:solidFill>
                  <a:srgbClr val="FFFF00"/>
                </a:solidFill>
                <a:latin typeface="Bodoni MT Black" panose="02070A03080606020203" pitchFamily="18" charset="0"/>
              </a:rPr>
              <a:t>Toninho Vendramini </a:t>
            </a:r>
            <a:r>
              <a:rPr lang="pt-BR" sz="1600" dirty="0" smtClean="0">
                <a:solidFill>
                  <a:srgbClr val="FFFF00"/>
                </a:solidFill>
                <a:latin typeface="Bodoni MT Black" panose="02070A03080606020203" pitchFamily="18" charset="0"/>
              </a:rPr>
              <a:t>Formatações</a:t>
            </a:r>
            <a:endParaRPr lang="pt-BR" sz="1600" dirty="0">
              <a:solidFill>
                <a:srgbClr val="FFFF00"/>
              </a:solidFill>
              <a:latin typeface="Bodoni MT Black" panose="02070A030806060202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039" y="84139"/>
            <a:ext cx="2221426" cy="1746120"/>
          </a:xfrm>
          <a:prstGeom prst="ellipse">
            <a:avLst/>
          </a:prstGeom>
          <a:ln w="63500" cap="rnd"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11839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16000">
        <p15:prstTrans prst="drape" invX="1"/>
        <p:sndAc>
          <p:stSnd loop="1">
            <p:snd r:embed="rId2" name="Cortazar - Secret Feelings - I.wav"/>
          </p:stSnd>
        </p:sndAc>
      </p:transition>
    </mc:Choice>
    <mc:Fallback xmlns="">
      <p:transition spd="slow" advClick="0" advTm="16000">
        <p:fade/>
        <p:sndAc>
          <p:stSnd loop="1">
            <p:snd r:embed="rId5" name="Cortazar - Secret Feelings - 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6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6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9246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13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31561" y="472252"/>
            <a:ext cx="4572000" cy="44935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sz="1600" i="1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 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endParaRPr lang="pt-BR" i="1" dirty="0" smtClean="0">
              <a:solidFill>
                <a:srgbClr val="FFFF00"/>
              </a:solidFill>
              <a:latin typeface="Bodoni MT Black" panose="02070A03080606020203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i="1" dirty="0" smtClean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Trata-se </a:t>
            </a:r>
            <a:r>
              <a:rPr lang="pt-BR" i="1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de um acessório ou joia, projetada para ser usada no vestuário.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i="1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i="1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Geralmente é feita de metal, mas também é encontrada em prata ou ouro e, em alguns casos, bronze, aço ou algum outro material.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i="1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i="1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Broches são, frequentemente, decorados com pedras preciosas e pode ser utilizado unicamente como ornamento, ou, como prendedores em um manto.</a:t>
            </a:r>
            <a:endParaRPr lang="pt-BR" sz="14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510">
            <a:off x="6230690" y="1124323"/>
            <a:ext cx="2581712" cy="259323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2648254" y="131383"/>
            <a:ext cx="41472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 R O C H E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7513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0000">
        <p15:prstTrans prst="wind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F79646">
                <a:lumMod val="60000"/>
                <a:lumOff val="4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919246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13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76532" y="167246"/>
            <a:ext cx="5141626" cy="4778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300"/>
              </a:spcAft>
            </a:pPr>
            <a:r>
              <a:rPr lang="pt-BR" sz="1600" b="1" kern="1400" dirty="0" smtClean="0">
                <a:solidFill>
                  <a:srgbClr val="99CC00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kern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USO E A ELEGÂNCIA</a:t>
            </a:r>
            <a:r>
              <a:rPr lang="pt-BR" sz="3200" kern="1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r>
              <a:rPr lang="pt-BR" sz="16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 </a:t>
            </a:r>
            <a:endParaRPr lang="pt-BR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Silhueta de mulher,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Corpo moreno e sereno.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Muito brilho nos olhos,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Um doce perfume está no ar.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  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Adorno brilhante e apaixonante,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Aconchego para o colo,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Reluzente, fulgurante, deslumbrante.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Som de valsa contagiante,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Passos e compassos,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Elogio </a:t>
            </a:r>
            <a:r>
              <a:rPr lang="pt-BR" dirty="0" smtClean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enamorado.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 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Abraço apertado,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Beijo delirante,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Em noite estrelada</a:t>
            </a:r>
            <a:r>
              <a:rPr lang="pt-BR" dirty="0" smtClean="0">
                <a:solidFill>
                  <a:srgbClr val="FFFF00"/>
                </a:solidFill>
                <a:latin typeface="Bodoni MT Black" panose="02070A03080606020203" pitchFamily="18" charset="0"/>
                <a:ea typeface="Times New Roman" panose="02020603050405020304" pitchFamily="18" charset="0"/>
              </a:rPr>
              <a:t>.</a:t>
            </a:r>
            <a:endParaRPr lang="pt-BR" sz="1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141" y="1222131"/>
            <a:ext cx="2661025" cy="266102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0198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9000">
        <p15:prstTrans prst="wind"/>
      </p:transition>
    </mc:Choice>
    <mc:Fallback xmlns="">
      <p:transition spd="slow" advClick="0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0"/>
                            </p:stCondLst>
                            <p:childTnLst>
                              <p:par>
                                <p:cTn id="6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4000"/>
                            </p:stCondLst>
                            <p:childTnLst>
                              <p:par>
                                <p:cTn id="7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8000"/>
                            </p:stCondLst>
                            <p:childTnLst>
                              <p:par>
                                <p:cTn id="7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2000"/>
                            </p:stCondLst>
                            <p:childTnLst>
                              <p:par>
                                <p:cTn id="8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60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4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60700" y="990876"/>
            <a:ext cx="5840241" cy="2808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99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DE: </a:t>
            </a:r>
            <a:endParaRPr lang="pt-BR" sz="3599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599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&amp; Imagens</a:t>
            </a:r>
            <a:endParaRPr lang="pt-BR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05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/ Internet   </a:t>
            </a:r>
            <a:endParaRPr lang="pt-BR" sz="1050" b="1" u="sng" spc="3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u="sng" spc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9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</a:t>
            </a:r>
            <a:r>
              <a:rPr lang="pt-BR" sz="11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Acompmto</a:t>
            </a:r>
            <a:endParaRPr lang="pt-BR" sz="1100" u="sng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                                                                                                </a:t>
            </a:r>
            <a:r>
              <a:rPr lang="pt-BR" sz="1100" dirty="0" err="1" smtClean="0">
                <a:solidFill>
                  <a:srgbClr val="00B0F0"/>
                </a:solidFill>
                <a:latin typeface="Maiandra GD" pitchFamily="34" charset="0"/>
              </a:rPr>
              <a:t>Secret</a:t>
            </a:r>
            <a:r>
              <a:rPr lang="pt-BR" sz="1100" dirty="0" smtClean="0">
                <a:solidFill>
                  <a:srgbClr val="00B0F0"/>
                </a:solidFill>
                <a:latin typeface="Maiandra GD" pitchFamily="34" charset="0"/>
              </a:rPr>
              <a:t> Feelings: -</a:t>
            </a:r>
            <a:r>
              <a:rPr lang="pt-BR" sz="1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1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Cortazar</a:t>
            </a:r>
            <a:r>
              <a:rPr lang="pt-BR" sz="11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</a:t>
            </a:r>
            <a:endParaRPr lang="pt-BR" sz="105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                                                                            </a:t>
            </a:r>
            <a:r>
              <a:rPr lang="pt-B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Encerramento:</a:t>
            </a:r>
            <a:r>
              <a:rPr lang="pt-BR" sz="11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100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Fascination</a:t>
            </a:r>
            <a:r>
              <a:rPr lang="pt-BR" sz="11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- </a:t>
            </a:r>
            <a:r>
              <a:rPr lang="pt-BR" sz="1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Pat </a:t>
            </a:r>
            <a:r>
              <a:rPr lang="pt-BR" sz="11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Boone</a:t>
            </a:r>
            <a:endParaRPr lang="pt-BR" sz="11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sz="1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1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768850" y="3937471"/>
            <a:ext cx="4132091" cy="984885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</a:t>
            </a:r>
            <a:r>
              <a:rPr lang="pt-BR" sz="8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SEGUIDOR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  <a:endParaRPr lang="pt-BR" sz="700" dirty="0">
              <a:solidFill>
                <a:srgbClr val="C0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914291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DOS POETAS E ESCRITORES DE JUNDIAÍ E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REGIÃO.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 -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</a:t>
            </a:r>
            <a:r>
              <a:rPr lang="pt-BR" sz="6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28.</a:t>
            </a:r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Email: toninhovendramini@gmail.com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308" y="173"/>
            <a:ext cx="9143385" cy="5143155"/>
            <a:chOff x="0" y="0"/>
            <a:chExt cx="9144000" cy="6991350"/>
          </a:xfrm>
          <a:solidFill>
            <a:srgbClr val="FFFF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" name="CaixaDeTexto 2"/>
          <p:cNvSpPr txBox="1"/>
          <p:nvPr/>
        </p:nvSpPr>
        <p:spPr>
          <a:xfrm>
            <a:off x="6754927" y="1613384"/>
            <a:ext cx="2380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547" y="128395"/>
            <a:ext cx="1321075" cy="990806"/>
          </a:xfrm>
          <a:prstGeom prst="roundRect">
            <a:avLst>
              <a:gd name="adj" fmla="val 16667"/>
            </a:avLst>
          </a:prstGeom>
          <a:ln w="57150">
            <a:solidFill>
              <a:srgbClr val="92D05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688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Pat Boone - Fascination (1959,stereo).wav"/>
          </p:stSnd>
        </p:sndAc>
      </p:transition>
    </mc:Choice>
    <mc:Fallback xmlns="">
      <p:transition spd="slow" advClick="0" advTm="100000">
        <p:fade/>
        <p:sndAc>
          <p:stSnd loop="1">
            <p:snd r:embed="rId8" name="Pat Boone - Fascination (1959,stere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2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7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5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7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7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425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Íon - Sala da Diretoria">
  <a:themeElements>
    <a:clrScheme name="Íon - Sala da Diretoria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Íon - Sala da Diretoria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 - Sala da Diretoria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</Template>
  <TotalTime>268</TotalTime>
  <Words>104</Words>
  <Application>Microsoft Office PowerPoint</Application>
  <PresentationFormat>Apresentação na tela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4</vt:i4>
      </vt:variant>
    </vt:vector>
  </HeadingPairs>
  <TitlesOfParts>
    <vt:vector size="23" baseType="lpstr">
      <vt:lpstr>Aharoni</vt:lpstr>
      <vt:lpstr>Arial</vt:lpstr>
      <vt:lpstr>Arial Black</vt:lpstr>
      <vt:lpstr>Bauhaus 93</vt:lpstr>
      <vt:lpstr>Bodoni MT Black</vt:lpstr>
      <vt:lpstr>Bradley Hand ITC</vt:lpstr>
      <vt:lpstr>Britannic Bold</vt:lpstr>
      <vt:lpstr>Calibri</vt:lpstr>
      <vt:lpstr>Cambria</vt:lpstr>
      <vt:lpstr>Century Gothic</vt:lpstr>
      <vt:lpstr>Cooper Black</vt:lpstr>
      <vt:lpstr>David</vt:lpstr>
      <vt:lpstr>Maiandra GD</vt:lpstr>
      <vt:lpstr>Matisse ITC</vt:lpstr>
      <vt:lpstr>Times New Roman</vt:lpstr>
      <vt:lpstr>Wingdings 2</vt:lpstr>
      <vt:lpstr>Wingdings 3</vt:lpstr>
      <vt:lpstr>2_Viagem</vt:lpstr>
      <vt:lpstr>Íon - Sala da Diretoria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 User</dc:creator>
  <cp:lastModifiedBy>Antonio</cp:lastModifiedBy>
  <cp:revision>22</cp:revision>
  <dcterms:created xsi:type="dcterms:W3CDTF">2016-04-09T20:25:58Z</dcterms:created>
  <dcterms:modified xsi:type="dcterms:W3CDTF">2016-12-14T16:17:58Z</dcterms:modified>
  <cp:contentStatus/>
</cp:coreProperties>
</file>