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  <p:sldMasterId id="2147483758" r:id="rId2"/>
  </p:sldMasterIdLst>
  <p:notesMasterIdLst>
    <p:notesMasterId r:id="rId20"/>
  </p:notesMasterIdLst>
  <p:sldIdLst>
    <p:sldId id="256" r:id="rId3"/>
    <p:sldId id="280" r:id="rId4"/>
    <p:sldId id="281" r:id="rId5"/>
    <p:sldId id="282" r:id="rId6"/>
    <p:sldId id="283" r:id="rId7"/>
    <p:sldId id="284" r:id="rId8"/>
    <p:sldId id="285" r:id="rId9"/>
    <p:sldId id="287" r:id="rId10"/>
    <p:sldId id="286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4C74"/>
    <a:srgbClr val="FF0000"/>
    <a:srgbClr val="FFFFF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75" d="100"/>
          <a:sy n="75" d="100"/>
        </p:scale>
        <p:origin x="43" y="23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9770EE-CAFA-4E87-A280-9F738BBDB614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ADA78-75E8-4D51-9FCD-92E2F6C848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3875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15547D-4A85-428E-9547-E49B3CDFCF31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867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082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6844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9833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105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2828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183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3901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60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6512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9725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10081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3556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61761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323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8984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4CD8-A58A-4A42-81F3-C19D5CE0E76A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60927-3CEF-4F4F-9BA0-CFE306E625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19327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380960" y="142852"/>
            <a:ext cx="11430080" cy="4857784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62000" y="2928936"/>
            <a:ext cx="10668000" cy="1470025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09600" y="5000636"/>
            <a:ext cx="11201440" cy="1071571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952465"/>
      </p:ext>
    </p:extLst>
  </p:cSld>
  <p:clrMapOvr>
    <a:masterClrMapping/>
  </p:clrMapOvr>
  <p:transition spd="slow" advClick="0" advTm="20000">
    <p:wheel spokes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609600" y="274639"/>
            <a:ext cx="10972800" cy="9144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0"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3467" y="274639"/>
            <a:ext cx="10248933" cy="914400"/>
          </a:xfrm>
        </p:spPr>
        <p:txBody>
          <a:bodyPr>
            <a:noAutofit/>
          </a:bodyPr>
          <a:lstStyle>
            <a:lvl1pPr marL="990575" indent="-990575" algn="l">
              <a:buFont typeface="+mj-lt"/>
              <a:buNone/>
              <a:defRPr lang="pt-BR" sz="3733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875208" y="730780"/>
            <a:ext cx="914400" cy="2117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609602" y="274639"/>
            <a:ext cx="685729" cy="914400"/>
          </a:xfrm>
        </p:spPr>
        <p:txBody>
          <a:bodyPr anchor="ctr"/>
          <a:lstStyle>
            <a:lvl1pPr>
              <a:buNone/>
              <a:defRPr lang="pt-BR" sz="6667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457189" lvl="0" indent="-457189" algn="l" defTabSz="121917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91839012"/>
      </p:ext>
    </p:extLst>
  </p:cSld>
  <p:clrMapOvr>
    <a:masterClrMapping/>
  </p:clrMapOvr>
  <p:transition spd="slow" advClick="0" advTm="20000">
    <p:wheel spokes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945586"/>
      </p:ext>
    </p:extLst>
  </p:cSld>
  <p:clrMapOvr>
    <a:masterClrMapping/>
  </p:clrMapOvr>
  <p:transition spd="slow" advClick="0" advTm="20000">
    <p:wheel spokes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512619" y="1524000"/>
            <a:ext cx="3657600" cy="9144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0"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1085177" y="1980141"/>
            <a:ext cx="685800" cy="2117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4318000" y="1524000"/>
            <a:ext cx="3556000" cy="9144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0"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4890559" y="1980141"/>
            <a:ext cx="685800" cy="2117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8132619" y="1524000"/>
            <a:ext cx="3556000" cy="9144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0"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8705177" y="1980141"/>
            <a:ext cx="685800" cy="2117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407950" y="1533533"/>
            <a:ext cx="2762269" cy="904868"/>
          </a:xfrm>
          <a:noFill/>
        </p:spPr>
        <p:txBody>
          <a:bodyPr anchor="ctr"/>
          <a:lstStyle>
            <a:lvl1pPr>
              <a:buNone/>
              <a:defRPr lang="pt-BR" sz="32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1</a:t>
            </a:r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5234518" y="1524001"/>
            <a:ext cx="2671245" cy="904868"/>
          </a:xfrm>
          <a:noFill/>
        </p:spPr>
        <p:txBody>
          <a:bodyPr anchor="ctr"/>
          <a:lstStyle>
            <a:lvl1pPr>
              <a:buNone/>
              <a:defRPr lang="pt-BR" sz="32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2</a:t>
            </a:r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9049136" y="1524001"/>
            <a:ext cx="2666653" cy="904868"/>
          </a:xfrm>
        </p:spPr>
        <p:txBody>
          <a:bodyPr anchor="ctr"/>
          <a:lstStyle>
            <a:lvl1pPr>
              <a:buNone/>
              <a:defRPr lang="pt-BR" sz="32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3</a:t>
            </a:r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512619" y="2428868"/>
            <a:ext cx="3657600" cy="3888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4318000" y="2428868"/>
            <a:ext cx="3587763" cy="392909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8123435" y="2438401"/>
            <a:ext cx="3592355" cy="3835375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1219170" rtl="0" eaLnBrk="1" latinLnBrk="0" hangingPunct="1">
              <a:defRPr lang="pt-BR" sz="2133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512619" y="1524001"/>
            <a:ext cx="895331" cy="861775"/>
          </a:xfrm>
        </p:spPr>
        <p:txBody>
          <a:bodyPr anchor="ctr">
            <a:noAutofit/>
          </a:bodyPr>
          <a:lstStyle>
            <a:lvl1pPr marL="0" algn="ctr" defTabSz="1219170" rtl="0" eaLnBrk="1" latinLnBrk="0" hangingPunct="1">
              <a:buNone/>
              <a:defRPr lang="pt-BR" sz="6667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4339187" y="1524001"/>
            <a:ext cx="895331" cy="861775"/>
          </a:xfrm>
        </p:spPr>
        <p:txBody>
          <a:bodyPr anchor="ctr">
            <a:noAutofit/>
          </a:bodyPr>
          <a:lstStyle>
            <a:lvl1pPr marL="0" algn="ctr" defTabSz="1219170" rtl="0" eaLnBrk="1" latinLnBrk="0" hangingPunct="1">
              <a:buNone/>
              <a:defRPr lang="pt-BR" sz="6667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8123435" y="1524001"/>
            <a:ext cx="895331" cy="861775"/>
          </a:xfrm>
        </p:spPr>
        <p:txBody>
          <a:bodyPr anchor="ctr">
            <a:noAutofit/>
          </a:bodyPr>
          <a:lstStyle>
            <a:lvl1pPr marL="0" algn="ctr" defTabSz="1219170" rtl="0" eaLnBrk="1" latinLnBrk="0" hangingPunct="1">
              <a:buNone/>
              <a:defRPr lang="pt-BR" sz="6667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418354445"/>
      </p:ext>
    </p:extLst>
  </p:cSld>
  <p:clrMapOvr>
    <a:masterClrMapping/>
  </p:clrMapOvr>
  <p:transition spd="slow" advClick="0" advTm="20000">
    <p:wheel spokes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09083" y="2143116"/>
            <a:ext cx="5386917" cy="395128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1219170" rtl="0" eaLnBrk="1" latinLnBrk="0" hangingPunct="1">
              <a:spcBef>
                <a:spcPct val="20000"/>
              </a:spcBef>
              <a:buFont typeface="Arial" pitchFamily="34" charset="0"/>
              <a:defRPr lang="pt-BR" sz="2667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Rectangle 5"/>
          <p:cNvSpPr/>
          <p:nvPr/>
        </p:nvSpPr>
        <p:spPr>
          <a:xfrm>
            <a:off x="709083" y="1417639"/>
            <a:ext cx="5386917" cy="757237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0"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609568" y="1357298"/>
            <a:ext cx="914400" cy="1118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6667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1086876" y="1799158"/>
            <a:ext cx="685800" cy="2117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30836" y="1428738"/>
            <a:ext cx="4565683" cy="71755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121917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32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6193369" y="1417639"/>
            <a:ext cx="5389033" cy="757237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0"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6096000" y="1357298"/>
            <a:ext cx="914400" cy="1118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6667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6611415" y="1799158"/>
            <a:ext cx="685800" cy="2117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6953256" y="1428738"/>
            <a:ext cx="4565683" cy="71755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121917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32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788697757"/>
      </p:ext>
    </p:extLst>
  </p:cSld>
  <p:clrMapOvr>
    <a:masterClrMapping/>
  </p:clrMapOvr>
  <p:transition spd="slow" advClick="0" advTm="20000">
    <p:wheel spokes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011763"/>
      </p:ext>
    </p:extLst>
  </p:cSld>
  <p:clrMapOvr>
    <a:masterClrMapping/>
  </p:clrMapOvr>
  <p:transition spd="slow" advClick="0" advTm="20000">
    <p:wheel spokes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822740"/>
      </p:ext>
    </p:extLst>
  </p:cSld>
  <p:clrMapOvr>
    <a:masterClrMapping/>
  </p:clrMapOvr>
  <p:transition spd="slow" advClick="0" advTm="20000">
    <p:wheel spokes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667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867">
                <a:solidFill>
                  <a:schemeClr val="bg2">
                    <a:lumMod val="1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488143"/>
      </p:ext>
    </p:extLst>
  </p:cSld>
  <p:clrMapOvr>
    <a:masterClrMapping/>
  </p:clrMapOvr>
  <p:transition spd="slow" advClick="0" advTm="20000">
    <p:wheel spokes="1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791187"/>
      </p:ext>
    </p:extLst>
  </p:cSld>
  <p:clrMapOvr>
    <a:masterClrMapping/>
  </p:clrMapOvr>
  <p:transition spd="slow" advClick="0" advTm="20000">
    <p:wheel spokes="1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822433"/>
      </p:ext>
    </p:extLst>
  </p:cSld>
  <p:clrMapOvr>
    <a:masterClrMapping/>
  </p:clrMapOvr>
  <p:transition spd="slow" advClick="0" advTm="20000">
    <p:wheel spokes="1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14088"/>
      </p:ext>
    </p:extLst>
  </p:cSld>
  <p:clrMapOvr>
    <a:masterClrMapping/>
  </p:clrMapOvr>
  <p:transition spd="slow" advClick="0" advTm="20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61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  <p:sldLayoutId id="214748375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339CC4-A419-45DA-9E18-5D97E67C2F57}" type="datetimeFigureOut">
              <a:rPr lang="pt-BR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22/06/2023</a:t>
            </a:fld>
            <a:endParaRPr lang="pt-BR" dirty="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5558F8-9A70-47EC-A696-F1B267619656}" type="slidenum">
              <a:rPr lang="pt-BR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813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ransition spd="slow" advClick="0" advTm="20000">
    <p:wheel spokes="1"/>
  </p:transition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 rot="20176395">
            <a:off x="3146057" y="725100"/>
            <a:ext cx="4315027" cy="830997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  <a:scene3d>
            <a:camera prst="perspectiveContrastingLeftFacing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rgbClr val="002060"/>
                </a:solidFill>
                <a:latin typeface="MV Boli" pitchFamily="2" charset="0"/>
                <a:cs typeface="MV Boli" pitchFamily="2" charset="0"/>
              </a:rPr>
              <a:t>A PRAÇA CENTRAL DA MINHA CIDADE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506641" y="5669902"/>
            <a:ext cx="41455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>
                <a:solidFill>
                  <a:srgbClr val="002060"/>
                </a:solidFill>
              </a:rPr>
              <a:t>AVANÇO </a:t>
            </a:r>
            <a:r>
              <a:rPr lang="pt-BR" sz="2400" b="1" i="1" dirty="0" smtClean="0">
                <a:solidFill>
                  <a:srgbClr val="002060"/>
                </a:solidFill>
              </a:rPr>
              <a:t>AUTOMÁTICO</a:t>
            </a:r>
          </a:p>
          <a:p>
            <a:pPr algn="ctr"/>
            <a:r>
              <a:rPr lang="pt-BR" sz="2400" b="1" i="1" dirty="0" smtClean="0">
                <a:solidFill>
                  <a:srgbClr val="FF0000"/>
                </a:solidFill>
              </a:rPr>
              <a:t>NÃO USE O MOUSE</a:t>
            </a:r>
            <a:endParaRPr lang="pt-BR" sz="2400" b="1" i="1" dirty="0">
              <a:solidFill>
                <a:srgbClr val="FF00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0911">
            <a:off x="2975357" y="1958106"/>
            <a:ext cx="4650548" cy="478058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945" y="936631"/>
            <a:ext cx="3564396" cy="508465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944" y="548680"/>
            <a:ext cx="4562752" cy="616530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248" y="251946"/>
            <a:ext cx="3923710" cy="54179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9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91341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23000">
        <p15:prstTrans prst="wind" invX="1"/>
        <p:sndAc>
          <p:stSnd loop="1">
            <p:snd r:embed="rId2" name="pedacinho do ceu.wav"/>
          </p:stSnd>
        </p:sndAc>
      </p:transition>
    </mc:Choice>
    <mc:Fallback>
      <p:transition spd="slow" advClick="0" advTm="23000">
        <p:fade/>
        <p:sndAc>
          <p:stSnd loop="1">
            <p:snd r:embed="rId2" name="pedacinho do c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37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2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24" tmFilter="0, 0; 0.125,0.2665; 0.25,0.4; 0.375,0.465; 0.5,0.5;  0.625,0.535; 0.75,0.6; 0.875,0.7335; 1,1">
                                          <p:stCondLst>
                                            <p:cond delay="2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62" tmFilter="0, 0; 0.125,0.2665; 0.25,0.4; 0.375,0.465; 0.5,0.5;  0.625,0.535; 0.75,0.6; 0.875,0.7335; 1,1">
                                          <p:stCondLst>
                                            <p:cond delay="46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74" tmFilter="0, 0; 0.125,0.2665; 0.25,0.4; 0.375,0.465; 0.5,0.5;  0.625,0.535; 0.75,0.6; 0.875,0.7335; 1,1">
                                          <p:stCondLst>
                                            <p:cond delay="57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91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581" decel="50000">
                                          <p:stCondLst>
                                            <p:cond delay="23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91">
                                          <p:stCondLst>
                                            <p:cond delay="45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581" decel="50000">
                                          <p:stCondLst>
                                            <p:cond delay="468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91">
                                          <p:stCondLst>
                                            <p:cond delay="574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581" decel="50000">
                                          <p:stCondLst>
                                            <p:cond delay="58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91">
                                          <p:stCondLst>
                                            <p:cond delay="6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581" decel="50000">
                                          <p:stCondLst>
                                            <p:cond delay="641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tângulo 10"/>
          <p:cNvSpPr/>
          <p:nvPr/>
        </p:nvSpPr>
        <p:spPr>
          <a:xfrm>
            <a:off x="5891344" y="404664"/>
            <a:ext cx="5965296" cy="5764713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sz="3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Era uma manhã de um sábado. Cheguei à praça central em Jundiaí-SP, cidade que me acolheu desde a tenra idade. Fazia muito tempo que não me detinha no lugar. Em momentos alternados, passava por ali, sempre rapidamente nos afazeres cotidianos.</a:t>
            </a:r>
          </a:p>
        </p:txBody>
      </p:sp>
      <p:sp>
        <p:nvSpPr>
          <p:cNvPr id="12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07085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Click="0" advTm="23000">
        <p15:prstTrans prst="drap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6034456" y="554029"/>
            <a:ext cx="5780530" cy="5477029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33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 velha Praça da Matriz como é conhecida, leva o nome do governador Pedro de Toledo; abriga entre outros prédios, uma majestosa e centenária igreja, designada hoje em dia, como a Catedral Diocesana da região</a:t>
            </a:r>
            <a:endParaRPr lang="pt-BR" sz="45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2841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00">
        <p14:warp dir="in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836476" y="903734"/>
            <a:ext cx="6070203" cy="5385477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27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Nesse dia se apresentava com uma aparência alegre, cheia de pessoas risonhas, motivadas pelo evento que se fazia no local. Tratava-se da 5ª edição do Arte na Praça, organizado por um grupo de pessoas, destacando-se as poetisas Valquíria </a:t>
            </a:r>
            <a:r>
              <a:rPr lang="pt-BR" sz="27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Gesqui</a:t>
            </a:r>
            <a:r>
              <a:rPr lang="pt-BR" sz="27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7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Malagoli</a:t>
            </a:r>
            <a:r>
              <a:rPr lang="pt-BR" sz="27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Renata </a:t>
            </a:r>
            <a:r>
              <a:rPr lang="pt-BR" sz="27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Iacovino</a:t>
            </a:r>
            <a:r>
              <a:rPr lang="pt-BR" sz="27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e Júlia Fernandes </a:t>
            </a:r>
            <a:r>
              <a:rPr lang="pt-BR" sz="27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Heimann</a:t>
            </a:r>
            <a:r>
              <a:rPr lang="pt-BR" sz="27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ctr"/>
            <a:r>
              <a:rPr lang="pt-BR" sz="27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567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3000">
        <p14:warp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953278" y="476673"/>
            <a:ext cx="5687337" cy="5685736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Estavam ali para olhar, entre outros eventos, os meus poemas, estendidos em um varal literário, e fazia parte da programação Praça Viva, da qual participei a convite das poetisas. Um alegre som vinha do palco montado à frente da igreja, onde se encontrava um conjunto musical, deslumbrando as pessoas com músicas clássicas do ritmo sertanejo.</a:t>
            </a: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3050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3000">
        <p14:prism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673487" y="243341"/>
            <a:ext cx="5925451" cy="6494085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Contemplei com entusiasmo a demonstração das oficinas culturais, abertas com a participação do publico, que estavam metendo a mão na argila, e faziam pequenas esculturas, tendo como o tema principal, a catedral. Senti, vendo tudo aquilo, uma forma de trazer pessoas para a praça, tão cantada em prosas e versos pelos artistas anônimos e também pelos convidados, para conhecer a cultura da cidade</a:t>
            </a:r>
            <a:endParaRPr lang="pt-BR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85181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8000">
        <p15:prstTrans prst="drape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936164" y="476672"/>
            <a:ext cx="5920475" cy="5458904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21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Sentei-me em um banco para melhor apreciar. Foi quando o meu pensamento começou a divagar por aquele lugar que tanto frequentei na minha juventude. A igreja era e ainda é um referencial para o encontro de pessoas, lá assistia às missas nos domingos e que logo após, havia uma pequena ciranda da moçada, até a entrada do cine </a:t>
            </a:r>
            <a:r>
              <a:rPr lang="pt-BR" sz="21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Ypiranga</a:t>
            </a:r>
            <a:r>
              <a:rPr lang="pt-BR" sz="21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(que já não existe mais), que levava costumeiramente, uma seção muito concorrida, com os desenhos animados do Tom e Jerry.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0728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4000">
        <p:blinds dir="vert"/>
      </p:transition>
    </mc:Choice>
    <mc:Fallback xmlns="">
      <p:transition spd="slow" advClick="0" advTm="2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6104022" y="674419"/>
            <a:ext cx="549249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 noitinha, havia também a chamada seção das dezenove horas, com aquelas filas nas calçadas, aguardando a abertura da bilheteria, onde assisti películas inéditas, O Vento Levou, Os Dez Mandamentos, Psicose, entre outros tantos, com aqueles artistas famosos e hoje já desaparecidos.  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7151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4000">
        <p14:flip dir="r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932950" y="332656"/>
            <a:ext cx="5635658" cy="6192688"/>
          </a:xfrm>
          <a:prstGeom prst="rect">
            <a:avLst/>
          </a:prstGeom>
        </p:spPr>
        <p:txBody>
          <a:bodyPr wrap="square">
            <a:prstTxWarp prst="textInflateTop">
              <a:avLst>
                <a:gd name="adj" fmla="val 15719"/>
              </a:avLst>
            </a:prstTxWarp>
            <a:spAutoFit/>
          </a:bodyPr>
          <a:lstStyle/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Enquanto o som continuava, minha mente viajava por aquelas épocas. Lembrei-me do centro da praça, onde havia uma fonte luminosa. Era uma atração de magia, cores e beleza, até </a:t>
            </a:r>
            <a:r>
              <a:rPr lang="pt-B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quecomeçou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 ser utilizada indevidamente pela moçada, que se formava nas escolas, soldados que davam baixa do quartel, e outras comemorações memoráveis, como o campeonato mundial de futebol de 1958</a:t>
            </a:r>
            <a:endParaRPr lang="pt-BR" sz="33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69760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7000">
        <p15:prstTrans prst="wind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977907" y="548681"/>
            <a:ext cx="6138763" cy="4524315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pPr algn="ctr"/>
            <a:r>
              <a:rPr lang="pt-BR" sz="3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 ousadia era se jogar no meio da água e fazer imensa estripulia, chegando muitas vezes ser encerrada com a intervenção da policia e a chegada do famoso13, que era um camburão da policia para levar presos até a delegacia.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4946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0000">
        <p15:prstTrans prst="prestig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843401" y="620688"/>
            <a:ext cx="5581191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Havia também aqueles comícios dos famigerados políticos, autênticos raposos, que vinham à cidade somente em busca de votos, esquecendo-se rapidamente das promessas..., o que não mudou nada, nos dias de hoje.  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904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3000">
        <p:cover/>
      </p:transition>
    </mc:Choice>
    <mc:Fallback xmlns="">
      <p:transition spd="slow" advClick="0" advTm="23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6004107" y="549266"/>
            <a:ext cx="536416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Lembrei-me do meu casamento naquela igreja, entrando com a minha esposa Dijanira por aqueles degraus. E assim por diante, minha mente divagava por outros tempos mais recentes, envolvendo a magia daquele lugar. 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33033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6222555" y="820612"/>
            <a:ext cx="5416224" cy="5955476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São lembranças que ficaram no passado e hoje vivenciei como uma recordação de um tempo maravilhoso que deixou muita saudade. Só nos resta festejar aquela época, bem diferente de agora, quando a segurança das pessoas é colocada à prova em todo o instante. Era um tempo em que andávamos pelas ruas nas madrugadas e, após o retorno dos bailes, ficávamos ali na praça, conversando sobre coisas inocentes, até o inicio da primeira missa, sem que houvesse nenhuma preocupação aos nossos pais, pois sabiam onde estávamos.</a:t>
            </a:r>
          </a:p>
          <a:p>
            <a:pPr algn="ctr"/>
            <a:r>
              <a:rPr lang="pt-BR" sz="21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4729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2000">
        <p:pull/>
      </p:transition>
    </mc:Choice>
    <mc:Fallback xmlns="">
      <p:transition spd="slow" advClick="0" advTm="32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6158919" y="582086"/>
            <a:ext cx="523066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 repente “acordei” daquele passado, despertado que fui pela companheira, mostrando-me os meus poemas, estendidos naquele belo varal, que admirei com alegria. Senti-me como uma criança que ganha um elogio de um pai ou uma professora, pois foi a primeira vez que participei de um evento dessa natureza, vendo um trabalho ali, feito por mim, dentro de uma bela arte final. </a:t>
            </a: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14304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3000">
        <p15:prstTrans prst="fallOver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6096000" y="548680"/>
            <a:ext cx="5472608" cy="6555641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/>
            <a:r>
              <a:rPr lang="pt-BR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Hoje, escrevendo essa crônica, vejo que aquelas imagens permanecem firmemente no meu pensamento e, nesse vai e vem inebriante, acordei mais uma vez, com o som de notificação do </a:t>
            </a:r>
            <a:r>
              <a:rPr lang="pt-BR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note</a:t>
            </a:r>
            <a:r>
              <a:rPr lang="pt-BR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pt-BR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book</a:t>
            </a:r>
            <a:r>
              <a:rPr lang="pt-BR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anunciando a chegada de um e-mail. Abri a caixa de mensagens e vi que a poetisa Valquíria estava me enviando o certificado de participação do evento. Assim sendo, espero que esse projeto se mantenha, valorizando os artistas e a cultura da cidade. </a:t>
            </a: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6608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3000">
        <p14:doors dir="vert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2795">
            <a:off x="3691426" y="3498130"/>
            <a:ext cx="2118283" cy="140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0067">
            <a:off x="2179992" y="4151878"/>
            <a:ext cx="2198181" cy="1174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166">
            <a:off x="2137612" y="3020521"/>
            <a:ext cx="1828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437">
            <a:off x="2109036" y="1997841"/>
            <a:ext cx="1885950" cy="135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303">
            <a:off x="3641126" y="993850"/>
            <a:ext cx="2151327" cy="143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280">
            <a:off x="2099558" y="1012590"/>
            <a:ext cx="1964531" cy="1307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2" y="2267703"/>
            <a:ext cx="1850675" cy="138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83" y="4737807"/>
            <a:ext cx="2168847" cy="1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6018066" y="1166861"/>
            <a:ext cx="5870896" cy="4524315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Achei muito bonito o certificado e já estou providenciando um quadro para colocar </a:t>
            </a:r>
            <a:r>
              <a:rPr lang="pt-BR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em</a:t>
            </a:r>
            <a:r>
              <a:rPr lang="pt-BR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minha galeria de recordações, aqui no meu local de construção literária, para exibir com orgulho aos que me visitam</a:t>
            </a:r>
            <a:r>
              <a:rPr lang="pt-BR" sz="3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82434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8000">
        <p15:prstTrans prst="prestige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89826" y="416985"/>
            <a:ext cx="45332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3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</a:t>
            </a:r>
          </a:p>
          <a:p>
            <a:pPr algn="ctr">
              <a:defRPr/>
            </a:pPr>
            <a:r>
              <a:rPr lang="pt-BR" sz="3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&amp; Sons   </a:t>
            </a:r>
            <a:endParaRPr lang="pt-BR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>
              <a:defRPr/>
            </a:pPr>
            <a:r>
              <a:rPr lang="pt-BR" sz="40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 </a:t>
            </a:r>
            <a:endParaRPr lang="pt-BR" sz="4000" b="1" i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>
              <a:defRPr/>
            </a:pPr>
            <a:endParaRPr lang="pt-BR" sz="3200" b="1" i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>
              <a:defRPr/>
            </a:pPr>
            <a:r>
              <a:rPr lang="pt-BR" sz="3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2400" b="1" i="1" dirty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>
              <a:defRPr/>
            </a:pPr>
            <a:endParaRPr lang="pt-BR" sz="2400" b="1" i="1" dirty="0">
              <a:solidFill>
                <a:srgbClr val="C0504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>
              <a:defRPr/>
            </a:pP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Pedacinho de Céu</a:t>
            </a:r>
          </a:p>
          <a:p>
            <a:pPr algn="ctr">
              <a:defRPr/>
            </a:pPr>
            <a:endParaRPr lang="pt-BR" sz="3200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>
              <a:defRPr/>
            </a:pP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Chuá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Chuá</a:t>
            </a:r>
            <a:endParaRPr lang="pt-BR" sz="32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91344" y="5373216"/>
            <a:ext cx="8084105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0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Envelhecem os coches dos reis, magnificamente ornamentados, como envelhece também o corpo do homem.</a:t>
            </a:r>
          </a:p>
          <a:p>
            <a:pPr algn="ctr">
              <a:defRPr/>
            </a:pPr>
            <a:r>
              <a:rPr lang="pt-BR" sz="20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2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Só a virtude dos sábios não envelhecem</a:t>
            </a:r>
            <a:endParaRPr lang="pt-BR" sz="2000" dirty="0">
              <a:solidFill>
                <a:srgbClr val="C0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822" y="332656"/>
            <a:ext cx="3438498" cy="33847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61384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7774047" y="3863633"/>
            <a:ext cx="43683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endParaRPr lang="pt-BR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>
              <a:defRPr/>
            </a:pPr>
            <a:r>
              <a:rPr lang="pt-BR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>
              <a:defRPr/>
            </a:pPr>
            <a:r>
              <a:rPr lang="pt-BR" sz="36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sz="4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3600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50040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80000">
        <p14:warp dir="in"/>
        <p:sndAc>
          <p:stSnd>
            <p:snd r:embed="rId3" name="Chuá chuá.wav"/>
          </p:stSnd>
        </p:sndAc>
      </p:transition>
    </mc:Choice>
    <mc:Fallback>
      <p:transition spd="slow" advClick="0" advTm="180000">
        <p:fade/>
        <p:sndAc>
          <p:stSnd>
            <p:snd r:embed="rId3" name="Chuá chuá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0"/>
                            </p:stCondLst>
                            <p:childTnLst>
                              <p:par>
                                <p:cTn id="6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DOLCE AMORE MIO 2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PRAÇA CENTRAL DE MINHA CIDADE</Template>
  <TotalTime>111</TotalTime>
  <Words>910</Words>
  <Application>Microsoft Office PowerPoint</Application>
  <PresentationFormat>Widescreen</PresentationFormat>
  <Paragraphs>39</Paragraphs>
  <Slides>17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17</vt:i4>
      </vt:variant>
    </vt:vector>
  </HeadingPairs>
  <TitlesOfParts>
    <vt:vector size="31" baseType="lpstr">
      <vt:lpstr>Aharoni</vt:lpstr>
      <vt:lpstr>Arial</vt:lpstr>
      <vt:lpstr>Arial Black</vt:lpstr>
      <vt:lpstr>Calibri</vt:lpstr>
      <vt:lpstr>Calisto MT</vt:lpstr>
      <vt:lpstr>Century Gothic</vt:lpstr>
      <vt:lpstr>David</vt:lpstr>
      <vt:lpstr>Gill Sans MT</vt:lpstr>
      <vt:lpstr>Maiandra GD</vt:lpstr>
      <vt:lpstr>MV Boli</vt:lpstr>
      <vt:lpstr>Times New Roman</vt:lpstr>
      <vt:lpstr>Wingdings 3</vt:lpstr>
      <vt:lpstr>Cacho</vt:lpstr>
      <vt:lpstr>DOLCE AMORE MIO 2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11</cp:revision>
  <dcterms:created xsi:type="dcterms:W3CDTF">2023-06-22T12:38:27Z</dcterms:created>
  <dcterms:modified xsi:type="dcterms:W3CDTF">2023-06-22T14:30:22Z</dcterms:modified>
  <cp:contentStatus/>
</cp:coreProperties>
</file>