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media/audio2.wav" ContentType="audio/x-wav"/>
  <Override PartName="/ppt/media/audio3.wav" ContentType="audio/x-wav"/>
  <Override PartName="/ppt/notesSlides/notesSlide2.xml" ContentType="application/vnd.openxmlformats-officedocument.presentationml.notesSlide+xml"/>
  <Override PartName="/ppt/media/audio4.wav" ContentType="audio/x-wav"/>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 id="2147483756" r:id="rId2"/>
  </p:sldMasterIdLst>
  <p:notesMasterIdLst>
    <p:notesMasterId r:id="rId14"/>
  </p:notesMasterIdLst>
  <p:sldIdLst>
    <p:sldId id="267" r:id="rId3"/>
    <p:sldId id="307" r:id="rId4"/>
    <p:sldId id="308" r:id="rId5"/>
    <p:sldId id="309" r:id="rId6"/>
    <p:sldId id="310" r:id="rId7"/>
    <p:sldId id="311" r:id="rId8"/>
    <p:sldId id="312" r:id="rId9"/>
    <p:sldId id="313" r:id="rId10"/>
    <p:sldId id="314" r:id="rId11"/>
    <p:sldId id="315" r:id="rId12"/>
    <p:sldId id="316" r:id="rId13"/>
  </p:sldIdLst>
  <p:sldSz cx="9144000" cy="5143500" type="screen16x9"/>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1">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99"/>
    <a:srgbClr val="FF3399"/>
    <a:srgbClr val="3333FF"/>
    <a:srgbClr val="66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p:cViewPr varScale="1">
        <p:scale>
          <a:sx n="112" d="100"/>
          <a:sy n="112" d="100"/>
        </p:scale>
        <p:origin x="77" y="144"/>
      </p:cViewPr>
      <p:guideLst>
        <p:guide orient="horz" pos="1621"/>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presProps" Target="pres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dirty="0"/>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2438CB2-0453-4792-B85E-B576388A0C39}" type="datetimeFigureOut">
              <a:rPr lang="pt-BR" smtClean="0"/>
              <a:t>03/08/2020</a:t>
            </a:fld>
            <a:endParaRPr lang="pt-BR" dirty="0"/>
          </a:p>
        </p:txBody>
      </p:sp>
      <p:sp>
        <p:nvSpPr>
          <p:cNvPr id="4" name="Espaço Reservado para Imagem de Slide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pt-BR" dirty="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pt-BR" dirty="0"/>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1164B83-F229-4A0D-B249-67206B1BFD35}" type="slidenum">
              <a:rPr lang="pt-BR" smtClean="0"/>
              <a:t>‹nº›</a:t>
            </a:fld>
            <a:endParaRPr lang="pt-BR" dirty="0"/>
          </a:p>
        </p:txBody>
      </p:sp>
    </p:spTree>
    <p:extLst>
      <p:ext uri="{BB962C8B-B14F-4D97-AF65-F5344CB8AC3E}">
        <p14:creationId xmlns:p14="http://schemas.microsoft.com/office/powerpoint/2010/main" val="10542782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a:xfrm>
            <a:off x="381000" y="685800"/>
            <a:ext cx="6096000" cy="3429000"/>
          </a:xfrm>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B1164B83-F229-4A0D-B249-67206B1BFD35}" type="slidenum">
              <a:rPr lang="pt-BR" smtClean="0"/>
              <a:t>1</a:t>
            </a:fld>
            <a:endParaRPr lang="pt-BR" dirty="0"/>
          </a:p>
        </p:txBody>
      </p:sp>
    </p:spTree>
    <p:extLst>
      <p:ext uri="{BB962C8B-B14F-4D97-AF65-F5344CB8AC3E}">
        <p14:creationId xmlns:p14="http://schemas.microsoft.com/office/powerpoint/2010/main" val="25803344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F15547D-4A85-428E-9547-E49B3CDFCF31}" type="slidenum">
              <a:rPr kumimoji="0" lang="pt-B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pt-BR"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38453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61" y="401242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marL="0" marR="0" lvl="0" indent="0" algn="l" defTabSz="914378"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mbria"/>
              <a:ea typeface="+mn-ea"/>
              <a:cs typeface="Arial" charset="0"/>
            </a:endParaRPr>
          </a:p>
        </p:txBody>
      </p:sp>
      <p:sp>
        <p:nvSpPr>
          <p:cNvPr id="29" name="Título 28"/>
          <p:cNvSpPr>
            <a:spLocks noGrp="1"/>
          </p:cNvSpPr>
          <p:nvPr>
            <p:ph type="ctrTitle"/>
          </p:nvPr>
        </p:nvSpPr>
        <p:spPr>
          <a:xfrm>
            <a:off x="381010" y="3640066"/>
            <a:ext cx="8458201" cy="916781"/>
          </a:xfrm>
        </p:spPr>
        <p:txBody>
          <a:bodyPr anchor="t"/>
          <a:lstStyle/>
          <a:p>
            <a:r>
              <a:rPr kumimoji="0" lang="pt-BR" smtClean="0"/>
              <a:t>Clique para editar o título mestre</a:t>
            </a:r>
            <a:endParaRPr kumimoji="0" lang="en-US"/>
          </a:p>
        </p:txBody>
      </p:sp>
      <p:sp>
        <p:nvSpPr>
          <p:cNvPr id="9" name="Subtítulo 8"/>
          <p:cNvSpPr>
            <a:spLocks noGrp="1"/>
          </p:cNvSpPr>
          <p:nvPr>
            <p:ph type="subTitle" idx="1"/>
          </p:nvPr>
        </p:nvSpPr>
        <p:spPr>
          <a:xfrm>
            <a:off x="381010" y="2914650"/>
            <a:ext cx="8458201" cy="685800"/>
          </a:xfrm>
        </p:spPr>
        <p:txBody>
          <a:bodyPr anchor="b"/>
          <a:lstStyle>
            <a:lvl1pPr marL="0" indent="0" algn="l">
              <a:buNone/>
              <a:defRPr sz="2400">
                <a:solidFill>
                  <a:schemeClr val="tx2">
                    <a:shade val="75000"/>
                  </a:schemeClr>
                </a:solidFill>
              </a:defRPr>
            </a:lvl1pPr>
            <a:lvl2pPr marL="457178" indent="0" algn="ctr">
              <a:buNone/>
            </a:lvl2pPr>
            <a:lvl3pPr marL="914355" indent="0" algn="ctr">
              <a:buNone/>
            </a:lvl3pPr>
            <a:lvl4pPr marL="1371532" indent="0" algn="ctr">
              <a:buNone/>
            </a:lvl4pPr>
            <a:lvl5pPr marL="1828709" indent="0" algn="ctr">
              <a:buNone/>
            </a:lvl5pPr>
            <a:lvl6pPr marL="2285886" indent="0" algn="ctr">
              <a:buNone/>
            </a:lvl6pPr>
            <a:lvl7pPr marL="2743064" indent="0" algn="ctr">
              <a:buNone/>
            </a:lvl7pPr>
            <a:lvl8pPr marL="3200240" indent="0" algn="ctr">
              <a:buNone/>
            </a:lvl8pPr>
            <a:lvl9pPr marL="3657418" indent="0" algn="ctr">
              <a:buNone/>
            </a:lvl9pPr>
          </a:lstStyle>
          <a:p>
            <a:r>
              <a:rPr kumimoji="0" lang="pt-BR" smtClean="0"/>
              <a:t>Clique para editar o estilo do subtítulo mestre</a:t>
            </a:r>
            <a:endParaRPr kumimoji="0" lang="en-US"/>
          </a:p>
        </p:txBody>
      </p:sp>
      <p:sp>
        <p:nvSpPr>
          <p:cNvPr id="16" name="Espaço Reservado para Data 15"/>
          <p:cNvSpPr>
            <a:spLocks noGrp="1"/>
          </p:cNvSpPr>
          <p:nvPr>
            <p:ph type="dt" sz="half" idx="10"/>
          </p:nvPr>
        </p:nvSpPr>
        <p:spPr/>
        <p:txBody>
          <a:bodyPr/>
          <a:lstStyle/>
          <a:p>
            <a:pPr defTabSz="914378"/>
            <a:fld id="{8083C8D7-4055-45B2-9C62-EB29283BE9C3}" type="datetimeFigureOut">
              <a:rPr lang="pt-BR" smtClean="0">
                <a:solidFill>
                  <a:srgbClr val="629DD1">
                    <a:shade val="75000"/>
                  </a:srgbClr>
                </a:solidFill>
              </a:rPr>
              <a:pPr defTabSz="914378"/>
              <a:t>03/08/2020</a:t>
            </a:fld>
            <a:endParaRPr lang="pt-BR" dirty="0">
              <a:solidFill>
                <a:srgbClr val="629DD1">
                  <a:shade val="75000"/>
                </a:srgbClr>
              </a:solidFill>
            </a:endParaRPr>
          </a:p>
        </p:txBody>
      </p:sp>
      <p:sp>
        <p:nvSpPr>
          <p:cNvPr id="2" name="Espaço Reservado para Rodapé 1"/>
          <p:cNvSpPr>
            <a:spLocks noGrp="1"/>
          </p:cNvSpPr>
          <p:nvPr>
            <p:ph type="ftr" sz="quarter" idx="11"/>
          </p:nvPr>
        </p:nvSpPr>
        <p:spPr/>
        <p:txBody>
          <a:bodyPr/>
          <a:lstStyle/>
          <a:p>
            <a:pPr defTabSz="914378"/>
            <a:endParaRPr lang="pt-BR" dirty="0">
              <a:solidFill>
                <a:srgbClr val="629DD1">
                  <a:shade val="75000"/>
                </a:srgbClr>
              </a:solidFill>
            </a:endParaRPr>
          </a:p>
        </p:txBody>
      </p:sp>
      <p:sp>
        <p:nvSpPr>
          <p:cNvPr id="15" name="Espaço Reservado para Número de Slide 14"/>
          <p:cNvSpPr>
            <a:spLocks noGrp="1"/>
          </p:cNvSpPr>
          <p:nvPr>
            <p:ph type="sldNum" sz="quarter" idx="12"/>
          </p:nvPr>
        </p:nvSpPr>
        <p:spPr>
          <a:xfrm>
            <a:off x="8229600" y="4855466"/>
            <a:ext cx="758952" cy="185166"/>
          </a:xfrm>
        </p:spPr>
        <p:txBody>
          <a:bodyPr/>
          <a:lstStyle/>
          <a:p>
            <a:pPr defTabSz="914378"/>
            <a:fld id="{6AB63C84-61BE-46F1-BFBC-717D1E5147F7}" type="slidenum">
              <a:rPr lang="pt-BR" smtClean="0">
                <a:solidFill>
                  <a:srgbClr val="629DD1">
                    <a:shade val="75000"/>
                  </a:srgbClr>
                </a:solidFill>
              </a:rPr>
              <a:pPr defTabSz="914378"/>
              <a:t>‹nº›</a:t>
            </a:fld>
            <a:endParaRPr lang="pt-BR" dirty="0">
              <a:solidFill>
                <a:srgbClr val="629DD1">
                  <a:shade val="75000"/>
                </a:srgbClr>
              </a:solidFill>
            </a:endParaRPr>
          </a:p>
        </p:txBody>
      </p:sp>
    </p:spTree>
    <p:extLst>
      <p:ext uri="{BB962C8B-B14F-4D97-AF65-F5344CB8AC3E}">
        <p14:creationId xmlns:p14="http://schemas.microsoft.com/office/powerpoint/2010/main" val="3799654592"/>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2" name="Título 21"/>
          <p:cNvSpPr>
            <a:spLocks noGrp="1"/>
          </p:cNvSpPr>
          <p:nvPr>
            <p:ph type="title"/>
          </p:nvPr>
        </p:nvSpPr>
        <p:spPr/>
        <p:txBody>
          <a:bodyPr/>
          <a:lstStyle/>
          <a:p>
            <a:r>
              <a:rPr kumimoji="0" lang="pt-BR" smtClean="0"/>
              <a:t>Clique para editar o título mestre</a:t>
            </a:r>
            <a:endParaRPr kumimoji="0" lang="en-US"/>
          </a:p>
        </p:txBody>
      </p:sp>
      <p:sp>
        <p:nvSpPr>
          <p:cNvPr id="27" name="Espaço Reservado para Conteúdo 26"/>
          <p:cNvSpPr>
            <a:spLocks noGrp="1"/>
          </p:cNvSpPr>
          <p:nvPr>
            <p:ph idx="1"/>
          </p:nvPr>
        </p:nvSpPr>
        <p:spPr/>
        <p:txBody>
          <a:body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5" name="Espaço Reservado para Data 24"/>
          <p:cNvSpPr>
            <a:spLocks noGrp="1"/>
          </p:cNvSpPr>
          <p:nvPr>
            <p:ph type="dt" sz="half" idx="10"/>
          </p:nvPr>
        </p:nvSpPr>
        <p:spPr/>
        <p:txBody>
          <a:bodyPr/>
          <a:lstStyle/>
          <a:p>
            <a:pPr defTabSz="914378"/>
            <a:fld id="{8083C8D7-4055-45B2-9C62-EB29283BE9C3}" type="datetimeFigureOut">
              <a:rPr lang="pt-BR" smtClean="0">
                <a:solidFill>
                  <a:srgbClr val="629DD1">
                    <a:shade val="75000"/>
                  </a:srgbClr>
                </a:solidFill>
              </a:rPr>
              <a:pPr defTabSz="914378"/>
              <a:t>03/08/2020</a:t>
            </a:fld>
            <a:endParaRPr lang="pt-BR" dirty="0">
              <a:solidFill>
                <a:srgbClr val="629DD1">
                  <a:shade val="75000"/>
                </a:srgbClr>
              </a:solidFill>
            </a:endParaRPr>
          </a:p>
        </p:txBody>
      </p:sp>
      <p:sp>
        <p:nvSpPr>
          <p:cNvPr id="19" name="Espaço Reservado para Rodapé 18"/>
          <p:cNvSpPr>
            <a:spLocks noGrp="1"/>
          </p:cNvSpPr>
          <p:nvPr>
            <p:ph type="ftr" sz="quarter" idx="11"/>
          </p:nvPr>
        </p:nvSpPr>
        <p:spPr>
          <a:xfrm>
            <a:off x="3581406" y="57156"/>
            <a:ext cx="2895601" cy="216694"/>
          </a:xfrm>
        </p:spPr>
        <p:txBody>
          <a:bodyPr/>
          <a:lstStyle/>
          <a:p>
            <a:pPr defTabSz="914378"/>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a:xfrm>
            <a:off x="8229600" y="4855466"/>
            <a:ext cx="758952" cy="185166"/>
          </a:xfrm>
        </p:spPr>
        <p:txBody>
          <a:bodyPr/>
          <a:lstStyle/>
          <a:p>
            <a:pPr defTabSz="914378"/>
            <a:fld id="{6AB63C84-61BE-46F1-BFBC-717D1E5147F7}" type="slidenum">
              <a:rPr lang="pt-BR" smtClean="0">
                <a:solidFill>
                  <a:srgbClr val="629DD1">
                    <a:shade val="75000"/>
                  </a:srgbClr>
                </a:solidFill>
              </a:rPr>
              <a:pPr defTabSz="914378"/>
              <a:t>‹nº›</a:t>
            </a:fld>
            <a:endParaRPr lang="pt-BR" dirty="0">
              <a:solidFill>
                <a:srgbClr val="629DD1">
                  <a:shade val="75000"/>
                </a:srgbClr>
              </a:solidFill>
            </a:endParaRPr>
          </a:p>
        </p:txBody>
      </p:sp>
    </p:spTree>
    <p:extLst>
      <p:ext uri="{BB962C8B-B14F-4D97-AF65-F5344CB8AC3E}">
        <p14:creationId xmlns:p14="http://schemas.microsoft.com/office/powerpoint/2010/main" val="26720263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61" y="25836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marL="0" marR="0" lvl="0" indent="0" algn="l" defTabSz="914378"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mbria"/>
              <a:ea typeface="+mn-ea"/>
              <a:cs typeface="Arial" charset="0"/>
            </a:endParaRPr>
          </a:p>
        </p:txBody>
      </p:sp>
      <p:sp>
        <p:nvSpPr>
          <p:cNvPr id="6" name="Espaço Reservado para Texto 5"/>
          <p:cNvSpPr>
            <a:spLocks noGrp="1"/>
          </p:cNvSpPr>
          <p:nvPr>
            <p:ph type="body" idx="1"/>
          </p:nvPr>
        </p:nvSpPr>
        <p:spPr>
          <a:xfrm>
            <a:off x="381010" y="1257309"/>
            <a:ext cx="8458201" cy="914401"/>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pt-BR" smtClean="0"/>
              <a:t>Clique para editar o texto mestre</a:t>
            </a:r>
          </a:p>
        </p:txBody>
      </p:sp>
      <p:sp>
        <p:nvSpPr>
          <p:cNvPr id="19" name="Espaço Reservado para Data 18"/>
          <p:cNvSpPr>
            <a:spLocks noGrp="1"/>
          </p:cNvSpPr>
          <p:nvPr>
            <p:ph type="dt" sz="half" idx="10"/>
          </p:nvPr>
        </p:nvSpPr>
        <p:spPr/>
        <p:txBody>
          <a:bodyPr/>
          <a:lstStyle/>
          <a:p>
            <a:pPr defTabSz="914378"/>
            <a:fld id="{8083C8D7-4055-45B2-9C62-EB29283BE9C3}" type="datetimeFigureOut">
              <a:rPr lang="pt-BR" smtClean="0">
                <a:solidFill>
                  <a:srgbClr val="629DD1">
                    <a:shade val="75000"/>
                  </a:srgbClr>
                </a:solidFill>
              </a:rPr>
              <a:pPr defTabSz="914378"/>
              <a:t>03/08/2020</a:t>
            </a:fld>
            <a:endParaRPr lang="pt-BR" dirty="0">
              <a:solidFill>
                <a:srgbClr val="629DD1">
                  <a:shade val="75000"/>
                </a:srgbClr>
              </a:solidFill>
            </a:endParaRPr>
          </a:p>
        </p:txBody>
      </p:sp>
      <p:sp>
        <p:nvSpPr>
          <p:cNvPr id="11" name="Espaço Reservado para Rodapé 10"/>
          <p:cNvSpPr>
            <a:spLocks noGrp="1"/>
          </p:cNvSpPr>
          <p:nvPr>
            <p:ph type="ftr" sz="quarter" idx="11"/>
          </p:nvPr>
        </p:nvSpPr>
        <p:spPr/>
        <p:txBody>
          <a:bodyPr/>
          <a:lstStyle/>
          <a:p>
            <a:pPr defTabSz="914378"/>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p:txBody>
          <a:bodyPr/>
          <a:lstStyle/>
          <a:p>
            <a:pPr defTabSz="914378"/>
            <a:fld id="{6AB63C84-61BE-46F1-BFBC-717D1E5147F7}" type="slidenum">
              <a:rPr lang="pt-BR" smtClean="0">
                <a:solidFill>
                  <a:srgbClr val="629DD1">
                    <a:shade val="75000"/>
                  </a:srgbClr>
                </a:solidFill>
              </a:rPr>
              <a:pPr defTabSz="914378"/>
              <a:t>‹nº›</a:t>
            </a:fld>
            <a:endParaRPr lang="pt-BR" dirty="0">
              <a:solidFill>
                <a:srgbClr val="629DD1">
                  <a:shade val="75000"/>
                </a:srgbClr>
              </a:solidFill>
            </a:endParaRPr>
          </a:p>
        </p:txBody>
      </p:sp>
      <p:sp>
        <p:nvSpPr>
          <p:cNvPr id="8" name="Título 7"/>
          <p:cNvSpPr>
            <a:spLocks noGrp="1"/>
          </p:cNvSpPr>
          <p:nvPr>
            <p:ph type="title"/>
          </p:nvPr>
        </p:nvSpPr>
        <p:spPr>
          <a:xfrm>
            <a:off x="180486" y="2210322"/>
            <a:ext cx="8686801" cy="888619"/>
          </a:xfrm>
        </p:spPr>
        <p:txBody>
          <a:bodyPr rtlCol="0" anchor="t"/>
          <a:lstStyle>
            <a:lvl1pPr algn="r">
              <a:defRPr/>
            </a:lvl1pPr>
          </a:lstStyle>
          <a:p>
            <a:r>
              <a:rPr kumimoji="0" lang="pt-BR" smtClean="0"/>
              <a:t>Clique para editar o título mestre</a:t>
            </a:r>
            <a:endParaRPr kumimoji="0" lang="en-US"/>
          </a:p>
        </p:txBody>
      </p:sp>
    </p:spTree>
    <p:extLst>
      <p:ext uri="{BB962C8B-B14F-4D97-AF65-F5344CB8AC3E}">
        <p14:creationId xmlns:p14="http://schemas.microsoft.com/office/powerpoint/2010/main" val="6124726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0" name="Título 19"/>
          <p:cNvSpPr>
            <a:spLocks noGrp="1"/>
          </p:cNvSpPr>
          <p:nvPr>
            <p:ph type="title"/>
          </p:nvPr>
        </p:nvSpPr>
        <p:spPr>
          <a:xfrm>
            <a:off x="301764" y="342901"/>
            <a:ext cx="8686801" cy="630936"/>
          </a:xfrm>
        </p:spPr>
        <p:txBody>
          <a:bodyPr/>
          <a:lstStyle/>
          <a:p>
            <a:r>
              <a:rPr kumimoji="0" lang="pt-BR" smtClean="0"/>
              <a:t>Clique para editar o título mestre</a:t>
            </a:r>
            <a:endParaRPr kumimoji="0" lang="en-US"/>
          </a:p>
        </p:txBody>
      </p:sp>
      <p:sp>
        <p:nvSpPr>
          <p:cNvPr id="14" name="Espaço Reservado para Conteúdo 13"/>
          <p:cNvSpPr>
            <a:spLocks noGrp="1"/>
          </p:cNvSpPr>
          <p:nvPr>
            <p:ph sz="half" idx="1"/>
          </p:nvPr>
        </p:nvSpPr>
        <p:spPr>
          <a:xfrm>
            <a:off x="304801" y="1200150"/>
            <a:ext cx="4191000" cy="3543300"/>
          </a:xfrm>
        </p:spPr>
        <p:txBody>
          <a:bodyPr/>
          <a:lstStyle>
            <a:lvl1pPr>
              <a:defRPr sz="2800"/>
            </a:lvl1pPr>
            <a:lvl2pPr>
              <a:defRPr sz="2400"/>
            </a:lvl2pPr>
            <a:lvl3pPr>
              <a:defRPr sz="2000"/>
            </a:lvl3pPr>
            <a:lvl4pPr>
              <a:defRPr sz="1800"/>
            </a:lvl4pPr>
            <a:lvl5pPr>
              <a:defRPr sz="18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13" name="Espaço Reservado para Conteúdo 12"/>
          <p:cNvSpPr>
            <a:spLocks noGrp="1"/>
          </p:cNvSpPr>
          <p:nvPr>
            <p:ph sz="half" idx="2"/>
          </p:nvPr>
        </p:nvSpPr>
        <p:spPr>
          <a:xfrm>
            <a:off x="4648209" y="1200150"/>
            <a:ext cx="4343401" cy="3543300"/>
          </a:xfrm>
        </p:spPr>
        <p:txBody>
          <a:bodyPr/>
          <a:lstStyle>
            <a:lvl1pPr>
              <a:defRPr sz="2800"/>
            </a:lvl1pPr>
            <a:lvl2pPr>
              <a:defRPr sz="2400"/>
            </a:lvl2pPr>
            <a:lvl3pPr>
              <a:defRPr sz="2000"/>
            </a:lvl3pPr>
            <a:lvl4pPr>
              <a:defRPr sz="1800"/>
            </a:lvl4pPr>
            <a:lvl5pPr>
              <a:defRPr sz="18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1" name="Espaço Reservado para Data 20"/>
          <p:cNvSpPr>
            <a:spLocks noGrp="1"/>
          </p:cNvSpPr>
          <p:nvPr>
            <p:ph type="dt" sz="half" idx="10"/>
          </p:nvPr>
        </p:nvSpPr>
        <p:spPr/>
        <p:txBody>
          <a:bodyPr/>
          <a:lstStyle/>
          <a:p>
            <a:pPr defTabSz="914378"/>
            <a:fld id="{8083C8D7-4055-45B2-9C62-EB29283BE9C3}" type="datetimeFigureOut">
              <a:rPr lang="pt-BR" smtClean="0">
                <a:solidFill>
                  <a:srgbClr val="629DD1">
                    <a:shade val="75000"/>
                  </a:srgbClr>
                </a:solidFill>
              </a:rPr>
              <a:pPr defTabSz="914378"/>
              <a:t>03/08/2020</a:t>
            </a:fld>
            <a:endParaRPr lang="pt-BR" dirty="0">
              <a:solidFill>
                <a:srgbClr val="629DD1">
                  <a:shade val="75000"/>
                </a:srgbClr>
              </a:solidFill>
            </a:endParaRPr>
          </a:p>
        </p:txBody>
      </p:sp>
      <p:sp>
        <p:nvSpPr>
          <p:cNvPr id="10" name="Espaço Reservado para Rodapé 9"/>
          <p:cNvSpPr>
            <a:spLocks noGrp="1"/>
          </p:cNvSpPr>
          <p:nvPr>
            <p:ph type="ftr" sz="quarter" idx="11"/>
          </p:nvPr>
        </p:nvSpPr>
        <p:spPr/>
        <p:txBody>
          <a:bodyPr/>
          <a:lstStyle/>
          <a:p>
            <a:pPr defTabSz="914378"/>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pPr defTabSz="914378"/>
            <a:fld id="{6AB63C84-61BE-46F1-BFBC-717D1E5147F7}" type="slidenum">
              <a:rPr lang="pt-BR" smtClean="0">
                <a:solidFill>
                  <a:srgbClr val="629DD1">
                    <a:shade val="75000"/>
                  </a:srgbClr>
                </a:solidFill>
              </a:rPr>
              <a:pPr defTabSz="914378"/>
              <a:t>‹nº›</a:t>
            </a:fld>
            <a:endParaRPr lang="pt-BR" dirty="0">
              <a:solidFill>
                <a:srgbClr val="629DD1">
                  <a:shade val="75000"/>
                </a:srgbClr>
              </a:solidFill>
            </a:endParaRPr>
          </a:p>
        </p:txBody>
      </p:sp>
    </p:spTree>
    <p:extLst>
      <p:ext uri="{BB962C8B-B14F-4D97-AF65-F5344CB8AC3E}">
        <p14:creationId xmlns:p14="http://schemas.microsoft.com/office/powerpoint/2010/main" val="1605109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9" name="Título 28"/>
          <p:cNvSpPr>
            <a:spLocks noGrp="1"/>
          </p:cNvSpPr>
          <p:nvPr>
            <p:ph type="title"/>
          </p:nvPr>
        </p:nvSpPr>
        <p:spPr>
          <a:xfrm>
            <a:off x="304800" y="4057651"/>
            <a:ext cx="8610600" cy="661988"/>
          </a:xfrm>
        </p:spPr>
        <p:txBody>
          <a:bodyPr anchor="ctr"/>
          <a:lstStyle>
            <a:lvl1pPr>
              <a:defRPr/>
            </a:lvl1pPr>
          </a:lstStyle>
          <a:p>
            <a:r>
              <a:rPr kumimoji="0" lang="pt-BR" smtClean="0"/>
              <a:t>Clique para editar o título mestre</a:t>
            </a:r>
            <a:endParaRPr kumimoji="0" lang="en-US"/>
          </a:p>
        </p:txBody>
      </p:sp>
      <p:sp>
        <p:nvSpPr>
          <p:cNvPr id="13" name="Espaço Reservado para Texto 12"/>
          <p:cNvSpPr>
            <a:spLocks noGrp="1"/>
          </p:cNvSpPr>
          <p:nvPr>
            <p:ph type="body" idx="1"/>
          </p:nvPr>
        </p:nvSpPr>
        <p:spPr>
          <a:xfrm>
            <a:off x="281456" y="500065"/>
            <a:ext cx="4290555" cy="47982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pt-BR" smtClean="0"/>
              <a:t>Clique para editar o texto mestre</a:t>
            </a:r>
          </a:p>
        </p:txBody>
      </p:sp>
      <p:sp>
        <p:nvSpPr>
          <p:cNvPr id="25" name="Espaço Reservado para Texto 24"/>
          <p:cNvSpPr>
            <a:spLocks noGrp="1"/>
          </p:cNvSpPr>
          <p:nvPr>
            <p:ph type="body" sz="half" idx="3"/>
          </p:nvPr>
        </p:nvSpPr>
        <p:spPr>
          <a:xfrm>
            <a:off x="4645027" y="500065"/>
            <a:ext cx="4292240" cy="47982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pt-BR" smtClean="0"/>
              <a:t>Clique para editar o texto mestre</a:t>
            </a:r>
          </a:p>
        </p:txBody>
      </p:sp>
      <p:sp>
        <p:nvSpPr>
          <p:cNvPr id="4" name="Espaço Reservado para Conteúdo 3"/>
          <p:cNvSpPr>
            <a:spLocks noGrp="1"/>
          </p:cNvSpPr>
          <p:nvPr>
            <p:ph sz="quarter" idx="2"/>
          </p:nvPr>
        </p:nvSpPr>
        <p:spPr>
          <a:xfrm>
            <a:off x="281456" y="987031"/>
            <a:ext cx="4290555" cy="2956322"/>
          </a:xfrm>
        </p:spPr>
        <p:txBody>
          <a:bodyPr/>
          <a:lstStyle>
            <a:lvl1pPr>
              <a:defRPr sz="2400"/>
            </a:lvl1pPr>
            <a:lvl2pPr>
              <a:defRPr sz="2000"/>
            </a:lvl2pPr>
            <a:lvl3pPr>
              <a:defRPr sz="1800"/>
            </a:lvl3pPr>
            <a:lvl4pPr>
              <a:defRPr sz="1600"/>
            </a:lvl4pPr>
            <a:lvl5pPr>
              <a:defRPr sz="16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8" name="Espaço Reservado para Conteúdo 27"/>
          <p:cNvSpPr>
            <a:spLocks noGrp="1"/>
          </p:cNvSpPr>
          <p:nvPr>
            <p:ph sz="quarter" idx="4"/>
          </p:nvPr>
        </p:nvSpPr>
        <p:spPr>
          <a:xfrm>
            <a:off x="4648734" y="987031"/>
            <a:ext cx="4288536" cy="2956322"/>
          </a:xfrm>
        </p:spPr>
        <p:txBody>
          <a:bodyPr/>
          <a:lstStyle>
            <a:lvl1pPr>
              <a:defRPr sz="2400"/>
            </a:lvl1pPr>
            <a:lvl2pPr>
              <a:defRPr sz="2000"/>
            </a:lvl2pPr>
            <a:lvl3pPr>
              <a:defRPr sz="1800"/>
            </a:lvl3pPr>
            <a:lvl4pPr>
              <a:defRPr sz="1600"/>
            </a:lvl4pPr>
            <a:lvl5pPr>
              <a:defRPr sz="16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10" name="Espaço Reservado para Data 9"/>
          <p:cNvSpPr>
            <a:spLocks noGrp="1"/>
          </p:cNvSpPr>
          <p:nvPr>
            <p:ph type="dt" sz="half" idx="10"/>
          </p:nvPr>
        </p:nvSpPr>
        <p:spPr/>
        <p:txBody>
          <a:bodyPr/>
          <a:lstStyle/>
          <a:p>
            <a:pPr defTabSz="914378"/>
            <a:fld id="{8083C8D7-4055-45B2-9C62-EB29283BE9C3}" type="datetimeFigureOut">
              <a:rPr lang="pt-BR" smtClean="0">
                <a:solidFill>
                  <a:srgbClr val="629DD1">
                    <a:shade val="75000"/>
                  </a:srgbClr>
                </a:solidFill>
              </a:rPr>
              <a:pPr defTabSz="914378"/>
              <a:t>03/08/2020</a:t>
            </a:fld>
            <a:endParaRPr lang="pt-BR" dirty="0">
              <a:solidFill>
                <a:srgbClr val="629DD1">
                  <a:shade val="75000"/>
                </a:srgbClr>
              </a:solidFill>
            </a:endParaRPr>
          </a:p>
        </p:txBody>
      </p:sp>
      <p:sp>
        <p:nvSpPr>
          <p:cNvPr id="6" name="Espaço Reservado para Rodapé 5"/>
          <p:cNvSpPr>
            <a:spLocks noGrp="1"/>
          </p:cNvSpPr>
          <p:nvPr>
            <p:ph type="ftr" sz="quarter" idx="11"/>
          </p:nvPr>
        </p:nvSpPr>
        <p:spPr/>
        <p:txBody>
          <a:bodyPr/>
          <a:lstStyle/>
          <a:p>
            <a:pPr defTabSz="914378"/>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a:xfrm>
            <a:off x="8229611" y="4857752"/>
            <a:ext cx="762001" cy="185166"/>
          </a:xfrm>
        </p:spPr>
        <p:txBody>
          <a:bodyPr/>
          <a:lstStyle/>
          <a:p>
            <a:pPr defTabSz="914378"/>
            <a:fld id="{6AB63C84-61BE-46F1-BFBC-717D1E5147F7}" type="slidenum">
              <a:rPr lang="pt-BR" smtClean="0">
                <a:solidFill>
                  <a:srgbClr val="629DD1">
                    <a:shade val="75000"/>
                  </a:srgbClr>
                </a:solidFill>
              </a:rPr>
              <a:pPr defTabSz="914378"/>
              <a:t>‹nº›</a:t>
            </a:fld>
            <a:endParaRPr lang="pt-BR" dirty="0">
              <a:solidFill>
                <a:srgbClr val="629DD1">
                  <a:shade val="75000"/>
                </a:srgbClr>
              </a:solidFill>
            </a:endParaRPr>
          </a:p>
        </p:txBody>
      </p:sp>
      <p:sp>
        <p:nvSpPr>
          <p:cNvPr id="11" name="Conector reto 10"/>
          <p:cNvSpPr>
            <a:spLocks noChangeShapeType="1"/>
          </p:cNvSpPr>
          <p:nvPr/>
        </p:nvSpPr>
        <p:spPr bwMode="auto">
          <a:xfrm>
            <a:off x="514361" y="4514853"/>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marL="0" marR="0" lvl="0" indent="0" algn="l" defTabSz="914378"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mbria"/>
              <a:ea typeface="+mn-ea"/>
              <a:cs typeface="Arial" charset="0"/>
            </a:endParaRPr>
          </a:p>
        </p:txBody>
      </p:sp>
    </p:spTree>
    <p:extLst>
      <p:ext uri="{BB962C8B-B14F-4D97-AF65-F5344CB8AC3E}">
        <p14:creationId xmlns:p14="http://schemas.microsoft.com/office/powerpoint/2010/main" val="39579148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30" name="Título 29"/>
          <p:cNvSpPr>
            <a:spLocks noGrp="1"/>
          </p:cNvSpPr>
          <p:nvPr>
            <p:ph type="title"/>
          </p:nvPr>
        </p:nvSpPr>
        <p:spPr>
          <a:xfrm>
            <a:off x="301764" y="342901"/>
            <a:ext cx="8686801" cy="630936"/>
          </a:xfrm>
        </p:spPr>
        <p:txBody>
          <a:bodyPr/>
          <a:lstStyle/>
          <a:p>
            <a:r>
              <a:rPr kumimoji="0" lang="pt-BR" smtClean="0"/>
              <a:t>Clique para editar o título mestre</a:t>
            </a:r>
            <a:endParaRPr kumimoji="0" lang="en-US"/>
          </a:p>
        </p:txBody>
      </p:sp>
      <p:sp>
        <p:nvSpPr>
          <p:cNvPr id="12" name="Espaço Reservado para Data 11"/>
          <p:cNvSpPr>
            <a:spLocks noGrp="1"/>
          </p:cNvSpPr>
          <p:nvPr>
            <p:ph type="dt" sz="half" idx="10"/>
          </p:nvPr>
        </p:nvSpPr>
        <p:spPr/>
        <p:txBody>
          <a:bodyPr/>
          <a:lstStyle/>
          <a:p>
            <a:pPr defTabSz="914378"/>
            <a:fld id="{8083C8D7-4055-45B2-9C62-EB29283BE9C3}" type="datetimeFigureOut">
              <a:rPr lang="pt-BR" smtClean="0">
                <a:solidFill>
                  <a:srgbClr val="629DD1">
                    <a:shade val="75000"/>
                  </a:srgbClr>
                </a:solidFill>
              </a:rPr>
              <a:pPr defTabSz="914378"/>
              <a:t>03/08/2020</a:t>
            </a:fld>
            <a:endParaRPr lang="pt-BR" dirty="0">
              <a:solidFill>
                <a:srgbClr val="629DD1">
                  <a:shade val="75000"/>
                </a:srgbClr>
              </a:solidFill>
            </a:endParaRPr>
          </a:p>
        </p:txBody>
      </p:sp>
      <p:sp>
        <p:nvSpPr>
          <p:cNvPr id="21" name="Espaço Reservado para Rodapé 20"/>
          <p:cNvSpPr>
            <a:spLocks noGrp="1"/>
          </p:cNvSpPr>
          <p:nvPr>
            <p:ph type="ftr" sz="quarter" idx="11"/>
          </p:nvPr>
        </p:nvSpPr>
        <p:spPr/>
        <p:txBody>
          <a:bodyPr/>
          <a:lstStyle/>
          <a:p>
            <a:pPr defTabSz="914378"/>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pPr defTabSz="914378"/>
            <a:fld id="{6AB63C84-61BE-46F1-BFBC-717D1E5147F7}" type="slidenum">
              <a:rPr lang="pt-BR" smtClean="0">
                <a:solidFill>
                  <a:srgbClr val="629DD1">
                    <a:shade val="75000"/>
                  </a:srgbClr>
                </a:solidFill>
              </a:rPr>
              <a:pPr defTabSz="914378"/>
              <a:t>‹nº›</a:t>
            </a:fld>
            <a:endParaRPr lang="pt-BR" dirty="0">
              <a:solidFill>
                <a:srgbClr val="629DD1">
                  <a:shade val="75000"/>
                </a:srgbClr>
              </a:solidFill>
            </a:endParaRPr>
          </a:p>
        </p:txBody>
      </p:sp>
    </p:spTree>
    <p:extLst>
      <p:ext uri="{BB962C8B-B14F-4D97-AF65-F5344CB8AC3E}">
        <p14:creationId xmlns:p14="http://schemas.microsoft.com/office/powerpoint/2010/main" val="32865719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3" name="Espaço Reservado para Data 2"/>
          <p:cNvSpPr>
            <a:spLocks noGrp="1"/>
          </p:cNvSpPr>
          <p:nvPr>
            <p:ph type="dt" sz="half" idx="10"/>
          </p:nvPr>
        </p:nvSpPr>
        <p:spPr/>
        <p:txBody>
          <a:bodyPr/>
          <a:lstStyle/>
          <a:p>
            <a:pPr defTabSz="914378"/>
            <a:fld id="{8083C8D7-4055-45B2-9C62-EB29283BE9C3}" type="datetimeFigureOut">
              <a:rPr lang="pt-BR" smtClean="0">
                <a:solidFill>
                  <a:srgbClr val="629DD1">
                    <a:shade val="75000"/>
                  </a:srgbClr>
                </a:solidFill>
              </a:rPr>
              <a:pPr defTabSz="914378"/>
              <a:t>03/08/2020</a:t>
            </a:fld>
            <a:endParaRPr lang="pt-BR" dirty="0">
              <a:solidFill>
                <a:srgbClr val="629DD1">
                  <a:shade val="75000"/>
                </a:srgbClr>
              </a:solidFill>
            </a:endParaRPr>
          </a:p>
        </p:txBody>
      </p:sp>
      <p:sp>
        <p:nvSpPr>
          <p:cNvPr id="24" name="Espaço Reservado para Rodapé 23"/>
          <p:cNvSpPr>
            <a:spLocks noGrp="1"/>
          </p:cNvSpPr>
          <p:nvPr>
            <p:ph type="ftr" sz="quarter" idx="11"/>
          </p:nvPr>
        </p:nvSpPr>
        <p:spPr/>
        <p:txBody>
          <a:bodyPr/>
          <a:lstStyle/>
          <a:p>
            <a:pPr defTabSz="914378"/>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pPr defTabSz="914378"/>
            <a:fld id="{6AB63C84-61BE-46F1-BFBC-717D1E5147F7}" type="slidenum">
              <a:rPr lang="pt-BR" smtClean="0">
                <a:solidFill>
                  <a:srgbClr val="629DD1">
                    <a:shade val="75000"/>
                  </a:srgbClr>
                </a:solidFill>
              </a:rPr>
              <a:pPr defTabSz="914378"/>
              <a:t>‹nº›</a:t>
            </a:fld>
            <a:endParaRPr lang="pt-BR" dirty="0">
              <a:solidFill>
                <a:srgbClr val="629DD1">
                  <a:shade val="75000"/>
                </a:srgbClr>
              </a:solidFill>
            </a:endParaRPr>
          </a:p>
        </p:txBody>
      </p:sp>
    </p:spTree>
    <p:extLst>
      <p:ext uri="{BB962C8B-B14F-4D97-AF65-F5344CB8AC3E}">
        <p14:creationId xmlns:p14="http://schemas.microsoft.com/office/powerpoint/2010/main" val="26618247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8" name="Conector reto 7"/>
          <p:cNvSpPr>
            <a:spLocks noChangeShapeType="1"/>
          </p:cNvSpPr>
          <p:nvPr/>
        </p:nvSpPr>
        <p:spPr bwMode="auto">
          <a:xfrm>
            <a:off x="514361" y="4386840"/>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marL="0" marR="0" lvl="0" indent="0" algn="l" defTabSz="914378"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mbria"/>
              <a:ea typeface="+mn-ea"/>
              <a:cs typeface="Arial" charset="0"/>
            </a:endParaRPr>
          </a:p>
        </p:txBody>
      </p:sp>
      <p:sp>
        <p:nvSpPr>
          <p:cNvPr id="12" name="Título 11"/>
          <p:cNvSpPr>
            <a:spLocks noGrp="1"/>
          </p:cNvSpPr>
          <p:nvPr>
            <p:ph type="title"/>
          </p:nvPr>
        </p:nvSpPr>
        <p:spPr>
          <a:xfrm>
            <a:off x="457210" y="4114802"/>
            <a:ext cx="8458201" cy="390525"/>
          </a:xfrm>
        </p:spPr>
        <p:txBody>
          <a:bodyPr anchor="ctr"/>
          <a:lstStyle>
            <a:lvl1pPr algn="l">
              <a:buNone/>
              <a:defRPr sz="2000" b="1"/>
            </a:lvl1pPr>
          </a:lstStyle>
          <a:p>
            <a:r>
              <a:rPr kumimoji="0" lang="pt-BR" smtClean="0"/>
              <a:t>Clique para editar o título mestre</a:t>
            </a:r>
            <a:endParaRPr kumimoji="0" lang="en-US"/>
          </a:p>
        </p:txBody>
      </p:sp>
      <p:sp>
        <p:nvSpPr>
          <p:cNvPr id="26" name="Espaço Reservado para Texto 25"/>
          <p:cNvSpPr>
            <a:spLocks noGrp="1"/>
          </p:cNvSpPr>
          <p:nvPr>
            <p:ph type="body" idx="2"/>
          </p:nvPr>
        </p:nvSpPr>
        <p:spPr>
          <a:xfrm>
            <a:off x="457206" y="457201"/>
            <a:ext cx="3008314" cy="360045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pt-BR" smtClean="0"/>
              <a:t>Clique para editar o texto mestre</a:t>
            </a:r>
          </a:p>
        </p:txBody>
      </p:sp>
      <p:sp>
        <p:nvSpPr>
          <p:cNvPr id="14" name="Espaço Reservado para Conteúdo 13"/>
          <p:cNvSpPr>
            <a:spLocks noGrp="1"/>
          </p:cNvSpPr>
          <p:nvPr>
            <p:ph sz="half" idx="1"/>
          </p:nvPr>
        </p:nvSpPr>
        <p:spPr>
          <a:xfrm>
            <a:off x="3575053" y="457201"/>
            <a:ext cx="5340350" cy="3600450"/>
          </a:xfrm>
        </p:spPr>
        <p:txBody>
          <a:bodyPr/>
          <a:lstStyle>
            <a:lvl1pPr>
              <a:defRPr sz="3200"/>
            </a:lvl1pPr>
            <a:lvl2pPr>
              <a:defRPr sz="2800"/>
            </a:lvl2pPr>
            <a:lvl3pPr>
              <a:defRPr sz="2400"/>
            </a:lvl3pPr>
            <a:lvl4pPr>
              <a:defRPr sz="2000"/>
            </a:lvl4pPr>
            <a:lvl5pPr>
              <a:defRPr sz="20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5" name="Espaço Reservado para Data 24"/>
          <p:cNvSpPr>
            <a:spLocks noGrp="1"/>
          </p:cNvSpPr>
          <p:nvPr>
            <p:ph type="dt" sz="half" idx="10"/>
          </p:nvPr>
        </p:nvSpPr>
        <p:spPr/>
        <p:txBody>
          <a:bodyPr/>
          <a:lstStyle/>
          <a:p>
            <a:pPr defTabSz="914378"/>
            <a:fld id="{8083C8D7-4055-45B2-9C62-EB29283BE9C3}" type="datetimeFigureOut">
              <a:rPr lang="pt-BR" smtClean="0">
                <a:solidFill>
                  <a:srgbClr val="629DD1">
                    <a:shade val="75000"/>
                  </a:srgbClr>
                </a:solidFill>
              </a:rPr>
              <a:pPr defTabSz="914378"/>
              <a:t>03/08/2020</a:t>
            </a:fld>
            <a:endParaRPr lang="pt-BR" dirty="0">
              <a:solidFill>
                <a:srgbClr val="629DD1">
                  <a:shade val="75000"/>
                </a:srgbClr>
              </a:solidFill>
            </a:endParaRPr>
          </a:p>
        </p:txBody>
      </p:sp>
      <p:sp>
        <p:nvSpPr>
          <p:cNvPr id="29" name="Espaço Reservado para Rodapé 28"/>
          <p:cNvSpPr>
            <a:spLocks noGrp="1"/>
          </p:cNvSpPr>
          <p:nvPr>
            <p:ph type="ftr" sz="quarter" idx="11"/>
          </p:nvPr>
        </p:nvSpPr>
        <p:spPr/>
        <p:txBody>
          <a:bodyPr/>
          <a:lstStyle/>
          <a:p>
            <a:pPr defTabSz="914378"/>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pPr defTabSz="914378"/>
            <a:fld id="{6AB63C84-61BE-46F1-BFBC-717D1E5147F7}" type="slidenum">
              <a:rPr lang="pt-BR" smtClean="0">
                <a:solidFill>
                  <a:srgbClr val="629DD1">
                    <a:shade val="75000"/>
                  </a:srgbClr>
                </a:solidFill>
              </a:rPr>
              <a:pPr defTabSz="914378"/>
              <a:t>‹nº›</a:t>
            </a:fld>
            <a:endParaRPr lang="pt-BR" dirty="0">
              <a:solidFill>
                <a:srgbClr val="629DD1">
                  <a:shade val="75000"/>
                </a:srgbClr>
              </a:solidFill>
            </a:endParaRPr>
          </a:p>
        </p:txBody>
      </p:sp>
    </p:spTree>
    <p:extLst>
      <p:ext uri="{BB962C8B-B14F-4D97-AF65-F5344CB8AC3E}">
        <p14:creationId xmlns:p14="http://schemas.microsoft.com/office/powerpoint/2010/main" val="42630760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13" name="Espaço Reservado para Imagem 12"/>
          <p:cNvSpPr>
            <a:spLocks noGrp="1"/>
          </p:cNvSpPr>
          <p:nvPr>
            <p:ph type="pic" idx="1"/>
          </p:nvPr>
        </p:nvSpPr>
        <p:spPr>
          <a:xfrm>
            <a:off x="3505200" y="462476"/>
            <a:ext cx="5029200" cy="27432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pt-BR" dirty="0" smtClean="0"/>
              <a:t>Clique no ícone para adicionar uma imagem</a:t>
            </a:r>
            <a:endParaRPr kumimoji="0" lang="en-US" dirty="0"/>
          </a:p>
        </p:txBody>
      </p:sp>
      <p:sp>
        <p:nvSpPr>
          <p:cNvPr id="7" name="Espaço Reservado para Data 6"/>
          <p:cNvSpPr>
            <a:spLocks noGrp="1"/>
          </p:cNvSpPr>
          <p:nvPr>
            <p:ph type="dt" sz="half" idx="10"/>
          </p:nvPr>
        </p:nvSpPr>
        <p:spPr/>
        <p:txBody>
          <a:bodyPr/>
          <a:lstStyle/>
          <a:p>
            <a:pPr defTabSz="914378"/>
            <a:fld id="{8083C8D7-4055-45B2-9C62-EB29283BE9C3}" type="datetimeFigureOut">
              <a:rPr lang="pt-BR" smtClean="0">
                <a:solidFill>
                  <a:srgbClr val="629DD1">
                    <a:shade val="75000"/>
                  </a:srgbClr>
                </a:solidFill>
              </a:rPr>
              <a:pPr defTabSz="914378"/>
              <a:t>03/08/2020</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pPr defTabSz="914378"/>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pPr defTabSz="914378"/>
            <a:fld id="{6AB63C84-61BE-46F1-BFBC-717D1E5147F7}" type="slidenum">
              <a:rPr lang="pt-BR" smtClean="0">
                <a:solidFill>
                  <a:srgbClr val="629DD1">
                    <a:shade val="75000"/>
                  </a:srgbClr>
                </a:solidFill>
              </a:rPr>
              <a:pPr defTabSz="914378"/>
              <a:t>‹nº›</a:t>
            </a:fld>
            <a:endParaRPr lang="pt-BR" dirty="0">
              <a:solidFill>
                <a:srgbClr val="629DD1">
                  <a:shade val="75000"/>
                </a:srgbClr>
              </a:solidFill>
            </a:endParaRPr>
          </a:p>
        </p:txBody>
      </p:sp>
      <p:sp>
        <p:nvSpPr>
          <p:cNvPr id="17" name="Título 16"/>
          <p:cNvSpPr>
            <a:spLocks noGrp="1"/>
          </p:cNvSpPr>
          <p:nvPr>
            <p:ph type="title"/>
          </p:nvPr>
        </p:nvSpPr>
        <p:spPr>
          <a:xfrm>
            <a:off x="380999" y="3745322"/>
            <a:ext cx="5867400" cy="391716"/>
          </a:xfrm>
        </p:spPr>
        <p:txBody>
          <a:bodyPr anchor="ctr"/>
          <a:lstStyle>
            <a:lvl1pPr algn="l">
              <a:buNone/>
              <a:defRPr sz="2000" b="1"/>
            </a:lvl1pPr>
          </a:lstStyle>
          <a:p>
            <a:r>
              <a:rPr kumimoji="0" lang="pt-BR" smtClean="0"/>
              <a:t>Clique para editar o título mestre</a:t>
            </a:r>
            <a:endParaRPr kumimoji="0" lang="en-US"/>
          </a:p>
        </p:txBody>
      </p:sp>
      <p:sp>
        <p:nvSpPr>
          <p:cNvPr id="26" name="Espaço Reservado para Texto 25"/>
          <p:cNvSpPr>
            <a:spLocks noGrp="1"/>
          </p:cNvSpPr>
          <p:nvPr>
            <p:ph type="body" sz="half" idx="2"/>
          </p:nvPr>
        </p:nvSpPr>
        <p:spPr>
          <a:xfrm>
            <a:off x="380999" y="4149922"/>
            <a:ext cx="5867400" cy="576263"/>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pt-BR" smtClean="0"/>
              <a:t>Clique para editar o texto mestre</a:t>
            </a:r>
          </a:p>
        </p:txBody>
      </p:sp>
    </p:spTree>
    <p:extLst>
      <p:ext uri="{BB962C8B-B14F-4D97-AF65-F5344CB8AC3E}">
        <p14:creationId xmlns:p14="http://schemas.microsoft.com/office/powerpoint/2010/main" val="36604157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pPr defTabSz="914378"/>
            <a:fld id="{8083C8D7-4055-45B2-9C62-EB29283BE9C3}" type="datetimeFigureOut">
              <a:rPr lang="pt-BR" smtClean="0">
                <a:solidFill>
                  <a:srgbClr val="629DD1">
                    <a:shade val="75000"/>
                  </a:srgbClr>
                </a:solidFill>
              </a:rPr>
              <a:pPr defTabSz="914378"/>
              <a:t>03/08/2020</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pPr defTabSz="914378"/>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pPr defTabSz="914378"/>
            <a:fld id="{6AB63C84-61BE-46F1-BFBC-717D1E5147F7}" type="slidenum">
              <a:rPr lang="pt-BR" smtClean="0">
                <a:solidFill>
                  <a:srgbClr val="629DD1">
                    <a:shade val="75000"/>
                  </a:srgbClr>
                </a:solidFill>
              </a:rPr>
              <a:pPr defTabSz="914378"/>
              <a:t>‹nº›</a:t>
            </a:fld>
            <a:endParaRPr lang="pt-BR" dirty="0">
              <a:solidFill>
                <a:srgbClr val="629DD1">
                  <a:shade val="75000"/>
                </a:srgbClr>
              </a:solidFill>
            </a:endParaRPr>
          </a:p>
        </p:txBody>
      </p:sp>
    </p:spTree>
    <p:extLst>
      <p:ext uri="{BB962C8B-B14F-4D97-AF65-F5344CB8AC3E}">
        <p14:creationId xmlns:p14="http://schemas.microsoft.com/office/powerpoint/2010/main" val="30108133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858001" y="411963"/>
            <a:ext cx="1828800" cy="4388644"/>
          </a:xfrm>
        </p:spPr>
        <p:txBody>
          <a:bodyPr vert="eaVert"/>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a:xfrm>
            <a:off x="457213" y="411963"/>
            <a:ext cx="6248399" cy="4388644"/>
          </a:xfrm>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pPr defTabSz="914378"/>
            <a:fld id="{8083C8D7-4055-45B2-9C62-EB29283BE9C3}" type="datetimeFigureOut">
              <a:rPr lang="pt-BR" smtClean="0">
                <a:solidFill>
                  <a:srgbClr val="629DD1">
                    <a:shade val="75000"/>
                  </a:srgbClr>
                </a:solidFill>
              </a:rPr>
              <a:pPr defTabSz="914378"/>
              <a:t>03/08/2020</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pPr defTabSz="914378"/>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pPr defTabSz="914378"/>
            <a:fld id="{6AB63C84-61BE-46F1-BFBC-717D1E5147F7}" type="slidenum">
              <a:rPr lang="pt-BR" smtClean="0">
                <a:solidFill>
                  <a:srgbClr val="629DD1">
                    <a:shade val="75000"/>
                  </a:srgbClr>
                </a:solidFill>
              </a:rPr>
              <a:pPr defTabSz="914378"/>
              <a:t>‹nº›</a:t>
            </a:fld>
            <a:endParaRPr lang="pt-BR" dirty="0">
              <a:solidFill>
                <a:srgbClr val="629DD1">
                  <a:shade val="75000"/>
                </a:srgbClr>
              </a:solidFill>
            </a:endParaRPr>
          </a:p>
        </p:txBody>
      </p:sp>
    </p:spTree>
    <p:extLst>
      <p:ext uri="{BB962C8B-B14F-4D97-AF65-F5344CB8AC3E}">
        <p14:creationId xmlns:p14="http://schemas.microsoft.com/office/powerpoint/2010/main" val="36228468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Title 1"/>
          <p:cNvSpPr>
            <a:spLocks noGrp="1"/>
          </p:cNvSpPr>
          <p:nvPr>
            <p:ph type="ctrTitle"/>
          </p:nvPr>
        </p:nvSpPr>
        <p:spPr>
          <a:xfrm>
            <a:off x="1313259" y="975589"/>
            <a:ext cx="6517482" cy="1881910"/>
          </a:xfrm>
        </p:spPr>
        <p:txBody>
          <a:bodyPr anchor="b">
            <a:normAutofit/>
          </a:bodyPr>
          <a:lstStyle>
            <a:lvl1pPr algn="ctr">
              <a:defRPr sz="3600"/>
            </a:lvl1pPr>
          </a:lstStyle>
          <a:p>
            <a:r>
              <a:rPr lang="pt-BR" smtClean="0"/>
              <a:t>Clique para editar o título mestre</a:t>
            </a:r>
            <a:endParaRPr lang="en-US" dirty="0"/>
          </a:p>
        </p:txBody>
      </p:sp>
      <p:sp>
        <p:nvSpPr>
          <p:cNvPr id="3" name="Subtitle 2"/>
          <p:cNvSpPr>
            <a:spLocks noGrp="1"/>
          </p:cNvSpPr>
          <p:nvPr>
            <p:ph type="subTitle" idx="1"/>
          </p:nvPr>
        </p:nvSpPr>
        <p:spPr>
          <a:xfrm>
            <a:off x="1313259" y="2914651"/>
            <a:ext cx="6517482" cy="1028699"/>
          </a:xfrm>
        </p:spPr>
        <p:txBody>
          <a:bodyPr>
            <a:normAutofit/>
          </a:bodyPr>
          <a:lstStyle>
            <a:lvl1pPr marL="0" indent="0" algn="ctr">
              <a:buNone/>
              <a:defRPr sz="1650">
                <a:solidFill>
                  <a:schemeClr val="bg1">
                    <a:lumMod val="50000"/>
                  </a:schemeClr>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pt-BR" smtClean="0"/>
              <a:t>Clique para editar o estilo do subtítulo Mestre</a:t>
            </a:r>
            <a:endParaRPr lang="en-US" dirty="0"/>
          </a:p>
        </p:txBody>
      </p:sp>
      <p:sp>
        <p:nvSpPr>
          <p:cNvPr id="4" name="Date Placeholder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03/08/2020</a:t>
            </a:fld>
            <a:endParaRPr lang="pt-BR" dirty="0">
              <a:solidFill>
                <a:srgbClr val="629DD1">
                  <a:shade val="75000"/>
                </a:srgbClr>
              </a:solidFill>
            </a:endParaRPr>
          </a:p>
        </p:txBody>
      </p:sp>
      <p:sp>
        <p:nvSpPr>
          <p:cNvPr id="5" name="Footer Placeholder 4"/>
          <p:cNvSpPr>
            <a:spLocks noGrp="1"/>
          </p:cNvSpPr>
          <p:nvPr>
            <p:ph type="ftr" sz="quarter" idx="11"/>
          </p:nvPr>
        </p:nvSpPr>
        <p:spPr/>
        <p:txBody>
          <a:bodyPr/>
          <a:lstStyle/>
          <a:p>
            <a:endParaRPr lang="pt-BR" dirty="0">
              <a:solidFill>
                <a:srgbClr val="629DD1">
                  <a:shade val="75000"/>
                </a:srgbClr>
              </a:solidFill>
            </a:endParaRPr>
          </a:p>
        </p:txBody>
      </p:sp>
      <p:sp>
        <p:nvSpPr>
          <p:cNvPr id="6" name="Slide Number Placeholder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261302747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Title 1"/>
          <p:cNvSpPr>
            <a:spLocks noGrp="1"/>
          </p:cNvSpPr>
          <p:nvPr>
            <p:ph type="title"/>
          </p:nvPr>
        </p:nvSpPr>
        <p:spPr/>
        <p:txBody>
          <a:bodyPr/>
          <a:lstStyle/>
          <a:p>
            <a:r>
              <a:rPr lang="pt-BR" smtClean="0"/>
              <a:t>Clique para editar o título mestre</a:t>
            </a:r>
            <a:endParaRPr lang="en-US" dirty="0"/>
          </a:p>
        </p:txBody>
      </p:sp>
      <p:sp>
        <p:nvSpPr>
          <p:cNvPr id="12" name="Content Placeholder 2"/>
          <p:cNvSpPr>
            <a:spLocks noGrp="1"/>
          </p:cNvSpPr>
          <p:nvPr>
            <p:ph sz="quarter" idx="13"/>
          </p:nvPr>
        </p:nvSpPr>
        <p:spPr>
          <a:xfrm>
            <a:off x="685330" y="1775320"/>
            <a:ext cx="7772870" cy="2568080"/>
          </a:xfrm>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03/08/2020</a:t>
            </a:fld>
            <a:endParaRPr lang="pt-BR" dirty="0">
              <a:solidFill>
                <a:srgbClr val="629DD1">
                  <a:shade val="75000"/>
                </a:srgbClr>
              </a:solidFill>
            </a:endParaRPr>
          </a:p>
        </p:txBody>
      </p:sp>
      <p:sp>
        <p:nvSpPr>
          <p:cNvPr id="5" name="Footer Placeholder 4"/>
          <p:cNvSpPr>
            <a:spLocks noGrp="1"/>
          </p:cNvSpPr>
          <p:nvPr>
            <p:ph type="ftr" sz="quarter" idx="11"/>
          </p:nvPr>
        </p:nvSpPr>
        <p:spPr/>
        <p:txBody>
          <a:bodyPr/>
          <a:lstStyle/>
          <a:p>
            <a:endParaRPr lang="pt-BR" dirty="0">
              <a:solidFill>
                <a:srgbClr val="629DD1">
                  <a:shade val="75000"/>
                </a:srgbClr>
              </a:solidFill>
            </a:endParaRPr>
          </a:p>
        </p:txBody>
      </p:sp>
      <p:sp>
        <p:nvSpPr>
          <p:cNvPr id="6" name="Slide Number Placeholder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413359115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Title 1"/>
          <p:cNvSpPr>
            <a:spLocks noGrp="1"/>
          </p:cNvSpPr>
          <p:nvPr>
            <p:ph type="title"/>
          </p:nvPr>
        </p:nvSpPr>
        <p:spPr>
          <a:xfrm>
            <a:off x="685331" y="621423"/>
            <a:ext cx="7763814" cy="2052614"/>
          </a:xfrm>
        </p:spPr>
        <p:txBody>
          <a:bodyPr anchor="b">
            <a:normAutofit/>
          </a:bodyPr>
          <a:lstStyle>
            <a:lvl1pPr>
              <a:defRPr sz="3000"/>
            </a:lvl1pPr>
          </a:lstStyle>
          <a:p>
            <a:r>
              <a:rPr lang="pt-BR" smtClean="0"/>
              <a:t>Clique para editar o título mestre</a:t>
            </a:r>
            <a:endParaRPr lang="en-US" dirty="0"/>
          </a:p>
        </p:txBody>
      </p:sp>
      <p:sp>
        <p:nvSpPr>
          <p:cNvPr id="3" name="Text Placeholder 2"/>
          <p:cNvSpPr>
            <a:spLocks noGrp="1"/>
          </p:cNvSpPr>
          <p:nvPr>
            <p:ph type="body" idx="1"/>
          </p:nvPr>
        </p:nvSpPr>
        <p:spPr>
          <a:xfrm>
            <a:off x="685331" y="2743093"/>
            <a:ext cx="7763814" cy="1026137"/>
          </a:xfrm>
        </p:spPr>
        <p:txBody>
          <a:bodyPr>
            <a:normAutofit/>
          </a:bodyPr>
          <a:lstStyle>
            <a:lvl1pPr marL="0" indent="0" algn="ctr">
              <a:buNone/>
              <a:defRPr sz="1500">
                <a:solidFill>
                  <a:schemeClr val="bg1">
                    <a:lumMod val="50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pt-BR" smtClean="0"/>
              <a:t>Editar estilos de texto Mestre</a:t>
            </a:r>
          </a:p>
        </p:txBody>
      </p:sp>
      <p:sp>
        <p:nvSpPr>
          <p:cNvPr id="4" name="Date Placeholder 3"/>
          <p:cNvSpPr>
            <a:spLocks noGrp="1"/>
          </p:cNvSpPr>
          <p:nvPr>
            <p:ph type="dt" sz="half" idx="10"/>
          </p:nvPr>
        </p:nvSpPr>
        <p:spPr/>
        <p:txBody>
          <a:bodyPr/>
          <a:lstStyle/>
          <a:p>
            <a:fld id="{F7EE434A-A7D6-43C6-A234-15C5C41E8B11}" type="datetimeFigureOut">
              <a:rPr lang="pt-BR" smtClean="0">
                <a:solidFill>
                  <a:prstClr val="black">
                    <a:tint val="75000"/>
                  </a:prstClr>
                </a:solidFill>
              </a:rPr>
              <a:pPr/>
              <a:t>03/08/2020</a:t>
            </a:fld>
            <a:endParaRPr lang="pt-BR"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pt-BR"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dirty="0">
              <a:solidFill>
                <a:prstClr val="black">
                  <a:tint val="75000"/>
                </a:prstClr>
              </a:solidFill>
            </a:endParaRPr>
          </a:p>
        </p:txBody>
      </p:sp>
    </p:spTree>
    <p:extLst>
      <p:ext uri="{BB962C8B-B14F-4D97-AF65-F5344CB8AC3E}">
        <p14:creationId xmlns:p14="http://schemas.microsoft.com/office/powerpoint/2010/main" val="30216296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14" name="Title 1"/>
          <p:cNvSpPr>
            <a:spLocks noGrp="1"/>
          </p:cNvSpPr>
          <p:nvPr>
            <p:ph type="title"/>
          </p:nvPr>
        </p:nvSpPr>
        <p:spPr>
          <a:xfrm>
            <a:off x="685332" y="463888"/>
            <a:ext cx="7773338" cy="1197133"/>
          </a:xfrm>
        </p:spPr>
        <p:txBody>
          <a:bodyPr/>
          <a:lstStyle/>
          <a:p>
            <a:r>
              <a:rPr lang="pt-BR" smtClean="0"/>
              <a:t>Clique para editar o título mestre</a:t>
            </a:r>
            <a:endParaRPr lang="en-US" dirty="0"/>
          </a:p>
        </p:txBody>
      </p:sp>
      <p:sp>
        <p:nvSpPr>
          <p:cNvPr id="12" name="Content Placeholder 2"/>
          <p:cNvSpPr>
            <a:spLocks noGrp="1"/>
          </p:cNvSpPr>
          <p:nvPr>
            <p:ph sz="quarter" idx="13"/>
          </p:nvPr>
        </p:nvSpPr>
        <p:spPr>
          <a:xfrm>
            <a:off x="685330" y="1775320"/>
            <a:ext cx="3829520" cy="2568080"/>
          </a:xfrm>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13" name="Content Placeholder 3"/>
          <p:cNvSpPr>
            <a:spLocks noGrp="1"/>
          </p:cNvSpPr>
          <p:nvPr>
            <p:ph sz="quarter" idx="14"/>
          </p:nvPr>
        </p:nvSpPr>
        <p:spPr>
          <a:xfrm>
            <a:off x="4629150" y="1775320"/>
            <a:ext cx="3829050" cy="2568080"/>
          </a:xfrm>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4"/>
          <p:cNvSpPr>
            <a:spLocks noGrp="1"/>
          </p:cNvSpPr>
          <p:nvPr>
            <p:ph type="dt" sz="half" idx="10"/>
          </p:nvPr>
        </p:nvSpPr>
        <p:spPr/>
        <p:txBody>
          <a:bodyPr/>
          <a:lstStyle/>
          <a:p>
            <a:fld id="{F7EE434A-A7D6-43C6-A234-15C5C41E8B11}" type="datetimeFigureOut">
              <a:rPr lang="pt-BR" smtClean="0">
                <a:solidFill>
                  <a:prstClr val="black">
                    <a:tint val="75000"/>
                  </a:prstClr>
                </a:solidFill>
              </a:rPr>
              <a:pPr/>
              <a:t>03/08/2020</a:t>
            </a:fld>
            <a:endParaRPr lang="pt-BR"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pt-BR"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dirty="0">
              <a:solidFill>
                <a:prstClr val="black">
                  <a:tint val="75000"/>
                </a:prstClr>
              </a:solidFill>
            </a:endParaRPr>
          </a:p>
        </p:txBody>
      </p:sp>
    </p:spTree>
    <p:extLst>
      <p:ext uri="{BB962C8B-B14F-4D97-AF65-F5344CB8AC3E}">
        <p14:creationId xmlns:p14="http://schemas.microsoft.com/office/powerpoint/2010/main" val="3332725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14" name="Title 1"/>
          <p:cNvSpPr>
            <a:spLocks noGrp="1"/>
          </p:cNvSpPr>
          <p:nvPr>
            <p:ph type="title"/>
          </p:nvPr>
        </p:nvSpPr>
        <p:spPr>
          <a:xfrm>
            <a:off x="685332" y="463888"/>
            <a:ext cx="7773338" cy="1197133"/>
          </a:xfrm>
        </p:spPr>
        <p:txBody>
          <a:bodyPr/>
          <a:lstStyle/>
          <a:p>
            <a:r>
              <a:rPr lang="pt-BR" smtClean="0"/>
              <a:t>Clique para editar o título mestre</a:t>
            </a:r>
            <a:endParaRPr lang="en-US" dirty="0"/>
          </a:p>
        </p:txBody>
      </p:sp>
      <p:sp>
        <p:nvSpPr>
          <p:cNvPr id="3" name="Text Placeholder 2"/>
          <p:cNvSpPr>
            <a:spLocks noGrp="1"/>
          </p:cNvSpPr>
          <p:nvPr>
            <p:ph type="body" idx="1"/>
          </p:nvPr>
        </p:nvSpPr>
        <p:spPr>
          <a:xfrm>
            <a:off x="859746" y="1778263"/>
            <a:ext cx="3655106" cy="509996"/>
          </a:xfrm>
        </p:spPr>
        <p:txBody>
          <a:bodyPr anchor="b">
            <a:noAutofit/>
          </a:bodyPr>
          <a:lstStyle>
            <a:lvl1pPr marL="0" indent="0">
              <a:lnSpc>
                <a:spcPct val="85000"/>
              </a:lnSpc>
              <a:buNone/>
              <a:defRPr sz="1950" b="0">
                <a:solidFill>
                  <a:schemeClr val="tx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pt-BR" smtClean="0"/>
              <a:t>Editar estilos de texto Mestre</a:t>
            </a:r>
          </a:p>
        </p:txBody>
      </p:sp>
      <p:sp>
        <p:nvSpPr>
          <p:cNvPr id="12" name="Content Placeholder 3"/>
          <p:cNvSpPr>
            <a:spLocks noGrp="1"/>
          </p:cNvSpPr>
          <p:nvPr>
            <p:ph sz="quarter" idx="13"/>
          </p:nvPr>
        </p:nvSpPr>
        <p:spPr>
          <a:xfrm>
            <a:off x="685331" y="2288260"/>
            <a:ext cx="3829520" cy="2055140"/>
          </a:xfrm>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4797317" y="1778263"/>
            <a:ext cx="3661353" cy="509996"/>
          </a:xfrm>
        </p:spPr>
        <p:txBody>
          <a:bodyPr anchor="b">
            <a:noAutofit/>
          </a:bodyPr>
          <a:lstStyle>
            <a:lvl1pPr marL="0" indent="0">
              <a:lnSpc>
                <a:spcPct val="85000"/>
              </a:lnSpc>
              <a:buNone/>
              <a:defRPr sz="1950" b="0">
                <a:solidFill>
                  <a:schemeClr val="tx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pt-BR" smtClean="0"/>
              <a:t>Editar estilos de texto Mestre</a:t>
            </a:r>
          </a:p>
        </p:txBody>
      </p:sp>
      <p:sp>
        <p:nvSpPr>
          <p:cNvPr id="13" name="Content Placeholder 5"/>
          <p:cNvSpPr>
            <a:spLocks noGrp="1"/>
          </p:cNvSpPr>
          <p:nvPr>
            <p:ph sz="quarter" idx="14"/>
          </p:nvPr>
        </p:nvSpPr>
        <p:spPr>
          <a:xfrm>
            <a:off x="4629150" y="2288260"/>
            <a:ext cx="3829051" cy="2055140"/>
          </a:xfrm>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7" name="Date Placeholder 6"/>
          <p:cNvSpPr>
            <a:spLocks noGrp="1"/>
          </p:cNvSpPr>
          <p:nvPr>
            <p:ph type="dt" sz="half" idx="10"/>
          </p:nvPr>
        </p:nvSpPr>
        <p:spPr/>
        <p:txBody>
          <a:bodyPr/>
          <a:lstStyle/>
          <a:p>
            <a:fld id="{F7EE434A-A7D6-43C6-A234-15C5C41E8B11}" type="datetimeFigureOut">
              <a:rPr lang="pt-BR" smtClean="0">
                <a:solidFill>
                  <a:prstClr val="black">
                    <a:tint val="75000"/>
                  </a:prstClr>
                </a:solidFill>
              </a:rPr>
              <a:pPr/>
              <a:t>03/08/2020</a:t>
            </a:fld>
            <a:endParaRPr lang="pt-BR"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pt-BR"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dirty="0">
              <a:solidFill>
                <a:prstClr val="black">
                  <a:tint val="75000"/>
                </a:prstClr>
              </a:solidFill>
            </a:endParaRPr>
          </a:p>
        </p:txBody>
      </p:sp>
    </p:spTree>
    <p:extLst>
      <p:ext uri="{BB962C8B-B14F-4D97-AF65-F5344CB8AC3E}">
        <p14:creationId xmlns:p14="http://schemas.microsoft.com/office/powerpoint/2010/main" val="37832763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Title 1"/>
          <p:cNvSpPr>
            <a:spLocks noGrp="1"/>
          </p:cNvSpPr>
          <p:nvPr>
            <p:ph type="title"/>
          </p:nvPr>
        </p:nvSpPr>
        <p:spPr/>
        <p:txBody>
          <a:bodyPr/>
          <a:lstStyle/>
          <a:p>
            <a:r>
              <a:rPr lang="pt-BR" smtClean="0"/>
              <a:t>Clique para editar o título mestre</a:t>
            </a:r>
            <a:endParaRPr lang="en-US" dirty="0"/>
          </a:p>
        </p:txBody>
      </p:sp>
      <p:sp>
        <p:nvSpPr>
          <p:cNvPr id="3" name="Date Placeholder 2"/>
          <p:cNvSpPr>
            <a:spLocks noGrp="1"/>
          </p:cNvSpPr>
          <p:nvPr>
            <p:ph type="dt" sz="half" idx="10"/>
          </p:nvPr>
        </p:nvSpPr>
        <p:spPr/>
        <p:txBody>
          <a:bodyPr/>
          <a:lstStyle/>
          <a:p>
            <a:fld id="{8083C8D7-4055-45B2-9C62-EB29283BE9C3}" type="datetimeFigureOut">
              <a:rPr lang="pt-BR" smtClean="0">
                <a:solidFill>
                  <a:srgbClr val="629DD1">
                    <a:shade val="75000"/>
                  </a:srgbClr>
                </a:solidFill>
              </a:rPr>
              <a:pPr/>
              <a:t>03/08/2020</a:t>
            </a:fld>
            <a:endParaRPr lang="pt-BR" dirty="0">
              <a:solidFill>
                <a:srgbClr val="629DD1">
                  <a:shade val="75000"/>
                </a:srgbClr>
              </a:solidFill>
            </a:endParaRPr>
          </a:p>
        </p:txBody>
      </p:sp>
      <p:sp>
        <p:nvSpPr>
          <p:cNvPr id="4" name="Footer Placeholder 3"/>
          <p:cNvSpPr>
            <a:spLocks noGrp="1"/>
          </p:cNvSpPr>
          <p:nvPr>
            <p:ph type="ftr" sz="quarter" idx="11"/>
          </p:nvPr>
        </p:nvSpPr>
        <p:spPr/>
        <p:txBody>
          <a:bodyPr/>
          <a:lstStyle/>
          <a:p>
            <a:endParaRPr lang="pt-BR" dirty="0">
              <a:solidFill>
                <a:srgbClr val="629DD1">
                  <a:shade val="75000"/>
                </a:srgbClr>
              </a:solidFill>
            </a:endParaRPr>
          </a:p>
        </p:txBody>
      </p:sp>
      <p:sp>
        <p:nvSpPr>
          <p:cNvPr id="5" name="Slide Number Placeholder 4"/>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222604923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Date Placeholder 1"/>
          <p:cNvSpPr>
            <a:spLocks noGrp="1"/>
          </p:cNvSpPr>
          <p:nvPr>
            <p:ph type="dt" sz="half" idx="10"/>
          </p:nvPr>
        </p:nvSpPr>
        <p:spPr/>
        <p:txBody>
          <a:bodyPr/>
          <a:lstStyle/>
          <a:p>
            <a:fld id="{F7EE434A-A7D6-43C6-A234-15C5C41E8B11}" type="datetimeFigureOut">
              <a:rPr lang="pt-BR" smtClean="0">
                <a:solidFill>
                  <a:prstClr val="black">
                    <a:tint val="75000"/>
                  </a:prstClr>
                </a:solidFill>
              </a:rPr>
              <a:pPr/>
              <a:t>03/08/2020</a:t>
            </a:fld>
            <a:endParaRPr lang="pt-BR"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pt-BR"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dirty="0">
              <a:solidFill>
                <a:prstClr val="black">
                  <a:tint val="75000"/>
                </a:prstClr>
              </a:solidFill>
            </a:endParaRPr>
          </a:p>
        </p:txBody>
      </p:sp>
    </p:spTree>
    <p:extLst>
      <p:ext uri="{BB962C8B-B14F-4D97-AF65-F5344CB8AC3E}">
        <p14:creationId xmlns:p14="http://schemas.microsoft.com/office/powerpoint/2010/main" val="81076569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Title 1"/>
          <p:cNvSpPr>
            <a:spLocks noGrp="1"/>
          </p:cNvSpPr>
          <p:nvPr>
            <p:ph type="title"/>
          </p:nvPr>
        </p:nvSpPr>
        <p:spPr>
          <a:xfrm>
            <a:off x="685331" y="457200"/>
            <a:ext cx="2951766" cy="1517439"/>
          </a:xfrm>
        </p:spPr>
        <p:txBody>
          <a:bodyPr anchor="b"/>
          <a:lstStyle>
            <a:lvl1pPr algn="ctr">
              <a:defRPr sz="2400"/>
            </a:lvl1pPr>
          </a:lstStyle>
          <a:p>
            <a:r>
              <a:rPr lang="pt-BR" smtClean="0"/>
              <a:t>Clique para editar o título mestre</a:t>
            </a:r>
            <a:endParaRPr lang="en-US" dirty="0"/>
          </a:p>
        </p:txBody>
      </p:sp>
      <p:sp>
        <p:nvSpPr>
          <p:cNvPr id="10" name="Content Placeholder 2"/>
          <p:cNvSpPr>
            <a:spLocks noGrp="1"/>
          </p:cNvSpPr>
          <p:nvPr>
            <p:ph sz="quarter" idx="13"/>
          </p:nvPr>
        </p:nvSpPr>
        <p:spPr>
          <a:xfrm>
            <a:off x="3808547" y="457201"/>
            <a:ext cx="4650122" cy="3886199"/>
          </a:xfrm>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685331" y="1974639"/>
            <a:ext cx="2951767" cy="2368761"/>
          </a:xfrm>
        </p:spPr>
        <p:txBody>
          <a:bodyPr/>
          <a:lstStyle>
            <a:lvl1pPr marL="0" indent="0" algn="ctr">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pt-BR" smtClean="0"/>
              <a:t>Editar estilos de texto Mestre</a:t>
            </a:r>
          </a:p>
        </p:txBody>
      </p:sp>
      <p:sp>
        <p:nvSpPr>
          <p:cNvPr id="5" name="Date Placeholder 4"/>
          <p:cNvSpPr>
            <a:spLocks noGrp="1"/>
          </p:cNvSpPr>
          <p:nvPr>
            <p:ph type="dt" sz="half" idx="10"/>
          </p:nvPr>
        </p:nvSpPr>
        <p:spPr/>
        <p:txBody>
          <a:bodyPr/>
          <a:lstStyle/>
          <a:p>
            <a:fld id="{F7EE434A-A7D6-43C6-A234-15C5C41E8B11}" type="datetimeFigureOut">
              <a:rPr lang="pt-BR" smtClean="0">
                <a:solidFill>
                  <a:prstClr val="black">
                    <a:tint val="75000"/>
                  </a:prstClr>
                </a:solidFill>
              </a:rPr>
              <a:pPr/>
              <a:t>03/08/2020</a:t>
            </a:fld>
            <a:endParaRPr lang="pt-BR"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pt-BR"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dirty="0">
              <a:solidFill>
                <a:prstClr val="black">
                  <a:tint val="75000"/>
                </a:prstClr>
              </a:solidFill>
            </a:endParaRPr>
          </a:p>
        </p:txBody>
      </p:sp>
    </p:spTree>
    <p:extLst>
      <p:ext uri="{BB962C8B-B14F-4D97-AF65-F5344CB8AC3E}">
        <p14:creationId xmlns:p14="http://schemas.microsoft.com/office/powerpoint/2010/main" val="145616409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Title 1"/>
          <p:cNvSpPr>
            <a:spLocks noGrp="1"/>
          </p:cNvSpPr>
          <p:nvPr>
            <p:ph type="title"/>
          </p:nvPr>
        </p:nvSpPr>
        <p:spPr>
          <a:xfrm>
            <a:off x="685331" y="457200"/>
            <a:ext cx="4451227" cy="1517441"/>
          </a:xfrm>
        </p:spPr>
        <p:txBody>
          <a:bodyPr anchor="b"/>
          <a:lstStyle>
            <a:lvl1pPr algn="ctr">
              <a:defRPr sz="240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5568602" y="457201"/>
            <a:ext cx="2441519" cy="38862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pt-BR" smtClean="0"/>
              <a:t>Clique no ícone para adicionar uma imagem</a:t>
            </a:r>
            <a:endParaRPr lang="en-US" dirty="0"/>
          </a:p>
        </p:txBody>
      </p:sp>
      <p:sp>
        <p:nvSpPr>
          <p:cNvPr id="4" name="Text Placeholder 3"/>
          <p:cNvSpPr>
            <a:spLocks noGrp="1"/>
          </p:cNvSpPr>
          <p:nvPr>
            <p:ph type="body" sz="half" idx="2"/>
          </p:nvPr>
        </p:nvSpPr>
        <p:spPr>
          <a:xfrm>
            <a:off x="685346" y="1974639"/>
            <a:ext cx="4451212" cy="2368760"/>
          </a:xfrm>
        </p:spPr>
        <p:txBody>
          <a:bodyPr/>
          <a:lstStyle>
            <a:lvl1pPr marL="0" indent="0" algn="ctr">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pt-BR" smtClean="0"/>
              <a:t>Editar estilos de texto Mestre</a:t>
            </a:r>
          </a:p>
        </p:txBody>
      </p:sp>
      <p:sp>
        <p:nvSpPr>
          <p:cNvPr id="5" name="Date Placeholder 4"/>
          <p:cNvSpPr>
            <a:spLocks noGrp="1"/>
          </p:cNvSpPr>
          <p:nvPr>
            <p:ph type="dt" sz="half" idx="10"/>
          </p:nvPr>
        </p:nvSpPr>
        <p:spPr/>
        <p:txBody>
          <a:bodyPr/>
          <a:lstStyle/>
          <a:p>
            <a:fld id="{F7EE434A-A7D6-43C6-A234-15C5C41E8B11}" type="datetimeFigureOut">
              <a:rPr lang="pt-BR" smtClean="0">
                <a:solidFill>
                  <a:prstClr val="black">
                    <a:tint val="75000"/>
                  </a:prstClr>
                </a:solidFill>
              </a:rPr>
              <a:pPr/>
              <a:t>03/08/2020</a:t>
            </a:fld>
            <a:endParaRPr lang="pt-BR"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pt-BR"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dirty="0">
              <a:solidFill>
                <a:prstClr val="black">
                  <a:tint val="75000"/>
                </a:prstClr>
              </a:solidFill>
            </a:endParaRPr>
          </a:p>
        </p:txBody>
      </p:sp>
    </p:spTree>
    <p:extLst>
      <p:ext uri="{BB962C8B-B14F-4D97-AF65-F5344CB8AC3E}">
        <p14:creationId xmlns:p14="http://schemas.microsoft.com/office/powerpoint/2010/main" val="338564843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Foto Panorâmica com Legenda">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Title 1"/>
          <p:cNvSpPr>
            <a:spLocks noGrp="1"/>
          </p:cNvSpPr>
          <p:nvPr>
            <p:ph type="title"/>
          </p:nvPr>
        </p:nvSpPr>
        <p:spPr>
          <a:xfrm>
            <a:off x="685346" y="3217030"/>
            <a:ext cx="7773324" cy="608708"/>
          </a:xfrm>
        </p:spPr>
        <p:txBody>
          <a:bodyPr anchor="b"/>
          <a:lstStyle>
            <a:lvl1pPr>
              <a:defRPr sz="240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888558" y="523696"/>
            <a:ext cx="7366899" cy="2410602"/>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pt-BR" smtClean="0"/>
              <a:t>Clique no ícone para adicionar uma imagem</a:t>
            </a:r>
            <a:endParaRPr lang="en-US" dirty="0"/>
          </a:p>
        </p:txBody>
      </p:sp>
      <p:sp>
        <p:nvSpPr>
          <p:cNvPr id="4" name="Text Placeholder 3"/>
          <p:cNvSpPr>
            <a:spLocks noGrp="1"/>
          </p:cNvSpPr>
          <p:nvPr>
            <p:ph type="body" sz="half" idx="2"/>
          </p:nvPr>
        </p:nvSpPr>
        <p:spPr>
          <a:xfrm>
            <a:off x="685331" y="3831546"/>
            <a:ext cx="7773339" cy="511854"/>
          </a:xfrm>
        </p:spPr>
        <p:txBody>
          <a:bodyPr/>
          <a:lstStyle>
            <a:lvl1pPr marL="0" indent="0" algn="ctr">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pt-BR" smtClean="0"/>
              <a:t>Editar estilos de texto Mestre</a:t>
            </a:r>
          </a:p>
        </p:txBody>
      </p:sp>
      <p:sp>
        <p:nvSpPr>
          <p:cNvPr id="5" name="Date Placeholder 4"/>
          <p:cNvSpPr>
            <a:spLocks noGrp="1"/>
          </p:cNvSpPr>
          <p:nvPr>
            <p:ph type="dt" sz="half" idx="10"/>
          </p:nvPr>
        </p:nvSpPr>
        <p:spPr/>
        <p:txBody>
          <a:bodyPr/>
          <a:lstStyle/>
          <a:p>
            <a:fld id="{8083C8D7-4055-45B2-9C62-EB29283BE9C3}" type="datetimeFigureOut">
              <a:rPr lang="pt-BR" smtClean="0">
                <a:solidFill>
                  <a:srgbClr val="629DD1">
                    <a:shade val="75000"/>
                  </a:srgbClr>
                </a:solidFill>
              </a:rPr>
              <a:pPr/>
              <a:t>03/08/2020</a:t>
            </a:fld>
            <a:endParaRPr lang="pt-BR" dirty="0">
              <a:solidFill>
                <a:srgbClr val="629DD1">
                  <a:shade val="75000"/>
                </a:srgbClr>
              </a:solidFill>
            </a:endParaRPr>
          </a:p>
        </p:txBody>
      </p:sp>
      <p:sp>
        <p:nvSpPr>
          <p:cNvPr id="6" name="Footer Placeholder 5"/>
          <p:cNvSpPr>
            <a:spLocks noGrp="1"/>
          </p:cNvSpPr>
          <p:nvPr>
            <p:ph type="ftr" sz="quarter" idx="11"/>
          </p:nvPr>
        </p:nvSpPr>
        <p:spPr/>
        <p:txBody>
          <a:bodyPr/>
          <a:lstStyle/>
          <a:p>
            <a:endParaRPr lang="pt-BR" dirty="0">
              <a:solidFill>
                <a:srgbClr val="629DD1">
                  <a:shade val="75000"/>
                </a:srgbClr>
              </a:solidFill>
            </a:endParaRPr>
          </a:p>
        </p:txBody>
      </p:sp>
      <p:sp>
        <p:nvSpPr>
          <p:cNvPr id="7" name="Slide Number Placeholder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205611267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ítulo e Legenda">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Title 1"/>
          <p:cNvSpPr>
            <a:spLocks noGrp="1"/>
          </p:cNvSpPr>
          <p:nvPr>
            <p:ph type="title"/>
          </p:nvPr>
        </p:nvSpPr>
        <p:spPr>
          <a:xfrm>
            <a:off x="685331" y="457200"/>
            <a:ext cx="7773339" cy="2570434"/>
          </a:xfrm>
        </p:spPr>
        <p:txBody>
          <a:bodyPr anchor="ctr"/>
          <a:lstStyle>
            <a:lvl1pPr algn="ctr">
              <a:defRPr sz="2400"/>
            </a:lvl1pPr>
          </a:lstStyle>
          <a:p>
            <a:r>
              <a:rPr lang="pt-BR" smtClean="0"/>
              <a:t>Clique para editar o título mestre</a:t>
            </a:r>
            <a:endParaRPr lang="en-US" dirty="0"/>
          </a:p>
        </p:txBody>
      </p:sp>
      <p:sp>
        <p:nvSpPr>
          <p:cNvPr id="4" name="Text Placeholder 3"/>
          <p:cNvSpPr>
            <a:spLocks noGrp="1"/>
          </p:cNvSpPr>
          <p:nvPr>
            <p:ph type="body" sz="half" idx="2"/>
          </p:nvPr>
        </p:nvSpPr>
        <p:spPr>
          <a:xfrm>
            <a:off x="685331" y="3153616"/>
            <a:ext cx="7773339" cy="1189785"/>
          </a:xfrm>
        </p:spPr>
        <p:txBody>
          <a:bodyPr anchor="ctr"/>
          <a:lstStyle>
            <a:lvl1pPr marL="0" indent="0" algn="ctr">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pt-BR" smtClean="0"/>
              <a:t>Editar estilos de texto Mestre</a:t>
            </a:r>
          </a:p>
        </p:txBody>
      </p:sp>
      <p:sp>
        <p:nvSpPr>
          <p:cNvPr id="5" name="Date Placeholder 4"/>
          <p:cNvSpPr>
            <a:spLocks noGrp="1"/>
          </p:cNvSpPr>
          <p:nvPr>
            <p:ph type="dt" sz="half" idx="10"/>
          </p:nvPr>
        </p:nvSpPr>
        <p:spPr/>
        <p:txBody>
          <a:bodyPr/>
          <a:lstStyle/>
          <a:p>
            <a:fld id="{8083C8D7-4055-45B2-9C62-EB29283BE9C3}" type="datetimeFigureOut">
              <a:rPr lang="pt-BR" smtClean="0">
                <a:solidFill>
                  <a:srgbClr val="629DD1">
                    <a:shade val="75000"/>
                  </a:srgbClr>
                </a:solidFill>
              </a:rPr>
              <a:pPr/>
              <a:t>03/08/2020</a:t>
            </a:fld>
            <a:endParaRPr lang="pt-BR" dirty="0">
              <a:solidFill>
                <a:srgbClr val="629DD1">
                  <a:shade val="75000"/>
                </a:srgbClr>
              </a:solidFill>
            </a:endParaRPr>
          </a:p>
        </p:txBody>
      </p:sp>
      <p:sp>
        <p:nvSpPr>
          <p:cNvPr id="6" name="Footer Placeholder 5"/>
          <p:cNvSpPr>
            <a:spLocks noGrp="1"/>
          </p:cNvSpPr>
          <p:nvPr>
            <p:ph type="ftr" sz="quarter" idx="11"/>
          </p:nvPr>
        </p:nvSpPr>
        <p:spPr/>
        <p:txBody>
          <a:bodyPr/>
          <a:lstStyle/>
          <a:p>
            <a:endParaRPr lang="pt-BR" dirty="0">
              <a:solidFill>
                <a:srgbClr val="629DD1">
                  <a:shade val="75000"/>
                </a:srgbClr>
              </a:solidFill>
            </a:endParaRPr>
          </a:p>
        </p:txBody>
      </p:sp>
      <p:sp>
        <p:nvSpPr>
          <p:cNvPr id="7" name="Slide Number Placeholder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314100085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Citação com Legenda">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Title 1"/>
          <p:cNvSpPr>
            <a:spLocks noGrp="1"/>
          </p:cNvSpPr>
          <p:nvPr>
            <p:ph type="title"/>
          </p:nvPr>
        </p:nvSpPr>
        <p:spPr>
          <a:xfrm>
            <a:off x="1084659" y="457200"/>
            <a:ext cx="6977064" cy="2244678"/>
          </a:xfrm>
        </p:spPr>
        <p:txBody>
          <a:bodyPr anchor="ctr"/>
          <a:lstStyle>
            <a:lvl1pPr>
              <a:defRPr sz="2400"/>
            </a:lvl1pPr>
          </a:lstStyle>
          <a:p>
            <a:r>
              <a:rPr lang="pt-BR" smtClean="0"/>
              <a:t>Clique para editar o título mestre</a:t>
            </a:r>
            <a:endParaRPr lang="en-US" dirty="0"/>
          </a:p>
        </p:txBody>
      </p:sp>
      <p:sp>
        <p:nvSpPr>
          <p:cNvPr id="12" name="Text Placeholder 3"/>
          <p:cNvSpPr>
            <a:spLocks noGrp="1"/>
          </p:cNvSpPr>
          <p:nvPr>
            <p:ph type="body" sz="half" idx="13"/>
          </p:nvPr>
        </p:nvSpPr>
        <p:spPr>
          <a:xfrm>
            <a:off x="1290484" y="2707524"/>
            <a:ext cx="6564224" cy="446091"/>
          </a:xfrm>
        </p:spPr>
        <p:txBody>
          <a:bodyPr anchor="t">
            <a:normAutofit/>
          </a:bodyPr>
          <a:lstStyle>
            <a:lvl1pPr marL="0" indent="0">
              <a:buNone/>
              <a:defRPr sz="105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pt-BR" smtClean="0"/>
              <a:t>Editar estilos de texto Mestre</a:t>
            </a:r>
          </a:p>
        </p:txBody>
      </p:sp>
      <p:sp>
        <p:nvSpPr>
          <p:cNvPr id="4" name="Text Placeholder 3"/>
          <p:cNvSpPr>
            <a:spLocks noGrp="1"/>
          </p:cNvSpPr>
          <p:nvPr>
            <p:ph type="body" sz="half" idx="2"/>
          </p:nvPr>
        </p:nvSpPr>
        <p:spPr>
          <a:xfrm>
            <a:off x="685331" y="3279597"/>
            <a:ext cx="7773339" cy="1065790"/>
          </a:xfrm>
        </p:spPr>
        <p:txBody>
          <a:bodyPr anchor="ctr">
            <a:normAutofit/>
          </a:bodyPr>
          <a:lstStyle>
            <a:lvl1pPr marL="0" indent="0" algn="ctr">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pt-BR" smtClean="0"/>
              <a:t>Editar estilos de texto Mestre</a:t>
            </a:r>
          </a:p>
        </p:txBody>
      </p:sp>
      <p:sp>
        <p:nvSpPr>
          <p:cNvPr id="5" name="Date Placeholder 4"/>
          <p:cNvSpPr>
            <a:spLocks noGrp="1"/>
          </p:cNvSpPr>
          <p:nvPr>
            <p:ph type="dt" sz="half" idx="10"/>
          </p:nvPr>
        </p:nvSpPr>
        <p:spPr/>
        <p:txBody>
          <a:bodyPr/>
          <a:lstStyle/>
          <a:p>
            <a:fld id="{8083C8D7-4055-45B2-9C62-EB29283BE9C3}" type="datetimeFigureOut">
              <a:rPr lang="pt-BR" smtClean="0">
                <a:solidFill>
                  <a:srgbClr val="629DD1">
                    <a:shade val="75000"/>
                  </a:srgbClr>
                </a:solidFill>
              </a:rPr>
              <a:pPr/>
              <a:t>03/08/2020</a:t>
            </a:fld>
            <a:endParaRPr lang="pt-BR" dirty="0">
              <a:solidFill>
                <a:srgbClr val="629DD1">
                  <a:shade val="75000"/>
                </a:srgbClr>
              </a:solidFill>
            </a:endParaRPr>
          </a:p>
        </p:txBody>
      </p:sp>
      <p:sp>
        <p:nvSpPr>
          <p:cNvPr id="6" name="Footer Placeholder 5"/>
          <p:cNvSpPr>
            <a:spLocks noGrp="1"/>
          </p:cNvSpPr>
          <p:nvPr>
            <p:ph type="ftr" sz="quarter" idx="11"/>
          </p:nvPr>
        </p:nvSpPr>
        <p:spPr/>
        <p:txBody>
          <a:bodyPr/>
          <a:lstStyle/>
          <a:p>
            <a:endParaRPr lang="pt-BR" dirty="0">
              <a:solidFill>
                <a:srgbClr val="629DD1">
                  <a:shade val="75000"/>
                </a:srgbClr>
              </a:solidFill>
            </a:endParaRPr>
          </a:p>
        </p:txBody>
      </p:sp>
      <p:sp>
        <p:nvSpPr>
          <p:cNvPr id="7" name="Slide Number Placeholder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3" name="TextBox 12"/>
          <p:cNvSpPr txBox="1"/>
          <p:nvPr/>
        </p:nvSpPr>
        <p:spPr>
          <a:xfrm>
            <a:off x="751116" y="565625"/>
            <a:ext cx="457200" cy="438582"/>
          </a:xfrm>
          <a:prstGeom prst="rect">
            <a:avLst/>
          </a:prstGeom>
        </p:spPr>
        <p:txBody>
          <a:bodyPr vert="horz" lIns="68580" tIns="34290" rIns="68580" bIns="3429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6000" dirty="0">
                <a:solidFill>
                  <a:schemeClr val="tx1"/>
                </a:solidFill>
                <a:effectLst/>
              </a:rPr>
              <a:t>“</a:t>
            </a:r>
          </a:p>
        </p:txBody>
      </p:sp>
      <p:sp>
        <p:nvSpPr>
          <p:cNvPr id="14" name="TextBox 13"/>
          <p:cNvSpPr txBox="1"/>
          <p:nvPr/>
        </p:nvSpPr>
        <p:spPr>
          <a:xfrm>
            <a:off x="7918169" y="2245184"/>
            <a:ext cx="457200" cy="438582"/>
          </a:xfrm>
          <a:prstGeom prst="rect">
            <a:avLst/>
          </a:prstGeom>
        </p:spPr>
        <p:txBody>
          <a:bodyPr vert="horz" lIns="68580" tIns="34290" rIns="68580" bIns="3429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6000" dirty="0">
                <a:solidFill>
                  <a:schemeClr val="tx1"/>
                </a:solidFill>
                <a:effectLst/>
              </a:rPr>
              <a:t>”</a:t>
            </a:r>
          </a:p>
        </p:txBody>
      </p:sp>
    </p:spTree>
    <p:extLst>
      <p:ext uri="{BB962C8B-B14F-4D97-AF65-F5344CB8AC3E}">
        <p14:creationId xmlns:p14="http://schemas.microsoft.com/office/powerpoint/2010/main" val="305291822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Cartão de Nome">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Title 1"/>
          <p:cNvSpPr>
            <a:spLocks noGrp="1"/>
          </p:cNvSpPr>
          <p:nvPr>
            <p:ph type="title"/>
          </p:nvPr>
        </p:nvSpPr>
        <p:spPr>
          <a:xfrm>
            <a:off x="685331" y="1604041"/>
            <a:ext cx="7773339" cy="1883876"/>
          </a:xfrm>
        </p:spPr>
        <p:txBody>
          <a:bodyPr anchor="b"/>
          <a:lstStyle>
            <a:lvl1pPr algn="ctr">
              <a:defRPr sz="2400"/>
            </a:lvl1pPr>
          </a:lstStyle>
          <a:p>
            <a:r>
              <a:rPr lang="pt-BR" smtClean="0"/>
              <a:t>Clique para editar o título mestre</a:t>
            </a:r>
            <a:endParaRPr lang="en-US" dirty="0"/>
          </a:p>
        </p:txBody>
      </p:sp>
      <p:sp>
        <p:nvSpPr>
          <p:cNvPr id="4" name="Text Placeholder 3"/>
          <p:cNvSpPr>
            <a:spLocks noGrp="1"/>
          </p:cNvSpPr>
          <p:nvPr>
            <p:ph type="body" sz="half" idx="2"/>
          </p:nvPr>
        </p:nvSpPr>
        <p:spPr>
          <a:xfrm>
            <a:off x="685331" y="3496751"/>
            <a:ext cx="7773339" cy="855483"/>
          </a:xfrm>
        </p:spPr>
        <p:txBody>
          <a:bodyPr anchor="t"/>
          <a:lstStyle>
            <a:lvl1pPr marL="0" indent="0" algn="ctr">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pt-BR" smtClean="0"/>
              <a:t>Editar estilos de texto Mestre</a:t>
            </a:r>
          </a:p>
        </p:txBody>
      </p:sp>
      <p:sp>
        <p:nvSpPr>
          <p:cNvPr id="5" name="Date Placeholder 4"/>
          <p:cNvSpPr>
            <a:spLocks noGrp="1"/>
          </p:cNvSpPr>
          <p:nvPr>
            <p:ph type="dt" sz="half" idx="10"/>
          </p:nvPr>
        </p:nvSpPr>
        <p:spPr/>
        <p:txBody>
          <a:bodyPr/>
          <a:lstStyle/>
          <a:p>
            <a:fld id="{8083C8D7-4055-45B2-9C62-EB29283BE9C3}" type="datetimeFigureOut">
              <a:rPr lang="pt-BR" smtClean="0">
                <a:solidFill>
                  <a:srgbClr val="629DD1">
                    <a:shade val="75000"/>
                  </a:srgbClr>
                </a:solidFill>
              </a:rPr>
              <a:pPr/>
              <a:t>03/08/2020</a:t>
            </a:fld>
            <a:endParaRPr lang="pt-BR" dirty="0">
              <a:solidFill>
                <a:srgbClr val="629DD1">
                  <a:shade val="75000"/>
                </a:srgbClr>
              </a:solidFill>
            </a:endParaRPr>
          </a:p>
        </p:txBody>
      </p:sp>
      <p:sp>
        <p:nvSpPr>
          <p:cNvPr id="6" name="Footer Placeholder 5"/>
          <p:cNvSpPr>
            <a:spLocks noGrp="1"/>
          </p:cNvSpPr>
          <p:nvPr>
            <p:ph type="ftr" sz="quarter" idx="11"/>
          </p:nvPr>
        </p:nvSpPr>
        <p:spPr/>
        <p:txBody>
          <a:bodyPr/>
          <a:lstStyle/>
          <a:p>
            <a:endParaRPr lang="pt-BR" dirty="0">
              <a:solidFill>
                <a:srgbClr val="629DD1">
                  <a:shade val="75000"/>
                </a:srgbClr>
              </a:solidFill>
            </a:endParaRPr>
          </a:p>
        </p:txBody>
      </p:sp>
      <p:sp>
        <p:nvSpPr>
          <p:cNvPr id="7" name="Slide Number Placeholder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321235766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3 Colunas">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15" name="Title 1"/>
          <p:cNvSpPr>
            <a:spLocks noGrp="1"/>
          </p:cNvSpPr>
          <p:nvPr>
            <p:ph type="title"/>
          </p:nvPr>
        </p:nvSpPr>
        <p:spPr>
          <a:xfrm>
            <a:off x="685331" y="457200"/>
            <a:ext cx="7773339" cy="1203821"/>
          </a:xfrm>
        </p:spPr>
        <p:txBody>
          <a:bodyPr/>
          <a:lstStyle/>
          <a:p>
            <a:r>
              <a:rPr lang="pt-BR" smtClean="0"/>
              <a:t>Clique para editar o título mestre</a:t>
            </a:r>
            <a:endParaRPr lang="en-US" dirty="0"/>
          </a:p>
        </p:txBody>
      </p:sp>
      <p:sp>
        <p:nvSpPr>
          <p:cNvPr id="7" name="Text Placeholder 2"/>
          <p:cNvSpPr>
            <a:spLocks noGrp="1"/>
          </p:cNvSpPr>
          <p:nvPr>
            <p:ph type="body" idx="1"/>
          </p:nvPr>
        </p:nvSpPr>
        <p:spPr>
          <a:xfrm>
            <a:off x="685331" y="1775320"/>
            <a:ext cx="2474232" cy="432197"/>
          </a:xfrm>
        </p:spPr>
        <p:txBody>
          <a:bodyPr anchor="b">
            <a:noAutofit/>
          </a:bodyPr>
          <a:lstStyle>
            <a:lvl1pPr marL="0" indent="0" algn="ctr">
              <a:lnSpc>
                <a:spcPct val="85000"/>
              </a:lnSpc>
              <a:buNone/>
              <a:defRPr sz="1800" b="0">
                <a:solidFill>
                  <a:schemeClr val="tx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pt-BR" smtClean="0"/>
              <a:t>Editar estilos de texto Mestre</a:t>
            </a:r>
          </a:p>
        </p:txBody>
      </p:sp>
      <p:sp>
        <p:nvSpPr>
          <p:cNvPr id="8" name="Text Placeholder 3"/>
          <p:cNvSpPr>
            <a:spLocks noGrp="1"/>
          </p:cNvSpPr>
          <p:nvPr>
            <p:ph type="body" sz="half" idx="15"/>
          </p:nvPr>
        </p:nvSpPr>
        <p:spPr>
          <a:xfrm>
            <a:off x="685331" y="2207517"/>
            <a:ext cx="2474232" cy="2135884"/>
          </a:xfrm>
        </p:spPr>
        <p:txBody>
          <a:bodyPr anchor="t">
            <a:normAutofit/>
          </a:bodyPr>
          <a:lstStyle>
            <a:lvl1pPr marL="0" indent="0" algn="ctr">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pt-BR" smtClean="0"/>
              <a:t>Editar estilos de texto Mestre</a:t>
            </a:r>
          </a:p>
        </p:txBody>
      </p:sp>
      <p:sp>
        <p:nvSpPr>
          <p:cNvPr id="9" name="Text Placeholder 4"/>
          <p:cNvSpPr>
            <a:spLocks noGrp="1"/>
          </p:cNvSpPr>
          <p:nvPr>
            <p:ph type="body" sz="quarter" idx="3"/>
          </p:nvPr>
        </p:nvSpPr>
        <p:spPr>
          <a:xfrm>
            <a:off x="3339292" y="1775320"/>
            <a:ext cx="2468641" cy="432197"/>
          </a:xfrm>
        </p:spPr>
        <p:txBody>
          <a:bodyPr anchor="b">
            <a:noAutofit/>
          </a:bodyPr>
          <a:lstStyle>
            <a:lvl1pPr marL="0" indent="0" algn="ctr">
              <a:lnSpc>
                <a:spcPct val="85000"/>
              </a:lnSpc>
              <a:buNone/>
              <a:defRPr sz="1800" b="0">
                <a:solidFill>
                  <a:schemeClr val="tx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pt-BR" smtClean="0"/>
              <a:t>Editar estilos de texto Mestre</a:t>
            </a:r>
          </a:p>
        </p:txBody>
      </p:sp>
      <p:sp>
        <p:nvSpPr>
          <p:cNvPr id="10" name="Text Placeholder 3"/>
          <p:cNvSpPr>
            <a:spLocks noGrp="1"/>
          </p:cNvSpPr>
          <p:nvPr>
            <p:ph type="body" sz="half" idx="16"/>
          </p:nvPr>
        </p:nvSpPr>
        <p:spPr>
          <a:xfrm>
            <a:off x="3331012" y="2207517"/>
            <a:ext cx="2477513" cy="2135884"/>
          </a:xfrm>
        </p:spPr>
        <p:txBody>
          <a:bodyPr anchor="t">
            <a:normAutofit/>
          </a:bodyPr>
          <a:lstStyle>
            <a:lvl1pPr marL="0" indent="0" algn="ctr">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pt-BR" smtClean="0"/>
              <a:t>Editar estilos de texto Mestre</a:t>
            </a:r>
          </a:p>
        </p:txBody>
      </p:sp>
      <p:sp>
        <p:nvSpPr>
          <p:cNvPr id="11" name="Text Placeholder 4"/>
          <p:cNvSpPr>
            <a:spLocks noGrp="1"/>
          </p:cNvSpPr>
          <p:nvPr>
            <p:ph type="body" sz="quarter" idx="13"/>
          </p:nvPr>
        </p:nvSpPr>
        <p:spPr>
          <a:xfrm>
            <a:off x="5979974" y="1775320"/>
            <a:ext cx="2478696" cy="432197"/>
          </a:xfrm>
        </p:spPr>
        <p:txBody>
          <a:bodyPr anchor="b">
            <a:noAutofit/>
          </a:bodyPr>
          <a:lstStyle>
            <a:lvl1pPr marL="0" indent="0" algn="ctr">
              <a:lnSpc>
                <a:spcPct val="85000"/>
              </a:lnSpc>
              <a:buNone/>
              <a:defRPr sz="1800" b="0">
                <a:solidFill>
                  <a:schemeClr val="tx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pt-BR" smtClean="0"/>
              <a:t>Editar estilos de texto Mestre</a:t>
            </a:r>
          </a:p>
        </p:txBody>
      </p:sp>
      <p:sp>
        <p:nvSpPr>
          <p:cNvPr id="12" name="Text Placeholder 3"/>
          <p:cNvSpPr>
            <a:spLocks noGrp="1"/>
          </p:cNvSpPr>
          <p:nvPr>
            <p:ph type="body" sz="half" idx="17"/>
          </p:nvPr>
        </p:nvSpPr>
        <p:spPr>
          <a:xfrm>
            <a:off x="5979974" y="2207517"/>
            <a:ext cx="2478696" cy="2135884"/>
          </a:xfrm>
        </p:spPr>
        <p:txBody>
          <a:bodyPr anchor="t">
            <a:normAutofit/>
          </a:bodyPr>
          <a:lstStyle>
            <a:lvl1pPr marL="0" indent="0" algn="ctr">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pt-BR" smtClean="0"/>
              <a:t>Editar estilos de texto Mestre</a:t>
            </a:r>
          </a:p>
        </p:txBody>
      </p:sp>
      <p:sp>
        <p:nvSpPr>
          <p:cNvPr id="3" name="Date Placeholder 2"/>
          <p:cNvSpPr>
            <a:spLocks noGrp="1"/>
          </p:cNvSpPr>
          <p:nvPr>
            <p:ph type="dt" sz="half" idx="10"/>
          </p:nvPr>
        </p:nvSpPr>
        <p:spPr/>
        <p:txBody>
          <a:bodyPr/>
          <a:lstStyle/>
          <a:p>
            <a:fld id="{8083C8D7-4055-45B2-9C62-EB29283BE9C3}" type="datetimeFigureOut">
              <a:rPr lang="pt-BR" smtClean="0">
                <a:solidFill>
                  <a:srgbClr val="629DD1">
                    <a:shade val="75000"/>
                  </a:srgbClr>
                </a:solidFill>
              </a:rPr>
              <a:pPr/>
              <a:t>03/08/2020</a:t>
            </a:fld>
            <a:endParaRPr lang="pt-BR" dirty="0">
              <a:solidFill>
                <a:srgbClr val="629DD1">
                  <a:shade val="75000"/>
                </a:srgbClr>
              </a:solidFill>
            </a:endParaRPr>
          </a:p>
        </p:txBody>
      </p:sp>
      <p:sp>
        <p:nvSpPr>
          <p:cNvPr id="4" name="Footer Placeholder 3"/>
          <p:cNvSpPr>
            <a:spLocks noGrp="1"/>
          </p:cNvSpPr>
          <p:nvPr>
            <p:ph type="ftr" sz="quarter" idx="11"/>
          </p:nvPr>
        </p:nvSpPr>
        <p:spPr/>
        <p:txBody>
          <a:bodyPr/>
          <a:lstStyle/>
          <a:p>
            <a:endParaRPr lang="pt-BR" dirty="0">
              <a:solidFill>
                <a:srgbClr val="629DD1">
                  <a:shade val="75000"/>
                </a:srgbClr>
              </a:solidFill>
            </a:endParaRPr>
          </a:p>
        </p:txBody>
      </p:sp>
      <p:sp>
        <p:nvSpPr>
          <p:cNvPr id="5" name="Slide Number Placeholder 4"/>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1599950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3 Colunas de Imagem">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0" name="Title 1"/>
          <p:cNvSpPr>
            <a:spLocks noGrp="1"/>
          </p:cNvSpPr>
          <p:nvPr>
            <p:ph type="title"/>
          </p:nvPr>
        </p:nvSpPr>
        <p:spPr>
          <a:xfrm>
            <a:off x="685331" y="458079"/>
            <a:ext cx="7773339" cy="1202942"/>
          </a:xfrm>
        </p:spPr>
        <p:txBody>
          <a:bodyPr/>
          <a:lstStyle/>
          <a:p>
            <a:r>
              <a:rPr lang="pt-BR" smtClean="0"/>
              <a:t>Clique para editar o título mestre</a:t>
            </a:r>
            <a:endParaRPr lang="en-US" dirty="0"/>
          </a:p>
        </p:txBody>
      </p:sp>
      <p:sp>
        <p:nvSpPr>
          <p:cNvPr id="19" name="Text Placeholder 2"/>
          <p:cNvSpPr>
            <a:spLocks noGrp="1"/>
          </p:cNvSpPr>
          <p:nvPr>
            <p:ph type="body" idx="1"/>
          </p:nvPr>
        </p:nvSpPr>
        <p:spPr>
          <a:xfrm>
            <a:off x="685331" y="3153615"/>
            <a:ext cx="2472307" cy="432197"/>
          </a:xfrm>
        </p:spPr>
        <p:txBody>
          <a:bodyPr anchor="b">
            <a:noAutofit/>
          </a:bodyPr>
          <a:lstStyle>
            <a:lvl1pPr marL="0" indent="0" algn="ctr">
              <a:lnSpc>
                <a:spcPct val="85000"/>
              </a:lnSpc>
              <a:buNone/>
              <a:defRPr sz="1650" b="0">
                <a:solidFill>
                  <a:schemeClr val="tx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pt-BR" smtClean="0"/>
              <a:t>Editar estilos de texto Mestre</a:t>
            </a:r>
          </a:p>
        </p:txBody>
      </p:sp>
      <p:sp>
        <p:nvSpPr>
          <p:cNvPr id="20" name="Picture Placeholder 2"/>
          <p:cNvSpPr>
            <a:spLocks noGrp="1" noChangeAspect="1"/>
          </p:cNvSpPr>
          <p:nvPr>
            <p:ph type="pic" idx="15"/>
          </p:nvPr>
        </p:nvSpPr>
        <p:spPr>
          <a:xfrm>
            <a:off x="685331" y="1775320"/>
            <a:ext cx="2472307" cy="1143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pt-BR" smtClean="0"/>
              <a:t>Clique no ícone para adicionar uma imagem</a:t>
            </a:r>
            <a:endParaRPr lang="en-US" dirty="0"/>
          </a:p>
        </p:txBody>
      </p:sp>
      <p:sp>
        <p:nvSpPr>
          <p:cNvPr id="21" name="Text Placeholder 3"/>
          <p:cNvSpPr>
            <a:spLocks noGrp="1"/>
          </p:cNvSpPr>
          <p:nvPr>
            <p:ph type="body" sz="half" idx="18"/>
          </p:nvPr>
        </p:nvSpPr>
        <p:spPr>
          <a:xfrm>
            <a:off x="685331" y="3585811"/>
            <a:ext cx="2472307" cy="757589"/>
          </a:xfrm>
        </p:spPr>
        <p:txBody>
          <a:bodyPr anchor="t">
            <a:normAutofit/>
          </a:bodyPr>
          <a:lstStyle>
            <a:lvl1pPr marL="0" indent="0" algn="ctr">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pt-BR" smtClean="0"/>
              <a:t>Editar estilos de texto Mestre</a:t>
            </a:r>
          </a:p>
        </p:txBody>
      </p:sp>
      <p:sp>
        <p:nvSpPr>
          <p:cNvPr id="22" name="Text Placeholder 4"/>
          <p:cNvSpPr>
            <a:spLocks noGrp="1"/>
          </p:cNvSpPr>
          <p:nvPr>
            <p:ph type="body" sz="quarter" idx="3"/>
          </p:nvPr>
        </p:nvSpPr>
        <p:spPr>
          <a:xfrm>
            <a:off x="3332069" y="3153615"/>
            <a:ext cx="2476371" cy="432197"/>
          </a:xfrm>
        </p:spPr>
        <p:txBody>
          <a:bodyPr anchor="b">
            <a:noAutofit/>
          </a:bodyPr>
          <a:lstStyle>
            <a:lvl1pPr marL="0" indent="0" algn="ctr">
              <a:lnSpc>
                <a:spcPct val="85000"/>
              </a:lnSpc>
              <a:buNone/>
              <a:defRPr sz="1650" b="0">
                <a:solidFill>
                  <a:schemeClr val="tx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pt-BR" smtClean="0"/>
              <a:t>Editar estilos de texto Mestre</a:t>
            </a:r>
          </a:p>
        </p:txBody>
      </p:sp>
      <p:sp>
        <p:nvSpPr>
          <p:cNvPr id="23" name="Picture Placeholder 2"/>
          <p:cNvSpPr>
            <a:spLocks noGrp="1" noChangeAspect="1"/>
          </p:cNvSpPr>
          <p:nvPr>
            <p:ph type="pic" idx="21"/>
          </p:nvPr>
        </p:nvSpPr>
        <p:spPr>
          <a:xfrm>
            <a:off x="3331011" y="1775320"/>
            <a:ext cx="2477514" cy="1143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pt-BR" smtClean="0"/>
              <a:t>Clique no ícone para adicionar uma imagem</a:t>
            </a:r>
            <a:endParaRPr lang="en-US" dirty="0"/>
          </a:p>
        </p:txBody>
      </p:sp>
      <p:sp>
        <p:nvSpPr>
          <p:cNvPr id="24" name="Text Placeholder 3"/>
          <p:cNvSpPr>
            <a:spLocks noGrp="1"/>
          </p:cNvSpPr>
          <p:nvPr>
            <p:ph type="body" sz="half" idx="19"/>
          </p:nvPr>
        </p:nvSpPr>
        <p:spPr>
          <a:xfrm>
            <a:off x="3331011" y="3585811"/>
            <a:ext cx="2477514" cy="757589"/>
          </a:xfrm>
        </p:spPr>
        <p:txBody>
          <a:bodyPr anchor="t">
            <a:normAutofit/>
          </a:bodyPr>
          <a:lstStyle>
            <a:lvl1pPr marL="0" indent="0" algn="ctr">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pt-BR" smtClean="0"/>
              <a:t>Editar estilos de texto Mestre</a:t>
            </a:r>
          </a:p>
        </p:txBody>
      </p:sp>
      <p:sp>
        <p:nvSpPr>
          <p:cNvPr id="25" name="Text Placeholder 4"/>
          <p:cNvSpPr>
            <a:spLocks noGrp="1"/>
          </p:cNvSpPr>
          <p:nvPr>
            <p:ph type="body" sz="quarter" idx="13"/>
          </p:nvPr>
        </p:nvSpPr>
        <p:spPr>
          <a:xfrm>
            <a:off x="5979974" y="3153615"/>
            <a:ext cx="2475511" cy="432197"/>
          </a:xfrm>
        </p:spPr>
        <p:txBody>
          <a:bodyPr anchor="b">
            <a:noAutofit/>
          </a:bodyPr>
          <a:lstStyle>
            <a:lvl1pPr marL="0" indent="0" algn="ctr">
              <a:lnSpc>
                <a:spcPct val="85000"/>
              </a:lnSpc>
              <a:buNone/>
              <a:defRPr sz="1650" b="0">
                <a:solidFill>
                  <a:schemeClr val="tx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pt-BR" smtClean="0"/>
              <a:t>Editar estilos de texto Mestre</a:t>
            </a:r>
          </a:p>
        </p:txBody>
      </p:sp>
      <p:sp>
        <p:nvSpPr>
          <p:cNvPr id="26" name="Picture Placeholder 2"/>
          <p:cNvSpPr>
            <a:spLocks noGrp="1" noChangeAspect="1"/>
          </p:cNvSpPr>
          <p:nvPr>
            <p:ph type="pic" idx="22"/>
          </p:nvPr>
        </p:nvSpPr>
        <p:spPr>
          <a:xfrm>
            <a:off x="5979974" y="1775320"/>
            <a:ext cx="2478696" cy="1143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pt-BR" smtClean="0"/>
              <a:t>Clique no ícone para adicionar uma imagem</a:t>
            </a:r>
            <a:endParaRPr lang="en-US" dirty="0"/>
          </a:p>
        </p:txBody>
      </p:sp>
      <p:sp>
        <p:nvSpPr>
          <p:cNvPr id="27" name="Text Placeholder 3"/>
          <p:cNvSpPr>
            <a:spLocks noGrp="1"/>
          </p:cNvSpPr>
          <p:nvPr>
            <p:ph type="body" sz="half" idx="20"/>
          </p:nvPr>
        </p:nvSpPr>
        <p:spPr>
          <a:xfrm>
            <a:off x="5979880" y="3585809"/>
            <a:ext cx="2478790" cy="757591"/>
          </a:xfrm>
        </p:spPr>
        <p:txBody>
          <a:bodyPr anchor="t">
            <a:normAutofit/>
          </a:bodyPr>
          <a:lstStyle>
            <a:lvl1pPr marL="0" indent="0" algn="ctr">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pt-BR" smtClean="0"/>
              <a:t>Editar estilos de texto Mestre</a:t>
            </a:r>
          </a:p>
        </p:txBody>
      </p:sp>
      <p:sp>
        <p:nvSpPr>
          <p:cNvPr id="3" name="Date Placeholder 2"/>
          <p:cNvSpPr>
            <a:spLocks noGrp="1"/>
          </p:cNvSpPr>
          <p:nvPr>
            <p:ph type="dt" sz="half" idx="10"/>
          </p:nvPr>
        </p:nvSpPr>
        <p:spPr/>
        <p:txBody>
          <a:bodyPr/>
          <a:lstStyle/>
          <a:p>
            <a:fld id="{8083C8D7-4055-45B2-9C62-EB29283BE9C3}" type="datetimeFigureOut">
              <a:rPr lang="pt-BR" smtClean="0">
                <a:solidFill>
                  <a:srgbClr val="629DD1">
                    <a:shade val="75000"/>
                  </a:srgbClr>
                </a:solidFill>
              </a:rPr>
              <a:pPr/>
              <a:t>03/08/2020</a:t>
            </a:fld>
            <a:endParaRPr lang="pt-BR" dirty="0">
              <a:solidFill>
                <a:srgbClr val="629DD1">
                  <a:shade val="75000"/>
                </a:srgbClr>
              </a:solidFill>
            </a:endParaRPr>
          </a:p>
        </p:txBody>
      </p:sp>
      <p:sp>
        <p:nvSpPr>
          <p:cNvPr id="4" name="Footer Placeholder 3"/>
          <p:cNvSpPr>
            <a:spLocks noGrp="1"/>
          </p:cNvSpPr>
          <p:nvPr>
            <p:ph type="ftr" sz="quarter" idx="11"/>
          </p:nvPr>
        </p:nvSpPr>
        <p:spPr/>
        <p:txBody>
          <a:bodyPr/>
          <a:lstStyle/>
          <a:p>
            <a:endParaRPr lang="pt-BR" dirty="0">
              <a:solidFill>
                <a:srgbClr val="629DD1">
                  <a:shade val="75000"/>
                </a:srgbClr>
              </a:solidFill>
            </a:endParaRPr>
          </a:p>
        </p:txBody>
      </p:sp>
      <p:sp>
        <p:nvSpPr>
          <p:cNvPr id="5" name="Slide Number Placeholder 4"/>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3774745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Title 1"/>
          <p:cNvSpPr>
            <a:spLocks noGrp="1"/>
          </p:cNvSpPr>
          <p:nvPr>
            <p:ph type="title"/>
          </p:nvPr>
        </p:nvSpPr>
        <p:spPr/>
        <p:txBody>
          <a:bodyPr/>
          <a:lstStyle/>
          <a:p>
            <a:r>
              <a:rPr lang="pt-BR" smtClean="0"/>
              <a:t>Clique para editar o título mestre</a:t>
            </a:r>
            <a:endParaRPr lang="en-US" dirty="0"/>
          </a:p>
        </p:txBody>
      </p:sp>
      <p:sp>
        <p:nvSpPr>
          <p:cNvPr id="11" name="Vertical Text Placeholder 2"/>
          <p:cNvSpPr>
            <a:spLocks noGrp="1"/>
          </p:cNvSpPr>
          <p:nvPr>
            <p:ph type="body" orient="vert" sz="quarter" idx="13"/>
          </p:nvPr>
        </p:nvSpPr>
        <p:spPr>
          <a:xfrm>
            <a:off x="685331" y="1775320"/>
            <a:ext cx="7773339" cy="2568080"/>
          </a:xfrm>
        </p:spPr>
        <p:txBody>
          <a:bodyPr vert="eaVert"/>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03/08/2020</a:t>
            </a:fld>
            <a:endParaRPr lang="pt-BR" dirty="0">
              <a:solidFill>
                <a:srgbClr val="629DD1">
                  <a:shade val="75000"/>
                </a:srgbClr>
              </a:solidFill>
            </a:endParaRPr>
          </a:p>
        </p:txBody>
      </p:sp>
      <p:sp>
        <p:nvSpPr>
          <p:cNvPr id="5" name="Footer Placeholder 4"/>
          <p:cNvSpPr>
            <a:spLocks noGrp="1"/>
          </p:cNvSpPr>
          <p:nvPr>
            <p:ph type="ftr" sz="quarter" idx="11"/>
          </p:nvPr>
        </p:nvSpPr>
        <p:spPr/>
        <p:txBody>
          <a:bodyPr/>
          <a:lstStyle/>
          <a:p>
            <a:endParaRPr lang="pt-BR" dirty="0">
              <a:solidFill>
                <a:srgbClr val="629DD1">
                  <a:shade val="75000"/>
                </a:srgbClr>
              </a:solidFill>
            </a:endParaRPr>
          </a:p>
        </p:txBody>
      </p:sp>
      <p:sp>
        <p:nvSpPr>
          <p:cNvPr id="6" name="Slide Number Placeholder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405192765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Texto e Título Vertical">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Vertical Title 1"/>
          <p:cNvSpPr>
            <a:spLocks noGrp="1"/>
          </p:cNvSpPr>
          <p:nvPr>
            <p:ph type="title" orient="vert"/>
          </p:nvPr>
        </p:nvSpPr>
        <p:spPr>
          <a:xfrm>
            <a:off x="6543675" y="457201"/>
            <a:ext cx="1914995" cy="3886199"/>
          </a:xfrm>
        </p:spPr>
        <p:txBody>
          <a:bodyPr vert="eaVert"/>
          <a:lstStyle>
            <a:lvl1pPr algn="l">
              <a:defRPr/>
            </a:lvl1pPr>
          </a:lstStyle>
          <a:p>
            <a:r>
              <a:rPr lang="pt-BR" smtClean="0"/>
              <a:t>Clique para editar o título mestre</a:t>
            </a:r>
            <a:endParaRPr lang="en-US" dirty="0"/>
          </a:p>
        </p:txBody>
      </p:sp>
      <p:sp>
        <p:nvSpPr>
          <p:cNvPr id="8" name="Vertical Text Placeholder 2"/>
          <p:cNvSpPr>
            <a:spLocks noGrp="1"/>
          </p:cNvSpPr>
          <p:nvPr>
            <p:ph type="body" orient="vert" sz="quarter" idx="13"/>
          </p:nvPr>
        </p:nvSpPr>
        <p:spPr>
          <a:xfrm>
            <a:off x="685331" y="457201"/>
            <a:ext cx="5744043" cy="3886199"/>
          </a:xfrm>
        </p:spPr>
        <p:txBody>
          <a:bodyPr vert="eaVert"/>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03/08/2020</a:t>
            </a:fld>
            <a:endParaRPr lang="pt-BR" dirty="0">
              <a:solidFill>
                <a:srgbClr val="629DD1">
                  <a:shade val="75000"/>
                </a:srgbClr>
              </a:solidFill>
            </a:endParaRPr>
          </a:p>
        </p:txBody>
      </p:sp>
      <p:sp>
        <p:nvSpPr>
          <p:cNvPr id="5" name="Footer Placeholder 4"/>
          <p:cNvSpPr>
            <a:spLocks noGrp="1"/>
          </p:cNvSpPr>
          <p:nvPr>
            <p:ph type="ftr" sz="quarter" idx="11"/>
          </p:nvPr>
        </p:nvSpPr>
        <p:spPr/>
        <p:txBody>
          <a:bodyPr/>
          <a:lstStyle/>
          <a:p>
            <a:endParaRPr lang="pt-BR" dirty="0">
              <a:solidFill>
                <a:srgbClr val="629DD1">
                  <a:shade val="75000"/>
                </a:srgbClr>
              </a:solidFill>
            </a:endParaRPr>
          </a:p>
        </p:txBody>
      </p:sp>
      <p:sp>
        <p:nvSpPr>
          <p:cNvPr id="6" name="Slide Number Placeholder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2871859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image" Target="../media/image3.png"/><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4">
                <a:lumMod val="0"/>
                <a:lumOff val="100000"/>
              </a:schemeClr>
            </a:gs>
            <a:gs pos="35000">
              <a:schemeClr val="accent4">
                <a:lumMod val="0"/>
                <a:lumOff val="100000"/>
              </a:schemeClr>
            </a:gs>
            <a:gs pos="100000">
              <a:schemeClr val="accent4">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61" y="7881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marL="0" marR="0" lvl="0" indent="0" algn="l" defTabSz="914378"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mbria"/>
              <a:ea typeface="+mn-ea"/>
              <a:cs typeface="Arial" charset="0"/>
            </a:endParaRPr>
          </a:p>
        </p:txBody>
      </p:sp>
      <p:sp>
        <p:nvSpPr>
          <p:cNvPr id="8" name="Espaço Reservado para Texto 7"/>
          <p:cNvSpPr>
            <a:spLocks noGrp="1"/>
          </p:cNvSpPr>
          <p:nvPr>
            <p:ph type="body" idx="1"/>
          </p:nvPr>
        </p:nvSpPr>
        <p:spPr>
          <a:xfrm>
            <a:off x="304812" y="1165624"/>
            <a:ext cx="8686801" cy="3394472"/>
          </a:xfrm>
          <a:prstGeom prst="rect">
            <a:avLst/>
          </a:prstGeom>
        </p:spPr>
        <p:txBody>
          <a:bodyPr vert="horz">
            <a:normAutofit/>
          </a:bodyPr>
          <a:lstStyle/>
          <a:p>
            <a:pPr lvl="0" eaLnBrk="1" latinLnBrk="0" hangingPunct="1"/>
            <a:r>
              <a:rPr kumimoji="0" lang="pt-BR" smtClean="0"/>
              <a:t>Clique para editar o texto mestre</a:t>
            </a:r>
          </a:p>
          <a:p>
            <a:pPr lvl="1" eaLnBrk="1" latinLnBrk="0" hangingPunct="1"/>
            <a:r>
              <a:rPr kumimoji="0" lang="pt-BR" smtClean="0"/>
              <a:t>Segundo nível</a:t>
            </a:r>
          </a:p>
          <a:p>
            <a:pPr lvl="2" eaLnBrk="1" latinLnBrk="0" hangingPunct="1"/>
            <a:r>
              <a:rPr kumimoji="0" lang="pt-BR" smtClean="0"/>
              <a:t>Terceiro nível</a:t>
            </a:r>
          </a:p>
          <a:p>
            <a:pPr lvl="3" eaLnBrk="1" latinLnBrk="0" hangingPunct="1"/>
            <a:r>
              <a:rPr kumimoji="0" lang="pt-BR" smtClean="0"/>
              <a:t>Quarto nível</a:t>
            </a:r>
          </a:p>
          <a:p>
            <a:pPr lvl="4" eaLnBrk="1" latinLnBrk="0" hangingPunct="1"/>
            <a:r>
              <a:rPr kumimoji="0" lang="pt-BR" smtClean="0"/>
              <a:t>Quinto nível</a:t>
            </a:r>
            <a:endParaRPr kumimoji="0" lang="en-US"/>
          </a:p>
        </p:txBody>
      </p:sp>
      <p:sp>
        <p:nvSpPr>
          <p:cNvPr id="11" name="Espaço Reservado para Data 10"/>
          <p:cNvSpPr>
            <a:spLocks noGrp="1"/>
          </p:cNvSpPr>
          <p:nvPr>
            <p:ph type="dt" sz="half" idx="2"/>
          </p:nvPr>
        </p:nvSpPr>
        <p:spPr>
          <a:xfrm>
            <a:off x="6477001" y="57156"/>
            <a:ext cx="2514600" cy="216694"/>
          </a:xfrm>
          <a:prstGeom prst="rect">
            <a:avLst/>
          </a:prstGeom>
        </p:spPr>
        <p:txBody>
          <a:bodyPr vert="horz"/>
          <a:lstStyle>
            <a:lvl1pPr algn="l" eaLnBrk="1" latinLnBrk="0" hangingPunct="1">
              <a:defRPr kumimoji="0" sz="1200">
                <a:solidFill>
                  <a:schemeClr val="accent1">
                    <a:shade val="75000"/>
                  </a:schemeClr>
                </a:solidFill>
              </a:defRPr>
            </a:lvl1pPr>
          </a:lstStyle>
          <a:p>
            <a:pPr defTabSz="914378"/>
            <a:fld id="{8083C8D7-4055-45B2-9C62-EB29283BE9C3}" type="datetimeFigureOut">
              <a:rPr lang="pt-BR" smtClean="0">
                <a:solidFill>
                  <a:srgbClr val="629DD1">
                    <a:shade val="75000"/>
                  </a:srgbClr>
                </a:solidFill>
                <a:cs typeface="Arial" charset="0"/>
              </a:rPr>
              <a:pPr defTabSz="914378"/>
              <a:t>03/08/2020</a:t>
            </a:fld>
            <a:endParaRPr lang="pt-BR" dirty="0">
              <a:solidFill>
                <a:srgbClr val="629DD1">
                  <a:shade val="75000"/>
                </a:srgbClr>
              </a:solidFill>
              <a:cs typeface="Arial" charset="0"/>
            </a:endParaRPr>
          </a:p>
        </p:txBody>
      </p:sp>
      <p:sp>
        <p:nvSpPr>
          <p:cNvPr id="28" name="Espaço Reservado para Rodapé 27"/>
          <p:cNvSpPr>
            <a:spLocks noGrp="1"/>
          </p:cNvSpPr>
          <p:nvPr>
            <p:ph type="ftr" sz="quarter" idx="3"/>
          </p:nvPr>
        </p:nvSpPr>
        <p:spPr>
          <a:xfrm>
            <a:off x="3124199" y="57156"/>
            <a:ext cx="3352800" cy="216694"/>
          </a:xfrm>
          <a:prstGeom prst="rect">
            <a:avLst/>
          </a:prstGeom>
        </p:spPr>
        <p:txBody>
          <a:bodyPr vert="horz"/>
          <a:lstStyle>
            <a:lvl1pPr algn="r" eaLnBrk="1" latinLnBrk="0" hangingPunct="1">
              <a:defRPr kumimoji="0" sz="1200">
                <a:solidFill>
                  <a:schemeClr val="accent1">
                    <a:shade val="75000"/>
                  </a:schemeClr>
                </a:solidFill>
              </a:defRPr>
            </a:lvl1pPr>
          </a:lstStyle>
          <a:p>
            <a:pPr defTabSz="914378"/>
            <a:endParaRPr lang="pt-BR" dirty="0">
              <a:solidFill>
                <a:srgbClr val="629DD1">
                  <a:shade val="75000"/>
                </a:srgbClr>
              </a:solidFill>
              <a:cs typeface="Arial" charset="0"/>
            </a:endParaRPr>
          </a:p>
        </p:txBody>
      </p:sp>
      <p:sp>
        <p:nvSpPr>
          <p:cNvPr id="5" name="Espaço Reservado para Número de Slide 4"/>
          <p:cNvSpPr>
            <a:spLocks noGrp="1"/>
          </p:cNvSpPr>
          <p:nvPr>
            <p:ph type="sldNum" sz="quarter" idx="4"/>
          </p:nvPr>
        </p:nvSpPr>
        <p:spPr>
          <a:xfrm>
            <a:off x="8229611" y="4857757"/>
            <a:ext cx="762001" cy="183356"/>
          </a:xfrm>
          <a:prstGeom prst="rect">
            <a:avLst/>
          </a:prstGeom>
        </p:spPr>
        <p:txBody>
          <a:bodyPr vert="horz"/>
          <a:lstStyle>
            <a:lvl1pPr algn="r" eaLnBrk="1" latinLnBrk="0" hangingPunct="1">
              <a:defRPr kumimoji="0" sz="1200">
                <a:solidFill>
                  <a:schemeClr val="accent1">
                    <a:shade val="75000"/>
                  </a:schemeClr>
                </a:solidFill>
              </a:defRPr>
            </a:lvl1pPr>
          </a:lstStyle>
          <a:p>
            <a:pPr defTabSz="914378"/>
            <a:fld id="{6AB63C84-61BE-46F1-BFBC-717D1E5147F7}" type="slidenum">
              <a:rPr lang="pt-BR" smtClean="0">
                <a:solidFill>
                  <a:srgbClr val="629DD1">
                    <a:shade val="75000"/>
                  </a:srgbClr>
                </a:solidFill>
                <a:cs typeface="Arial" charset="0"/>
              </a:rPr>
              <a:pPr defTabSz="914378"/>
              <a:t>‹nº›</a:t>
            </a:fld>
            <a:endParaRPr lang="pt-BR" dirty="0">
              <a:solidFill>
                <a:srgbClr val="629DD1">
                  <a:shade val="75000"/>
                </a:srgbClr>
              </a:solidFill>
              <a:cs typeface="Arial" charset="0"/>
            </a:endParaRPr>
          </a:p>
        </p:txBody>
      </p:sp>
      <p:sp>
        <p:nvSpPr>
          <p:cNvPr id="10" name="Espaço Reservado para Título 9"/>
          <p:cNvSpPr>
            <a:spLocks noGrp="1"/>
          </p:cNvSpPr>
          <p:nvPr>
            <p:ph type="title"/>
          </p:nvPr>
        </p:nvSpPr>
        <p:spPr>
          <a:xfrm>
            <a:off x="304812" y="342900"/>
            <a:ext cx="8686801" cy="628650"/>
          </a:xfrm>
          <a:prstGeom prst="rect">
            <a:avLst/>
          </a:prstGeom>
        </p:spPr>
        <p:txBody>
          <a:bodyPr vert="horz" anchor="ctr">
            <a:normAutofit/>
          </a:bodyPr>
          <a:lstStyle/>
          <a:p>
            <a:r>
              <a:rPr kumimoji="0" lang="pt-BR" smtClean="0"/>
              <a:t>Clique para editar o título mestre</a:t>
            </a:r>
            <a:endParaRPr kumimoji="0" lang="en-US"/>
          </a:p>
        </p:txBody>
      </p:sp>
      <p:sp>
        <p:nvSpPr>
          <p:cNvPr id="9" name="Conector reto 8"/>
          <p:cNvSpPr>
            <a:spLocks noChangeShapeType="1"/>
          </p:cNvSpPr>
          <p:nvPr/>
        </p:nvSpPr>
        <p:spPr bwMode="auto">
          <a:xfrm>
            <a:off x="514361" y="7881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marL="0" marR="0" lvl="0" indent="0" algn="l" defTabSz="914378"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mbria"/>
              <a:ea typeface="+mn-ea"/>
              <a:cs typeface="Arial" charset="0"/>
            </a:endParaRPr>
          </a:p>
        </p:txBody>
      </p:sp>
      <p:sp>
        <p:nvSpPr>
          <p:cNvPr id="12" name="Conector reto 11"/>
          <p:cNvSpPr>
            <a:spLocks noChangeShapeType="1"/>
          </p:cNvSpPr>
          <p:nvPr/>
        </p:nvSpPr>
        <p:spPr bwMode="auto">
          <a:xfrm>
            <a:off x="514361" y="793491"/>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marL="0" marR="0" lvl="0" indent="0" algn="l" defTabSz="914378"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mbria"/>
              <a:ea typeface="+mn-ea"/>
              <a:cs typeface="Arial" charset="0"/>
            </a:endParaRPr>
          </a:p>
        </p:txBody>
      </p:sp>
    </p:spTree>
    <p:extLst>
      <p:ext uri="{BB962C8B-B14F-4D97-AF65-F5344CB8AC3E}">
        <p14:creationId xmlns:p14="http://schemas.microsoft.com/office/powerpoint/2010/main" val="310452254"/>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884" indent="-342884"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13" indent="-285736"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2944" indent="-228588"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120" indent="-228588"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297" indent="-228588"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474" indent="-228588"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652" indent="-228588"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8829" indent="-228588"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006" indent="-228588"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178" algn="l" rtl="0" eaLnBrk="1" latinLnBrk="0" hangingPunct="1">
        <a:defRPr kumimoji="0" kern="1200">
          <a:solidFill>
            <a:schemeClr val="tx1"/>
          </a:solidFill>
          <a:latin typeface="+mn-lt"/>
          <a:ea typeface="+mn-ea"/>
          <a:cs typeface="+mn-cs"/>
        </a:defRPr>
      </a:lvl2pPr>
      <a:lvl3pPr marL="914355" algn="l" rtl="0" eaLnBrk="1" latinLnBrk="0" hangingPunct="1">
        <a:defRPr kumimoji="0" kern="1200">
          <a:solidFill>
            <a:schemeClr val="tx1"/>
          </a:solidFill>
          <a:latin typeface="+mn-lt"/>
          <a:ea typeface="+mn-ea"/>
          <a:cs typeface="+mn-cs"/>
        </a:defRPr>
      </a:lvl3pPr>
      <a:lvl4pPr marL="1371532" algn="l" rtl="0" eaLnBrk="1" latinLnBrk="0" hangingPunct="1">
        <a:defRPr kumimoji="0" kern="1200">
          <a:solidFill>
            <a:schemeClr val="tx1"/>
          </a:solidFill>
          <a:latin typeface="+mn-lt"/>
          <a:ea typeface="+mn-ea"/>
          <a:cs typeface="+mn-cs"/>
        </a:defRPr>
      </a:lvl4pPr>
      <a:lvl5pPr marL="1828709" algn="l" rtl="0" eaLnBrk="1" latinLnBrk="0" hangingPunct="1">
        <a:defRPr kumimoji="0" kern="1200">
          <a:solidFill>
            <a:schemeClr val="tx1"/>
          </a:solidFill>
          <a:latin typeface="+mn-lt"/>
          <a:ea typeface="+mn-ea"/>
          <a:cs typeface="+mn-cs"/>
        </a:defRPr>
      </a:lvl5pPr>
      <a:lvl6pPr marL="2285886" algn="l" rtl="0" eaLnBrk="1" latinLnBrk="0" hangingPunct="1">
        <a:defRPr kumimoji="0" kern="1200">
          <a:solidFill>
            <a:schemeClr val="tx1"/>
          </a:solidFill>
          <a:latin typeface="+mn-lt"/>
          <a:ea typeface="+mn-ea"/>
          <a:cs typeface="+mn-cs"/>
        </a:defRPr>
      </a:lvl6pPr>
      <a:lvl7pPr marL="2743064" algn="l" rtl="0" eaLnBrk="1" latinLnBrk="0" hangingPunct="1">
        <a:defRPr kumimoji="0" kern="1200">
          <a:solidFill>
            <a:schemeClr val="tx1"/>
          </a:solidFill>
          <a:latin typeface="+mn-lt"/>
          <a:ea typeface="+mn-ea"/>
          <a:cs typeface="+mn-cs"/>
        </a:defRPr>
      </a:lvl7pPr>
      <a:lvl8pPr marL="3200240" algn="l" rtl="0" eaLnBrk="1" latinLnBrk="0" hangingPunct="1">
        <a:defRPr kumimoji="0" kern="1200">
          <a:solidFill>
            <a:schemeClr val="tx1"/>
          </a:solidFill>
          <a:latin typeface="+mn-lt"/>
          <a:ea typeface="+mn-ea"/>
          <a:cs typeface="+mn-cs"/>
        </a:defRPr>
      </a:lvl8pPr>
      <a:lvl9pPr marL="3657418"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4">
                <a:lumMod val="0"/>
                <a:lumOff val="100000"/>
              </a:schemeClr>
            </a:gs>
            <a:gs pos="35000">
              <a:schemeClr val="accent4">
                <a:lumMod val="0"/>
                <a:lumOff val="100000"/>
              </a:schemeClr>
            </a:gs>
            <a:gs pos="100000">
              <a:schemeClr val="accent4">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1" y="-1"/>
            <a:ext cx="9144002" cy="51435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685332" y="463888"/>
            <a:ext cx="7773338" cy="1197133"/>
          </a:xfrm>
          <a:prstGeom prst="rect">
            <a:avLst/>
          </a:prstGeom>
        </p:spPr>
        <p:txBody>
          <a:bodyPr vert="horz" lIns="91440" tIns="45720" rIns="91440" bIns="45720" rtlCol="0" anchor="ctr">
            <a:normAutofit/>
          </a:bodyPr>
          <a:lstStyle/>
          <a:p>
            <a:r>
              <a:rPr lang="pt-BR" smtClean="0"/>
              <a:t>Clique para editar o título mestre</a:t>
            </a:r>
            <a:endParaRPr lang="en-US" dirty="0"/>
          </a:p>
        </p:txBody>
      </p:sp>
      <p:sp>
        <p:nvSpPr>
          <p:cNvPr id="3" name="Text Placeholder 2"/>
          <p:cNvSpPr>
            <a:spLocks noGrp="1"/>
          </p:cNvSpPr>
          <p:nvPr>
            <p:ph type="body" idx="1"/>
          </p:nvPr>
        </p:nvSpPr>
        <p:spPr>
          <a:xfrm>
            <a:off x="685331" y="1775320"/>
            <a:ext cx="7773339" cy="2568080"/>
          </a:xfrm>
          <a:prstGeom prst="rect">
            <a:avLst/>
          </a:prstGeom>
        </p:spPr>
        <p:txBody>
          <a:bodyPr vert="horz" lIns="91440" tIns="45720" rIns="91440" bIns="45720" rtlCol="0">
            <a:normAutofit/>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2"/>
          </p:nvPr>
        </p:nvSpPr>
        <p:spPr>
          <a:xfrm>
            <a:off x="5759053" y="4412457"/>
            <a:ext cx="2057400" cy="273844"/>
          </a:xfrm>
          <a:prstGeom prst="rect">
            <a:avLst/>
          </a:prstGeom>
        </p:spPr>
        <p:txBody>
          <a:bodyPr vert="horz" lIns="91440" tIns="45720" rIns="91440" bIns="45720" rtlCol="0" anchor="ctr"/>
          <a:lstStyle>
            <a:lvl1pPr algn="r">
              <a:defRPr sz="750">
                <a:solidFill>
                  <a:schemeClr val="tx1"/>
                </a:solidFill>
              </a:defRPr>
            </a:lvl1pPr>
          </a:lstStyle>
          <a:p>
            <a:pPr defTabSz="914378"/>
            <a:fld id="{8083C8D7-4055-45B2-9C62-EB29283BE9C3}" type="datetimeFigureOut">
              <a:rPr lang="pt-BR" smtClean="0">
                <a:solidFill>
                  <a:srgbClr val="629DD1">
                    <a:shade val="75000"/>
                  </a:srgbClr>
                </a:solidFill>
                <a:cs typeface="Arial" charset="0"/>
              </a:rPr>
              <a:pPr defTabSz="914378"/>
              <a:t>03/08/2020</a:t>
            </a:fld>
            <a:endParaRPr lang="pt-BR" dirty="0">
              <a:solidFill>
                <a:srgbClr val="629DD1">
                  <a:shade val="75000"/>
                </a:srgbClr>
              </a:solidFill>
              <a:cs typeface="Arial" charset="0"/>
            </a:endParaRPr>
          </a:p>
        </p:txBody>
      </p:sp>
      <p:sp>
        <p:nvSpPr>
          <p:cNvPr id="5" name="Footer Placeholder 4"/>
          <p:cNvSpPr>
            <a:spLocks noGrp="1"/>
          </p:cNvSpPr>
          <p:nvPr>
            <p:ph type="ftr" sz="quarter" idx="3"/>
          </p:nvPr>
        </p:nvSpPr>
        <p:spPr>
          <a:xfrm>
            <a:off x="685331" y="4412457"/>
            <a:ext cx="5004665" cy="273844"/>
          </a:xfrm>
          <a:prstGeom prst="rect">
            <a:avLst/>
          </a:prstGeom>
        </p:spPr>
        <p:txBody>
          <a:bodyPr vert="horz" lIns="91440" tIns="45720" rIns="91440" bIns="45720" rtlCol="0" anchor="ctr"/>
          <a:lstStyle>
            <a:lvl1pPr algn="l">
              <a:defRPr sz="750">
                <a:solidFill>
                  <a:schemeClr val="tx1"/>
                </a:solidFill>
              </a:defRPr>
            </a:lvl1pPr>
          </a:lstStyle>
          <a:p>
            <a:pPr defTabSz="914378"/>
            <a:endParaRPr lang="pt-BR" dirty="0">
              <a:solidFill>
                <a:srgbClr val="629DD1">
                  <a:shade val="75000"/>
                </a:srgbClr>
              </a:solidFill>
              <a:cs typeface="Arial" charset="0"/>
            </a:endParaRPr>
          </a:p>
        </p:txBody>
      </p:sp>
      <p:sp>
        <p:nvSpPr>
          <p:cNvPr id="6" name="Slide Number Placeholder 5"/>
          <p:cNvSpPr>
            <a:spLocks noGrp="1"/>
          </p:cNvSpPr>
          <p:nvPr>
            <p:ph type="sldNum" sz="quarter" idx="4"/>
          </p:nvPr>
        </p:nvSpPr>
        <p:spPr>
          <a:xfrm>
            <a:off x="7885509" y="4412457"/>
            <a:ext cx="573161" cy="273844"/>
          </a:xfrm>
          <a:prstGeom prst="rect">
            <a:avLst/>
          </a:prstGeom>
        </p:spPr>
        <p:txBody>
          <a:bodyPr vert="horz" lIns="91440" tIns="45720" rIns="91440" bIns="45720" rtlCol="0" anchor="ctr"/>
          <a:lstStyle>
            <a:lvl1pPr algn="r">
              <a:defRPr sz="750">
                <a:solidFill>
                  <a:schemeClr val="tx1"/>
                </a:solidFill>
              </a:defRPr>
            </a:lvl1pPr>
          </a:lstStyle>
          <a:p>
            <a:pPr defTabSz="914378"/>
            <a:fld id="{6AB63C84-61BE-46F1-BFBC-717D1E5147F7}" type="slidenum">
              <a:rPr lang="pt-BR" smtClean="0">
                <a:solidFill>
                  <a:srgbClr val="629DD1">
                    <a:shade val="75000"/>
                  </a:srgbClr>
                </a:solidFill>
                <a:cs typeface="Arial" charset="0"/>
              </a:rPr>
              <a:pPr defTabSz="914378"/>
              <a:t>‹nº›</a:t>
            </a:fld>
            <a:endParaRPr lang="pt-BR" dirty="0">
              <a:solidFill>
                <a:srgbClr val="629DD1">
                  <a:shade val="75000"/>
                </a:srgbClr>
              </a:solidFill>
              <a:cs typeface="Arial" charset="0"/>
            </a:endParaRPr>
          </a:p>
        </p:txBody>
      </p:sp>
    </p:spTree>
    <p:extLst>
      <p:ext uri="{BB962C8B-B14F-4D97-AF65-F5344CB8AC3E}">
        <p14:creationId xmlns:p14="http://schemas.microsoft.com/office/powerpoint/2010/main" val="4226157352"/>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 id="2147483768" r:id="rId12"/>
    <p:sldLayoutId id="2147483769" r:id="rId13"/>
    <p:sldLayoutId id="2147483770" r:id="rId14"/>
    <p:sldLayoutId id="2147483771" r:id="rId15"/>
    <p:sldLayoutId id="2147483772" r:id="rId16"/>
    <p:sldLayoutId id="2147483773" r:id="rId17"/>
  </p:sldLayoutIdLst>
  <p:txStyles>
    <p:titleStyle>
      <a:lvl1pPr algn="ctr" defTabSz="685800" rtl="0" eaLnBrk="1" latinLnBrk="0" hangingPunct="1">
        <a:lnSpc>
          <a:spcPct val="90000"/>
        </a:lnSpc>
        <a:spcBef>
          <a:spcPct val="0"/>
        </a:spcBef>
        <a:buNone/>
        <a:defRPr sz="2700" kern="1200" cap="all" baseline="0">
          <a:solidFill>
            <a:schemeClr val="tx1"/>
          </a:solidFill>
          <a:effectLst/>
          <a:latin typeface="+mj-lt"/>
          <a:ea typeface="+mj-ea"/>
          <a:cs typeface="+mj-cs"/>
        </a:defRPr>
      </a:lvl1pPr>
    </p:titleStyle>
    <p:bodyStyle>
      <a:lvl1pPr marL="171450" indent="-171450" algn="l" defTabSz="685800" rtl="0" eaLnBrk="1" latinLnBrk="0" hangingPunct="1">
        <a:lnSpc>
          <a:spcPct val="120000"/>
        </a:lnSpc>
        <a:spcBef>
          <a:spcPts val="750"/>
        </a:spcBef>
        <a:buClr>
          <a:schemeClr val="tx1"/>
        </a:buClr>
        <a:buFont typeface="Arial" panose="020B0604020202020204" pitchFamily="34" charset="0"/>
        <a:buChar char="•"/>
        <a:defRPr sz="1500" kern="1200" cap="all" baseline="0">
          <a:solidFill>
            <a:schemeClr val="tx1"/>
          </a:solidFill>
          <a:effectLst/>
          <a:latin typeface="+mn-lt"/>
          <a:ea typeface="+mn-ea"/>
          <a:cs typeface="+mn-cs"/>
        </a:defRPr>
      </a:lvl1pPr>
      <a:lvl2pPr marL="514350" indent="-171450" algn="l" defTabSz="685800" rtl="0" eaLnBrk="1" latinLnBrk="0" hangingPunct="1">
        <a:lnSpc>
          <a:spcPct val="120000"/>
        </a:lnSpc>
        <a:spcBef>
          <a:spcPts val="375"/>
        </a:spcBef>
        <a:buClr>
          <a:schemeClr val="tx1"/>
        </a:buClr>
        <a:buFont typeface="Arial" panose="020B0604020202020204" pitchFamily="34" charset="0"/>
        <a:buChar char="•"/>
        <a:defRPr sz="1350" kern="1200" cap="all" baseline="0">
          <a:solidFill>
            <a:schemeClr val="tx1"/>
          </a:solidFill>
          <a:effectLst/>
          <a:latin typeface="+mn-lt"/>
          <a:ea typeface="+mn-ea"/>
          <a:cs typeface="+mn-cs"/>
        </a:defRPr>
      </a:lvl2pPr>
      <a:lvl3pPr marL="857250" indent="-171450" algn="l" defTabSz="685800" rtl="0" eaLnBrk="1" latinLnBrk="0" hangingPunct="1">
        <a:lnSpc>
          <a:spcPct val="120000"/>
        </a:lnSpc>
        <a:spcBef>
          <a:spcPts val="375"/>
        </a:spcBef>
        <a:buClr>
          <a:schemeClr val="tx1"/>
        </a:buClr>
        <a:buFont typeface="Arial" panose="020B0604020202020204" pitchFamily="34" charset="0"/>
        <a:buChar char="•"/>
        <a:defRPr sz="1200" kern="1200" cap="all" baseline="0">
          <a:solidFill>
            <a:schemeClr val="tx1"/>
          </a:solidFill>
          <a:effectLst/>
          <a:latin typeface="+mn-lt"/>
          <a:ea typeface="+mn-ea"/>
          <a:cs typeface="+mn-cs"/>
        </a:defRPr>
      </a:lvl3pPr>
      <a:lvl4pPr marL="1200150" indent="-171450" algn="l" defTabSz="685800" rtl="0" eaLnBrk="1" latinLnBrk="0" hangingPunct="1">
        <a:lnSpc>
          <a:spcPct val="120000"/>
        </a:lnSpc>
        <a:spcBef>
          <a:spcPts val="375"/>
        </a:spcBef>
        <a:buClr>
          <a:schemeClr val="tx1"/>
        </a:buClr>
        <a:buFont typeface="Arial" panose="020B0604020202020204" pitchFamily="34" charset="0"/>
        <a:buChar char="•"/>
        <a:defRPr sz="1050" kern="1200" cap="all" baseline="0">
          <a:solidFill>
            <a:schemeClr val="tx1"/>
          </a:solidFill>
          <a:effectLst/>
          <a:latin typeface="+mn-lt"/>
          <a:ea typeface="+mn-ea"/>
          <a:cs typeface="+mn-cs"/>
        </a:defRPr>
      </a:lvl4pPr>
      <a:lvl5pPr marL="1543050" indent="-171450" algn="l" defTabSz="685800" rtl="0" eaLnBrk="1" latinLnBrk="0" hangingPunct="1">
        <a:lnSpc>
          <a:spcPct val="120000"/>
        </a:lnSpc>
        <a:spcBef>
          <a:spcPts val="375"/>
        </a:spcBef>
        <a:buClr>
          <a:schemeClr val="tx1"/>
        </a:buClr>
        <a:buFont typeface="Arial" panose="020B0604020202020204" pitchFamily="34" charset="0"/>
        <a:buChar char="•"/>
        <a:defRPr sz="1050" kern="1200" cap="all" baseline="0">
          <a:solidFill>
            <a:schemeClr val="tx1"/>
          </a:solidFill>
          <a:effectLst/>
          <a:latin typeface="+mn-lt"/>
          <a:ea typeface="+mn-ea"/>
          <a:cs typeface="+mn-cs"/>
        </a:defRPr>
      </a:lvl5pPr>
      <a:lvl6pPr marL="1885950" indent="-171450" algn="l" defTabSz="685800" rtl="0" eaLnBrk="1" latinLnBrk="0" hangingPunct="1">
        <a:lnSpc>
          <a:spcPct val="120000"/>
        </a:lnSpc>
        <a:spcBef>
          <a:spcPts val="375"/>
        </a:spcBef>
        <a:buClr>
          <a:schemeClr val="tx1"/>
        </a:buClr>
        <a:buFont typeface="Arial" panose="020B0604020202020204" pitchFamily="34" charset="0"/>
        <a:buChar char="•"/>
        <a:defRPr sz="1050" kern="1200" cap="all" baseline="0">
          <a:solidFill>
            <a:schemeClr val="tx1"/>
          </a:solidFill>
          <a:effectLst/>
          <a:latin typeface="+mn-lt"/>
          <a:ea typeface="+mn-ea"/>
          <a:cs typeface="+mn-cs"/>
        </a:defRPr>
      </a:lvl6pPr>
      <a:lvl7pPr marL="2228850" indent="-171450" algn="l" defTabSz="685800" rtl="0" eaLnBrk="1" latinLnBrk="0" hangingPunct="1">
        <a:lnSpc>
          <a:spcPct val="120000"/>
        </a:lnSpc>
        <a:spcBef>
          <a:spcPts val="375"/>
        </a:spcBef>
        <a:buClr>
          <a:schemeClr val="tx1"/>
        </a:buClr>
        <a:buFont typeface="Arial" panose="020B0604020202020204" pitchFamily="34" charset="0"/>
        <a:buChar char="•"/>
        <a:defRPr sz="1050" kern="1200" cap="all" baseline="0">
          <a:solidFill>
            <a:schemeClr val="tx1"/>
          </a:solidFill>
          <a:effectLst/>
          <a:latin typeface="+mn-lt"/>
          <a:ea typeface="+mn-ea"/>
          <a:cs typeface="+mn-cs"/>
        </a:defRPr>
      </a:lvl7pPr>
      <a:lvl8pPr marL="2571750" indent="-171450" algn="l" defTabSz="685800" rtl="0" eaLnBrk="1" latinLnBrk="0" hangingPunct="1">
        <a:lnSpc>
          <a:spcPct val="120000"/>
        </a:lnSpc>
        <a:spcBef>
          <a:spcPts val="375"/>
        </a:spcBef>
        <a:buClr>
          <a:schemeClr val="tx1"/>
        </a:buClr>
        <a:buFont typeface="Arial" panose="020B0604020202020204" pitchFamily="34" charset="0"/>
        <a:buChar char="•"/>
        <a:defRPr sz="1050" kern="1200" cap="all" baseline="0">
          <a:solidFill>
            <a:schemeClr val="tx1"/>
          </a:solidFill>
          <a:effectLst/>
          <a:latin typeface="+mn-lt"/>
          <a:ea typeface="+mn-ea"/>
          <a:cs typeface="+mn-cs"/>
        </a:defRPr>
      </a:lvl8pPr>
      <a:lvl9pPr marL="2914650" indent="-171450" algn="l" defTabSz="685800" rtl="0" eaLnBrk="1" latinLnBrk="0" hangingPunct="1">
        <a:lnSpc>
          <a:spcPct val="120000"/>
        </a:lnSpc>
        <a:spcBef>
          <a:spcPts val="375"/>
        </a:spcBef>
        <a:buClr>
          <a:schemeClr val="tx1"/>
        </a:buClr>
        <a:buFont typeface="Arial" panose="020B0604020202020204" pitchFamily="34" charset="0"/>
        <a:buChar char="•"/>
        <a:defRPr sz="1050" kern="1200" cap="all" baseline="0">
          <a:solidFill>
            <a:schemeClr val="tx1"/>
          </a:solidFill>
          <a:effectLst/>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6.jpg"/></Relationships>
</file>

<file path=ppt/slides/_rels/slide2.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audio" Target="../media/audio2.wav"/><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audio" Target="../media/audio3.wav"/><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audio" Target="../media/audio4.wav"/><Relationship Id="rId7" Type="http://schemas.microsoft.com/office/2007/relationships/hdphoto" Target="../media/hdphoto1.wdp"/><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hyperlink" Target="http://vendraminiletras.blogspot.com/" TargetMode="External"/><Relationship Id="rId4" Type="http://schemas.openxmlformats.org/officeDocument/2006/relationships/image" Target="../media/image11.gif"/><Relationship Id="rId9" Type="http://schemas.openxmlformats.org/officeDocument/2006/relationships/image" Target="../media/image14.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ângulo 2"/>
          <p:cNvSpPr/>
          <p:nvPr/>
        </p:nvSpPr>
        <p:spPr>
          <a:xfrm rot="21112706">
            <a:off x="435057" y="578977"/>
            <a:ext cx="3111336" cy="1938992"/>
          </a:xfrm>
          <a:prstGeom prst="rect">
            <a:avLst/>
          </a:prstGeom>
        </p:spPr>
        <p:txBody>
          <a:bodyPr wrap="square">
            <a:spAutoFit/>
          </a:bodyPr>
          <a:lstStyle/>
          <a:p>
            <a:pPr lvl="0" algn="ctr"/>
            <a:r>
              <a:rPr lang="pt-BR" sz="4000" b="1" dirty="0" smtClean="0">
                <a:solidFill>
                  <a:srgbClr val="00B050"/>
                </a:solidFill>
                <a:effectLst>
                  <a:outerShdw blurRad="38100" dist="38100" dir="2700000" algn="tl">
                    <a:srgbClr val="000000">
                      <a:alpha val="43137"/>
                    </a:srgbClr>
                  </a:outerShdw>
                </a:effectLst>
                <a:latin typeface="Mistral" pitchFamily="66" charset="0"/>
              </a:rPr>
              <a:t>GUARIBA </a:t>
            </a:r>
            <a:endParaRPr lang="pt-BR" sz="4000" b="1" dirty="0">
              <a:solidFill>
                <a:srgbClr val="00B050"/>
              </a:solidFill>
              <a:effectLst>
                <a:outerShdw blurRad="38100" dist="38100" dir="2700000" algn="tl">
                  <a:srgbClr val="000000">
                    <a:alpha val="43137"/>
                  </a:srgbClr>
                </a:outerShdw>
              </a:effectLst>
              <a:latin typeface="Mistral" pitchFamily="66" charset="0"/>
            </a:endParaRPr>
          </a:p>
          <a:p>
            <a:pPr lvl="0" algn="ctr"/>
            <a:r>
              <a:rPr lang="pt-BR" sz="4000" b="1" dirty="0">
                <a:solidFill>
                  <a:srgbClr val="00B050"/>
                </a:solidFill>
                <a:effectLst>
                  <a:outerShdw blurRad="38100" dist="38100" dir="2700000" algn="tl">
                    <a:srgbClr val="000000">
                      <a:alpha val="43137"/>
                    </a:srgbClr>
                  </a:outerShdw>
                </a:effectLst>
                <a:latin typeface="Mistral" pitchFamily="66" charset="0"/>
              </a:rPr>
              <a:t>DO</a:t>
            </a:r>
          </a:p>
          <a:p>
            <a:pPr lvl="0" algn="ctr"/>
            <a:r>
              <a:rPr lang="pt-BR" sz="4000" b="1" dirty="0">
                <a:solidFill>
                  <a:srgbClr val="00B050"/>
                </a:solidFill>
                <a:effectLst>
                  <a:outerShdw blurRad="38100" dist="38100" dir="2700000" algn="tl">
                    <a:srgbClr val="000000">
                      <a:alpha val="43137"/>
                    </a:srgbClr>
                  </a:outerShdw>
                </a:effectLst>
                <a:latin typeface="Mistral" pitchFamily="66" charset="0"/>
              </a:rPr>
              <a:t> PAI JACÓ</a:t>
            </a:r>
          </a:p>
        </p:txBody>
      </p:sp>
      <p:sp>
        <p:nvSpPr>
          <p:cNvPr id="6" name="Retângulo 5"/>
          <p:cNvSpPr/>
          <p:nvPr/>
        </p:nvSpPr>
        <p:spPr>
          <a:xfrm>
            <a:off x="313695" y="3024590"/>
            <a:ext cx="5879372" cy="1846659"/>
          </a:xfrm>
          <a:prstGeom prst="rect">
            <a:avLst/>
          </a:prstGeom>
        </p:spPr>
        <p:txBody>
          <a:bodyPr wrap="square">
            <a:spAutoFit/>
          </a:bodyPr>
          <a:lstStyle/>
          <a:p>
            <a:pPr lvl="0" algn="ctr"/>
            <a:r>
              <a:rPr lang="pt-BR" dirty="0">
                <a:solidFill>
                  <a:srgbClr val="002060"/>
                </a:solidFill>
                <a:latin typeface="Eras Demi ITC" panose="020B0805030504020804" pitchFamily="34" charset="0"/>
                <a:ea typeface="Times New Roman"/>
              </a:rPr>
              <a:t>“</a:t>
            </a:r>
            <a:r>
              <a:rPr lang="pt-BR" sz="3200" dirty="0">
                <a:solidFill>
                  <a:srgbClr val="002060"/>
                </a:solidFill>
                <a:latin typeface="Chiller" panose="04020404031007020602" pitchFamily="82" charset="0"/>
                <a:ea typeface="Times New Roman"/>
              </a:rPr>
              <a:t>Eu tinha que encontrar quem produzia aquele som que se tornava cada vez mais alto</a:t>
            </a:r>
            <a:r>
              <a:rPr lang="pt-BR" sz="3200" dirty="0" smtClean="0">
                <a:solidFill>
                  <a:srgbClr val="002060"/>
                </a:solidFill>
                <a:latin typeface="Chiller" panose="04020404031007020602" pitchFamily="82" charset="0"/>
                <a:ea typeface="Times New Roman"/>
              </a:rPr>
              <a:t>”... </a:t>
            </a:r>
          </a:p>
          <a:p>
            <a:pPr lvl="0" algn="ctr"/>
            <a:r>
              <a:rPr lang="pt-BR" sz="3200" dirty="0" smtClean="0">
                <a:solidFill>
                  <a:srgbClr val="002060"/>
                </a:solidFill>
                <a:latin typeface="Chiller" panose="04020404031007020602" pitchFamily="82" charset="0"/>
                <a:ea typeface="Times New Roman"/>
              </a:rPr>
              <a:t>Seria um pássaro?</a:t>
            </a:r>
            <a:endParaRPr lang="pt-BR" dirty="0">
              <a:solidFill>
                <a:srgbClr val="002060"/>
              </a:solidFill>
              <a:latin typeface="Eras Demi ITC" panose="020B0805030504020804" pitchFamily="34" charset="0"/>
            </a:endParaRPr>
          </a:p>
          <a:p>
            <a:pPr lvl="0" algn="ctr"/>
            <a:endParaRPr lang="pt-BR" dirty="0" smtClean="0">
              <a:solidFill>
                <a:srgbClr val="002060"/>
              </a:solidFill>
              <a:latin typeface="Cooper Black" panose="0208090404030B020404" pitchFamily="18" charset="0"/>
            </a:endParaRPr>
          </a:p>
        </p:txBody>
      </p:sp>
      <p:sp>
        <p:nvSpPr>
          <p:cNvPr id="2" name="Retângulo 1"/>
          <p:cNvSpPr/>
          <p:nvPr/>
        </p:nvSpPr>
        <p:spPr>
          <a:xfrm>
            <a:off x="5999694" y="4634966"/>
            <a:ext cx="2874184" cy="307777"/>
          </a:xfrm>
          <a:prstGeom prst="rect">
            <a:avLst/>
          </a:prstGeom>
        </p:spPr>
        <p:txBody>
          <a:bodyPr wrap="none">
            <a:spAutoFit/>
          </a:bodyPr>
          <a:lstStyle/>
          <a:p>
            <a:pPr lvl="0" algn="ctr"/>
            <a:r>
              <a:rPr lang="pt-BR" sz="1400" dirty="0">
                <a:solidFill>
                  <a:schemeClr val="bg1"/>
                </a:solidFill>
                <a:latin typeface="Cooper Black" panose="0208090404030B020404" pitchFamily="18" charset="0"/>
              </a:rPr>
              <a:t>PROGRESSÃO AUTOMÁTICA</a:t>
            </a:r>
          </a:p>
        </p:txBody>
      </p:sp>
      <p:pic>
        <p:nvPicPr>
          <p:cNvPr id="4" name="Imagem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67537">
            <a:off x="5079225" y="243610"/>
            <a:ext cx="3862935" cy="3078035"/>
          </a:xfrm>
          <a:prstGeom prst="ellipse">
            <a:avLst/>
          </a:prstGeom>
          <a:ln>
            <a:noFill/>
          </a:ln>
          <a:effectLst>
            <a:softEdge rad="112500"/>
          </a:effectLst>
        </p:spPr>
      </p:pic>
    </p:spTree>
    <p:extLst>
      <p:ext uri="{BB962C8B-B14F-4D97-AF65-F5344CB8AC3E}">
        <p14:creationId xmlns:p14="http://schemas.microsoft.com/office/powerpoint/2010/main" val="70012894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advClick="0" advTm="15000">
        <p15:prstTrans prst="curtains"/>
        <p:sndAc>
          <p:stSnd loop="1">
            <p:snd r:embed="rId3" name="pedacinho do ceu.wav"/>
          </p:stSnd>
        </p:sndAc>
      </p:transition>
    </mc:Choice>
    <mc:Fallback>
      <p:transition spd="slow" advClick="0" advTm="15000">
        <p:fade/>
        <p:sndAc>
          <p:stSnd loop="1">
            <p:snd r:embed="rId3" name="pedacinho do ceu.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325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325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3250"/>
                                        <p:tgtEl>
                                          <p:spTgt spid="3">
                                            <p:txEl>
                                              <p:pRg st="0" end="0"/>
                                            </p:txEl>
                                          </p:spTgt>
                                        </p:tgtEl>
                                      </p:cBhvr>
                                    </p:animEffect>
                                    <p:anim calcmode="lin" valueType="num">
                                      <p:cBhvr>
                                        <p:cTn id="10" dur="3250" fill="hold"/>
                                        <p:tgtEl>
                                          <p:spTgt spid="3">
                                            <p:txEl>
                                              <p:pRg st="0" end="0"/>
                                            </p:txEl>
                                          </p:spTgt>
                                        </p:tgtEl>
                                        <p:attrNameLst>
                                          <p:attrName>ppt_x</p:attrName>
                                        </p:attrNameLst>
                                      </p:cBhvr>
                                      <p:tavLst>
                                        <p:tav tm="0">
                                          <p:val>
                                            <p:fltVal val="0.5"/>
                                          </p:val>
                                        </p:tav>
                                        <p:tav tm="100000">
                                          <p:val>
                                            <p:strVal val="#ppt_x"/>
                                          </p:val>
                                        </p:tav>
                                      </p:tavLst>
                                    </p:anim>
                                    <p:anim calcmode="lin" valueType="num">
                                      <p:cBhvr>
                                        <p:cTn id="11" dur="3250" fill="hold"/>
                                        <p:tgtEl>
                                          <p:spTgt spid="3">
                                            <p:txEl>
                                              <p:pRg st="0" end="0"/>
                                            </p:txEl>
                                          </p:spTgt>
                                        </p:tgtEl>
                                        <p:attrNameLst>
                                          <p:attrName>ppt_y</p:attrName>
                                        </p:attrNameLst>
                                      </p:cBhvr>
                                      <p:tavLst>
                                        <p:tav tm="0">
                                          <p:val>
                                            <p:fltVal val="0.5"/>
                                          </p:val>
                                        </p:tav>
                                        <p:tav tm="100000">
                                          <p:val>
                                            <p:strVal val="#ppt_y"/>
                                          </p:val>
                                        </p:tav>
                                      </p:tavLst>
                                    </p:anim>
                                  </p:childTnLst>
                                </p:cTn>
                              </p:par>
                            </p:childTnLst>
                          </p:cTn>
                        </p:par>
                        <p:par>
                          <p:cTn id="12" fill="hold">
                            <p:stCondLst>
                              <p:cond delay="3250"/>
                            </p:stCondLst>
                            <p:childTnLst>
                              <p:par>
                                <p:cTn id="13" presetID="53" presetClass="entr" presetSubtype="528" fill="hold"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325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325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7" dur="3250"/>
                                        <p:tgtEl>
                                          <p:spTgt spid="3">
                                            <p:txEl>
                                              <p:pRg st="1" end="1"/>
                                            </p:txEl>
                                          </p:spTgt>
                                        </p:tgtEl>
                                      </p:cBhvr>
                                    </p:animEffect>
                                    <p:anim calcmode="lin" valueType="num">
                                      <p:cBhvr>
                                        <p:cTn id="18" dur="3250" fill="hold"/>
                                        <p:tgtEl>
                                          <p:spTgt spid="3">
                                            <p:txEl>
                                              <p:pRg st="1" end="1"/>
                                            </p:txEl>
                                          </p:spTgt>
                                        </p:tgtEl>
                                        <p:attrNameLst>
                                          <p:attrName>ppt_x</p:attrName>
                                        </p:attrNameLst>
                                      </p:cBhvr>
                                      <p:tavLst>
                                        <p:tav tm="0">
                                          <p:val>
                                            <p:fltVal val="0.5"/>
                                          </p:val>
                                        </p:tav>
                                        <p:tav tm="100000">
                                          <p:val>
                                            <p:strVal val="#ppt_x"/>
                                          </p:val>
                                        </p:tav>
                                      </p:tavLst>
                                    </p:anim>
                                    <p:anim calcmode="lin" valueType="num">
                                      <p:cBhvr>
                                        <p:cTn id="19" dur="3250" fill="hold"/>
                                        <p:tgtEl>
                                          <p:spTgt spid="3">
                                            <p:txEl>
                                              <p:pRg st="1" end="1"/>
                                            </p:txEl>
                                          </p:spTgt>
                                        </p:tgtEl>
                                        <p:attrNameLst>
                                          <p:attrName>ppt_y</p:attrName>
                                        </p:attrNameLst>
                                      </p:cBhvr>
                                      <p:tavLst>
                                        <p:tav tm="0">
                                          <p:val>
                                            <p:fltVal val="0.5"/>
                                          </p:val>
                                        </p:tav>
                                        <p:tav tm="100000">
                                          <p:val>
                                            <p:strVal val="#ppt_y"/>
                                          </p:val>
                                        </p:tav>
                                      </p:tavLst>
                                    </p:anim>
                                  </p:childTnLst>
                                </p:cTn>
                              </p:par>
                            </p:childTnLst>
                          </p:cTn>
                        </p:par>
                        <p:par>
                          <p:cTn id="20" fill="hold">
                            <p:stCondLst>
                              <p:cond delay="6500"/>
                            </p:stCondLst>
                            <p:childTnLst>
                              <p:par>
                                <p:cTn id="21" presetID="53" presetClass="entr" presetSubtype="528" fill="hold" nodeType="after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325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325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5" dur="3250"/>
                                        <p:tgtEl>
                                          <p:spTgt spid="3">
                                            <p:txEl>
                                              <p:pRg st="2" end="2"/>
                                            </p:txEl>
                                          </p:spTgt>
                                        </p:tgtEl>
                                      </p:cBhvr>
                                    </p:animEffect>
                                    <p:anim calcmode="lin" valueType="num">
                                      <p:cBhvr>
                                        <p:cTn id="26" dur="3250" fill="hold"/>
                                        <p:tgtEl>
                                          <p:spTgt spid="3">
                                            <p:txEl>
                                              <p:pRg st="2" end="2"/>
                                            </p:txEl>
                                          </p:spTgt>
                                        </p:tgtEl>
                                        <p:attrNameLst>
                                          <p:attrName>ppt_x</p:attrName>
                                        </p:attrNameLst>
                                      </p:cBhvr>
                                      <p:tavLst>
                                        <p:tav tm="0">
                                          <p:val>
                                            <p:fltVal val="0.5"/>
                                          </p:val>
                                        </p:tav>
                                        <p:tav tm="100000">
                                          <p:val>
                                            <p:strVal val="#ppt_x"/>
                                          </p:val>
                                        </p:tav>
                                      </p:tavLst>
                                    </p:anim>
                                    <p:anim calcmode="lin" valueType="num">
                                      <p:cBhvr>
                                        <p:cTn id="27" dur="3250" fill="hold"/>
                                        <p:tgtEl>
                                          <p:spTgt spid="3">
                                            <p:txEl>
                                              <p:pRg st="2" end="2"/>
                                            </p:txEl>
                                          </p:spTgt>
                                        </p:tgtEl>
                                        <p:attrNameLst>
                                          <p:attrName>ppt_y</p:attrName>
                                        </p:attrNameLst>
                                      </p:cBhvr>
                                      <p:tavLst>
                                        <p:tav tm="0">
                                          <p:val>
                                            <p:fltVal val="0.5"/>
                                          </p:val>
                                        </p:tav>
                                        <p:tav tm="100000">
                                          <p:val>
                                            <p:strVal val="#ppt_y"/>
                                          </p:val>
                                        </p:tav>
                                      </p:tavLst>
                                    </p:anim>
                                  </p:childTnLst>
                                </p:cTn>
                              </p:par>
                            </p:childTnLst>
                          </p:cTn>
                        </p:par>
                        <p:par>
                          <p:cTn id="28" fill="hold">
                            <p:stCondLst>
                              <p:cond delay="9750"/>
                            </p:stCondLst>
                            <p:childTnLst>
                              <p:par>
                                <p:cTn id="29" presetID="42" presetClass="entr" presetSubtype="0" fill="hold" nodeType="afterEffect">
                                  <p:stCondLst>
                                    <p:cond delay="0"/>
                                  </p:stCondLst>
                                  <p:childTnLst>
                                    <p:set>
                                      <p:cBhvr>
                                        <p:cTn id="30" dur="1" fill="hold">
                                          <p:stCondLst>
                                            <p:cond delay="0"/>
                                          </p:stCondLst>
                                        </p:cTn>
                                        <p:tgtEl>
                                          <p:spTgt spid="6">
                                            <p:txEl>
                                              <p:pRg st="0" end="0"/>
                                            </p:txEl>
                                          </p:spTgt>
                                        </p:tgtEl>
                                        <p:attrNameLst>
                                          <p:attrName>style.visibility</p:attrName>
                                        </p:attrNameLst>
                                      </p:cBhvr>
                                      <p:to>
                                        <p:strVal val="visible"/>
                                      </p:to>
                                    </p:set>
                                    <p:animEffect transition="in" filter="fade">
                                      <p:cBhvr>
                                        <p:cTn id="31" dur="4000"/>
                                        <p:tgtEl>
                                          <p:spTgt spid="6">
                                            <p:txEl>
                                              <p:pRg st="0" end="0"/>
                                            </p:txEl>
                                          </p:spTgt>
                                        </p:tgtEl>
                                      </p:cBhvr>
                                    </p:animEffect>
                                    <p:anim calcmode="lin" valueType="num">
                                      <p:cBhvr>
                                        <p:cTn id="32" dur="4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33" dur="4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par>
                          <p:cTn id="34" fill="hold">
                            <p:stCondLst>
                              <p:cond delay="13750"/>
                            </p:stCondLst>
                            <p:childTnLst>
                              <p:par>
                                <p:cTn id="35" presetID="42" presetClass="entr" presetSubtype="0" fill="hold" nodeType="afterEffect">
                                  <p:stCondLst>
                                    <p:cond delay="0"/>
                                  </p:stCondLst>
                                  <p:childTnLst>
                                    <p:set>
                                      <p:cBhvr>
                                        <p:cTn id="36" dur="1" fill="hold">
                                          <p:stCondLst>
                                            <p:cond delay="0"/>
                                          </p:stCondLst>
                                        </p:cTn>
                                        <p:tgtEl>
                                          <p:spTgt spid="6">
                                            <p:txEl>
                                              <p:pRg st="1" end="1"/>
                                            </p:txEl>
                                          </p:spTgt>
                                        </p:tgtEl>
                                        <p:attrNameLst>
                                          <p:attrName>style.visibility</p:attrName>
                                        </p:attrNameLst>
                                      </p:cBhvr>
                                      <p:to>
                                        <p:strVal val="visible"/>
                                      </p:to>
                                    </p:set>
                                    <p:animEffect transition="in" filter="fade">
                                      <p:cBhvr>
                                        <p:cTn id="37" dur="4000"/>
                                        <p:tgtEl>
                                          <p:spTgt spid="6">
                                            <p:txEl>
                                              <p:pRg st="1" end="1"/>
                                            </p:txEl>
                                          </p:spTgt>
                                        </p:tgtEl>
                                      </p:cBhvr>
                                    </p:animEffect>
                                    <p:anim calcmode="lin" valueType="num">
                                      <p:cBhvr>
                                        <p:cTn id="38" dur="4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39" dur="4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par>
                          <p:cTn id="40" fill="hold">
                            <p:stCondLst>
                              <p:cond delay="17750"/>
                            </p:stCondLst>
                            <p:childTnLst>
                              <p:par>
                                <p:cTn id="41" presetID="31" presetClass="entr" presetSubtype="0" fill="hold" nodeType="after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4000" fill="hold"/>
                                        <p:tgtEl>
                                          <p:spTgt spid="4"/>
                                        </p:tgtEl>
                                        <p:attrNameLst>
                                          <p:attrName>ppt_w</p:attrName>
                                        </p:attrNameLst>
                                      </p:cBhvr>
                                      <p:tavLst>
                                        <p:tav tm="0">
                                          <p:val>
                                            <p:fltVal val="0"/>
                                          </p:val>
                                        </p:tav>
                                        <p:tav tm="100000">
                                          <p:val>
                                            <p:strVal val="#ppt_w"/>
                                          </p:val>
                                        </p:tav>
                                      </p:tavLst>
                                    </p:anim>
                                    <p:anim calcmode="lin" valueType="num">
                                      <p:cBhvr>
                                        <p:cTn id="44" dur="4000" fill="hold"/>
                                        <p:tgtEl>
                                          <p:spTgt spid="4"/>
                                        </p:tgtEl>
                                        <p:attrNameLst>
                                          <p:attrName>ppt_h</p:attrName>
                                        </p:attrNameLst>
                                      </p:cBhvr>
                                      <p:tavLst>
                                        <p:tav tm="0">
                                          <p:val>
                                            <p:fltVal val="0"/>
                                          </p:val>
                                        </p:tav>
                                        <p:tav tm="100000">
                                          <p:val>
                                            <p:strVal val="#ppt_h"/>
                                          </p:val>
                                        </p:tav>
                                      </p:tavLst>
                                    </p:anim>
                                    <p:anim calcmode="lin" valueType="num">
                                      <p:cBhvr>
                                        <p:cTn id="45" dur="4000" fill="hold"/>
                                        <p:tgtEl>
                                          <p:spTgt spid="4"/>
                                        </p:tgtEl>
                                        <p:attrNameLst>
                                          <p:attrName>style.rotation</p:attrName>
                                        </p:attrNameLst>
                                      </p:cBhvr>
                                      <p:tavLst>
                                        <p:tav tm="0">
                                          <p:val>
                                            <p:fltVal val="90"/>
                                          </p:val>
                                        </p:tav>
                                        <p:tav tm="100000">
                                          <p:val>
                                            <p:fltVal val="0"/>
                                          </p:val>
                                        </p:tav>
                                      </p:tavLst>
                                    </p:anim>
                                    <p:animEffect transition="in" filter="fade">
                                      <p:cBhvr>
                                        <p:cTn id="46" dur="4000"/>
                                        <p:tgtEl>
                                          <p:spTgt spid="4"/>
                                        </p:tgtEl>
                                      </p:cBhvr>
                                    </p:animEffect>
                                  </p:childTnLst>
                                </p:cTn>
                              </p:par>
                            </p:childTnLst>
                          </p:cTn>
                        </p:par>
                        <p:par>
                          <p:cTn id="47" fill="hold">
                            <p:stCondLst>
                              <p:cond delay="21750"/>
                            </p:stCondLst>
                            <p:childTnLst>
                              <p:par>
                                <p:cTn id="48" presetID="20" presetClass="exit" presetSubtype="0" fill="hold" nodeType="afterEffect">
                                  <p:stCondLst>
                                    <p:cond delay="0"/>
                                  </p:stCondLst>
                                  <p:childTnLst>
                                    <p:animEffect transition="out" filter="wedge">
                                      <p:cBhvr>
                                        <p:cTn id="49" dur="4000"/>
                                        <p:tgtEl>
                                          <p:spTgt spid="4"/>
                                        </p:tgtEl>
                                      </p:cBhvr>
                                    </p:animEffect>
                                    <p:set>
                                      <p:cBhvr>
                                        <p:cTn id="50" dur="1" fill="hold">
                                          <p:stCondLst>
                                            <p:cond delay="3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3059832" y="195486"/>
            <a:ext cx="5904656" cy="4893647"/>
          </a:xfrm>
          <a:prstGeom prst="rect">
            <a:avLst/>
          </a:prstGeom>
        </p:spPr>
        <p:txBody>
          <a:bodyPr wrap="square">
            <a:spAutoFit/>
          </a:bodyPr>
          <a:lstStyle/>
          <a:p>
            <a:pPr algn="ctr">
              <a:spcAft>
                <a:spcPts val="0"/>
              </a:spcAft>
              <a:tabLst>
                <a:tab pos="2700020" algn="ctr"/>
              </a:tabLst>
            </a:pPr>
            <a:r>
              <a:rPr lang="pt-BR" sz="2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Arial"/>
                <a:ea typeface="Times New Roman"/>
              </a:rPr>
              <a:t>Em uma manhã de sábado acordei com o tradicional gorjeio dos pássaros que ficam saltitando nas arvores próximas ao meu quarto de dormir. Abri a porta-balcão e fiz uma saudação de louvor por estar à frente de mais um dia de minha vida. </a:t>
            </a:r>
            <a:endParaRPr lang="pt-BR" sz="2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Times New Roman"/>
              <a:ea typeface="Times New Roman"/>
            </a:endParaRPr>
          </a:p>
          <a:p>
            <a:pPr algn="ctr">
              <a:spcAft>
                <a:spcPts val="0"/>
              </a:spcAft>
              <a:tabLst>
                <a:tab pos="2700020" algn="ctr"/>
              </a:tabLst>
            </a:pPr>
            <a:r>
              <a:rPr lang="pt-BR" sz="2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Arial"/>
                <a:ea typeface="Times New Roman"/>
              </a:rPr>
              <a:t> </a:t>
            </a:r>
            <a:endParaRPr lang="pt-BR" sz="2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Times New Roman"/>
              <a:ea typeface="Times New Roman"/>
            </a:endParaRPr>
          </a:p>
          <a:p>
            <a:pPr algn="ctr">
              <a:spcAft>
                <a:spcPts val="0"/>
              </a:spcAft>
              <a:tabLst>
                <a:tab pos="2700020" algn="ctr"/>
              </a:tabLst>
            </a:pPr>
            <a:r>
              <a:rPr lang="pt-BR" sz="2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Arial"/>
                <a:ea typeface="Times New Roman"/>
              </a:rPr>
              <a:t>Fiquei filosofando com os meus botões pensando que deveria fazer um bom proveito daquelas horas, porque quem sabe em outra ocasião, poderá faltar essa oportunidade. </a:t>
            </a:r>
            <a:endParaRPr lang="pt-BR" sz="2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Times New Roman"/>
              <a:ea typeface="Times New Roman"/>
            </a:endParaRPr>
          </a:p>
        </p:txBody>
      </p:sp>
      <p:pic>
        <p:nvPicPr>
          <p:cNvPr id="3" name="Imagem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504" y="555526"/>
            <a:ext cx="3275856" cy="4094821"/>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35565987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advClick="0" advTm="26000">
        <p15:prstTrans prst="curtains"/>
      </p:transition>
    </mc:Choice>
    <mc:Fallback>
      <p:transition spd="slow" advClick="0"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anim calcmode="lin" valueType="num">
                                      <p:cBhvr>
                                        <p:cTn id="10" dur="4000" fill="hold"/>
                                        <p:tgtEl>
                                          <p:spTgt spid="2">
                                            <p:txEl>
                                              <p:pRg st="0" end="0"/>
                                            </p:txEl>
                                          </p:spTgt>
                                        </p:tgtEl>
                                        <p:attrNameLst>
                                          <p:attrName>ppt_x</p:attrName>
                                        </p:attrNameLst>
                                      </p:cBhvr>
                                      <p:tavLst>
                                        <p:tav tm="0">
                                          <p:val>
                                            <p:fltVal val="0.5"/>
                                          </p:val>
                                        </p:tav>
                                        <p:tav tm="100000">
                                          <p:val>
                                            <p:strVal val="#ppt_x"/>
                                          </p:val>
                                        </p:tav>
                                      </p:tavLst>
                                    </p:anim>
                                    <p:anim calcmode="lin" valueType="num">
                                      <p:cBhvr>
                                        <p:cTn id="11" dur="4000" fill="hold"/>
                                        <p:tgtEl>
                                          <p:spTgt spid="2">
                                            <p:txEl>
                                              <p:pRg st="0" end="0"/>
                                            </p:txEl>
                                          </p:spTgt>
                                        </p:tgtEl>
                                        <p:attrNameLst>
                                          <p:attrName>ppt_y</p:attrName>
                                        </p:attrNameLst>
                                      </p:cBhvr>
                                      <p:tavLst>
                                        <p:tav tm="0">
                                          <p:val>
                                            <p:fltVal val="0.5"/>
                                          </p:val>
                                        </p:tav>
                                        <p:tav tm="100000">
                                          <p:val>
                                            <p:strVal val="#ppt_y"/>
                                          </p:val>
                                        </p:tav>
                                      </p:tavLst>
                                    </p:anim>
                                  </p:childTnLst>
                                </p:cTn>
                              </p:par>
                            </p:childTnLst>
                          </p:cTn>
                        </p:par>
                        <p:par>
                          <p:cTn id="12" fill="hold">
                            <p:stCondLst>
                              <p:cond delay="4000"/>
                            </p:stCondLst>
                            <p:childTnLst>
                              <p:par>
                                <p:cTn id="13" presetID="53" presetClass="entr" presetSubtype="528" fill="hold" nodeType="afterEffect">
                                  <p:stCondLst>
                                    <p:cond delay="0"/>
                                  </p:stCondLst>
                                  <p:childTnLst>
                                    <p:set>
                                      <p:cBhvr>
                                        <p:cTn id="14" dur="1" fill="hold">
                                          <p:stCondLst>
                                            <p:cond delay="0"/>
                                          </p:stCondLst>
                                        </p:cTn>
                                        <p:tgtEl>
                                          <p:spTgt spid="2">
                                            <p:txEl>
                                              <p:pRg st="1" end="1"/>
                                            </p:txEl>
                                          </p:spTgt>
                                        </p:tgtEl>
                                        <p:attrNameLst>
                                          <p:attrName>style.visibility</p:attrName>
                                        </p:attrNameLst>
                                      </p:cBhvr>
                                      <p:to>
                                        <p:strVal val="visible"/>
                                      </p:to>
                                    </p:set>
                                    <p:anim calcmode="lin" valueType="num">
                                      <p:cBhvr>
                                        <p:cTn id="15" dur="4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6" dur="4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7" dur="4000"/>
                                        <p:tgtEl>
                                          <p:spTgt spid="2">
                                            <p:txEl>
                                              <p:pRg st="1" end="1"/>
                                            </p:txEl>
                                          </p:spTgt>
                                        </p:tgtEl>
                                      </p:cBhvr>
                                    </p:animEffect>
                                    <p:anim calcmode="lin" valueType="num">
                                      <p:cBhvr>
                                        <p:cTn id="18" dur="4000" fill="hold"/>
                                        <p:tgtEl>
                                          <p:spTgt spid="2">
                                            <p:txEl>
                                              <p:pRg st="1" end="1"/>
                                            </p:txEl>
                                          </p:spTgt>
                                        </p:tgtEl>
                                        <p:attrNameLst>
                                          <p:attrName>ppt_x</p:attrName>
                                        </p:attrNameLst>
                                      </p:cBhvr>
                                      <p:tavLst>
                                        <p:tav tm="0">
                                          <p:val>
                                            <p:fltVal val="0.5"/>
                                          </p:val>
                                        </p:tav>
                                        <p:tav tm="100000">
                                          <p:val>
                                            <p:strVal val="#ppt_x"/>
                                          </p:val>
                                        </p:tav>
                                      </p:tavLst>
                                    </p:anim>
                                    <p:anim calcmode="lin" valueType="num">
                                      <p:cBhvr>
                                        <p:cTn id="19" dur="4000" fill="hold"/>
                                        <p:tgtEl>
                                          <p:spTgt spid="2">
                                            <p:txEl>
                                              <p:pRg st="1" end="1"/>
                                            </p:txEl>
                                          </p:spTgt>
                                        </p:tgtEl>
                                        <p:attrNameLst>
                                          <p:attrName>ppt_y</p:attrName>
                                        </p:attrNameLst>
                                      </p:cBhvr>
                                      <p:tavLst>
                                        <p:tav tm="0">
                                          <p:val>
                                            <p:fltVal val="0.5"/>
                                          </p:val>
                                        </p:tav>
                                        <p:tav tm="100000">
                                          <p:val>
                                            <p:strVal val="#ppt_y"/>
                                          </p:val>
                                        </p:tav>
                                      </p:tavLst>
                                    </p:anim>
                                  </p:childTnLst>
                                </p:cTn>
                              </p:par>
                            </p:childTnLst>
                          </p:cTn>
                        </p:par>
                        <p:par>
                          <p:cTn id="20" fill="hold">
                            <p:stCondLst>
                              <p:cond delay="8000"/>
                            </p:stCondLst>
                            <p:childTnLst>
                              <p:par>
                                <p:cTn id="21" presetID="53" presetClass="entr" presetSubtype="528" fill="hold" nodeType="afterEffect">
                                  <p:stCondLst>
                                    <p:cond delay="0"/>
                                  </p:stCondLst>
                                  <p:childTnLst>
                                    <p:set>
                                      <p:cBhvr>
                                        <p:cTn id="22" dur="1" fill="hold">
                                          <p:stCondLst>
                                            <p:cond delay="0"/>
                                          </p:stCondLst>
                                        </p:cTn>
                                        <p:tgtEl>
                                          <p:spTgt spid="2">
                                            <p:txEl>
                                              <p:pRg st="2" end="2"/>
                                            </p:txEl>
                                          </p:spTgt>
                                        </p:tgtEl>
                                        <p:attrNameLst>
                                          <p:attrName>style.visibility</p:attrName>
                                        </p:attrNameLst>
                                      </p:cBhvr>
                                      <p:to>
                                        <p:strVal val="visible"/>
                                      </p:to>
                                    </p:set>
                                    <p:anim calcmode="lin" valueType="num">
                                      <p:cBhvr>
                                        <p:cTn id="23" dur="4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24" dur="40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25" dur="4000"/>
                                        <p:tgtEl>
                                          <p:spTgt spid="2">
                                            <p:txEl>
                                              <p:pRg st="2" end="2"/>
                                            </p:txEl>
                                          </p:spTgt>
                                        </p:tgtEl>
                                      </p:cBhvr>
                                    </p:animEffect>
                                    <p:anim calcmode="lin" valueType="num">
                                      <p:cBhvr>
                                        <p:cTn id="26" dur="4000" fill="hold"/>
                                        <p:tgtEl>
                                          <p:spTgt spid="2">
                                            <p:txEl>
                                              <p:pRg st="2" end="2"/>
                                            </p:txEl>
                                          </p:spTgt>
                                        </p:tgtEl>
                                        <p:attrNameLst>
                                          <p:attrName>ppt_x</p:attrName>
                                        </p:attrNameLst>
                                      </p:cBhvr>
                                      <p:tavLst>
                                        <p:tav tm="0">
                                          <p:val>
                                            <p:fltVal val="0.5"/>
                                          </p:val>
                                        </p:tav>
                                        <p:tav tm="100000">
                                          <p:val>
                                            <p:strVal val="#ppt_x"/>
                                          </p:val>
                                        </p:tav>
                                      </p:tavLst>
                                    </p:anim>
                                    <p:anim calcmode="lin" valueType="num">
                                      <p:cBhvr>
                                        <p:cTn id="27" dur="4000" fill="hold"/>
                                        <p:tgtEl>
                                          <p:spTgt spid="2">
                                            <p:txEl>
                                              <p:pRg st="2" end="2"/>
                                            </p:txEl>
                                          </p:spTgt>
                                        </p:tgtEl>
                                        <p:attrNameLst>
                                          <p:attrName>ppt_y</p:attrName>
                                        </p:attrNameLst>
                                      </p:cBhvr>
                                      <p:tavLst>
                                        <p:tav tm="0">
                                          <p:val>
                                            <p:fltVal val="0.5"/>
                                          </p:val>
                                        </p:tav>
                                        <p:tav tm="100000">
                                          <p:val>
                                            <p:strVal val="#ppt_y"/>
                                          </p:val>
                                        </p:tav>
                                      </p:tavLst>
                                    </p:anim>
                                  </p:childTnLst>
                                </p:cTn>
                              </p:par>
                            </p:childTnLst>
                          </p:cTn>
                        </p:par>
                        <p:par>
                          <p:cTn id="28" fill="hold">
                            <p:stCondLst>
                              <p:cond delay="12000"/>
                            </p:stCondLst>
                            <p:childTnLst>
                              <p:par>
                                <p:cTn id="29" presetID="53" presetClass="entr" presetSubtype="16" fill="hold" nodeType="after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p:cTn id="31" dur="4000" fill="hold"/>
                                        <p:tgtEl>
                                          <p:spTgt spid="3"/>
                                        </p:tgtEl>
                                        <p:attrNameLst>
                                          <p:attrName>ppt_w</p:attrName>
                                        </p:attrNameLst>
                                      </p:cBhvr>
                                      <p:tavLst>
                                        <p:tav tm="0">
                                          <p:val>
                                            <p:fltVal val="0"/>
                                          </p:val>
                                        </p:tav>
                                        <p:tav tm="100000">
                                          <p:val>
                                            <p:strVal val="#ppt_w"/>
                                          </p:val>
                                        </p:tav>
                                      </p:tavLst>
                                    </p:anim>
                                    <p:anim calcmode="lin" valueType="num">
                                      <p:cBhvr>
                                        <p:cTn id="32" dur="4000" fill="hold"/>
                                        <p:tgtEl>
                                          <p:spTgt spid="3"/>
                                        </p:tgtEl>
                                        <p:attrNameLst>
                                          <p:attrName>ppt_h</p:attrName>
                                        </p:attrNameLst>
                                      </p:cBhvr>
                                      <p:tavLst>
                                        <p:tav tm="0">
                                          <p:val>
                                            <p:fltVal val="0"/>
                                          </p:val>
                                        </p:tav>
                                        <p:tav tm="100000">
                                          <p:val>
                                            <p:strVal val="#ppt_h"/>
                                          </p:val>
                                        </p:tav>
                                      </p:tavLst>
                                    </p:anim>
                                    <p:animEffect transition="in" filter="fade">
                                      <p:cBhvr>
                                        <p:cTn id="33" dur="4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2843808" y="123478"/>
            <a:ext cx="6300193" cy="4893647"/>
          </a:xfrm>
          <a:prstGeom prst="rect">
            <a:avLst/>
          </a:prstGeom>
        </p:spPr>
        <p:txBody>
          <a:bodyPr wrap="square">
            <a:spAutoFit/>
          </a:bodyPr>
          <a:lstStyle/>
          <a:p>
            <a:pPr algn="ctr">
              <a:spcAft>
                <a:spcPts val="0"/>
              </a:spcAft>
              <a:tabLst>
                <a:tab pos="2700020" algn="ctr"/>
              </a:tabLst>
            </a:pPr>
            <a:r>
              <a:rPr lang="pt-BR" sz="2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Arial"/>
                <a:ea typeface="Times New Roman"/>
              </a:rPr>
              <a:t>Como não tinha programado nenhuma atividade, fiquei pensando em realizar uma caminhada pelas áreas verdes do meu Condomínio. Quando me preparava para tal empreitada, escutei um som estridente vindo de uma pequena mata no final da rua. Curioso para ver do que se tratava caminhei naquela direção, lá chegando, comecei a olhar para o alto das arvores procurando por algum pássaro diferente dos que já conheço, ou ainda, um pequeno animal silvestre.</a:t>
            </a:r>
            <a:endParaRPr lang="pt-BR" sz="2400" b="1" dirty="0">
              <a:ln w="6600">
                <a:solidFill>
                  <a:schemeClr val="accent2"/>
                </a:solidFill>
                <a:prstDash val="solid"/>
              </a:ln>
              <a:solidFill>
                <a:srgbClr val="FFFFFF"/>
              </a:solidFill>
              <a:effectLst>
                <a:outerShdw dist="38100" dir="2700000" algn="tl" rotWithShape="0">
                  <a:schemeClr val="accent2"/>
                </a:outerShdw>
              </a:effectLst>
              <a:latin typeface="Times New Roman"/>
              <a:ea typeface="Times New Roman"/>
            </a:endParaRPr>
          </a:p>
          <a:p>
            <a:pPr algn="ctr">
              <a:spcAft>
                <a:spcPts val="0"/>
              </a:spcAft>
              <a:tabLst>
                <a:tab pos="2700020" algn="ctr"/>
              </a:tabLst>
            </a:pPr>
            <a:r>
              <a:rPr lang="pt-BR" sz="2400" b="1" dirty="0">
                <a:ln w="6600">
                  <a:solidFill>
                    <a:schemeClr val="accent2"/>
                  </a:solidFill>
                  <a:prstDash val="solid"/>
                </a:ln>
                <a:solidFill>
                  <a:srgbClr val="FFFFFF"/>
                </a:solidFill>
                <a:effectLst>
                  <a:outerShdw dist="38100" dir="2700000" algn="tl" rotWithShape="0">
                    <a:schemeClr val="accent2"/>
                  </a:outerShdw>
                </a:effectLst>
                <a:latin typeface="Arial"/>
                <a:ea typeface="Times New Roman"/>
              </a:rPr>
              <a:t> </a:t>
            </a:r>
            <a:endParaRPr lang="pt-BR" sz="2400" b="1" dirty="0">
              <a:ln w="6600">
                <a:solidFill>
                  <a:schemeClr val="accent2"/>
                </a:solidFill>
                <a:prstDash val="solid"/>
              </a:ln>
              <a:solidFill>
                <a:srgbClr val="FFFFFF"/>
              </a:solidFill>
              <a:effectLst>
                <a:outerShdw dist="38100" dir="2700000" algn="tl" rotWithShape="0">
                  <a:schemeClr val="accent2"/>
                </a:outerShdw>
              </a:effectLst>
              <a:latin typeface="Times New Roman"/>
              <a:ea typeface="Times New Roman"/>
            </a:endParaRPr>
          </a:p>
        </p:txBody>
      </p:sp>
      <p:pic>
        <p:nvPicPr>
          <p:cNvPr id="3" name="Imagem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9512" y="300602"/>
            <a:ext cx="2952328" cy="4428491"/>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2692260127"/>
      </p:ext>
    </p:extLst>
  </p:cSld>
  <p:clrMapOvr>
    <a:masterClrMapping/>
  </p:clrMapOvr>
  <mc:AlternateContent xmlns:mc="http://schemas.openxmlformats.org/markup-compatibility/2006" xmlns:p14="http://schemas.microsoft.com/office/powerpoint/2010/main">
    <mc:Choice Requires="p14">
      <p:transition spd="slow" p14:dur="4000" advClick="0" advTm="29000">
        <p14:flip dir="r"/>
      </p:transition>
    </mc:Choice>
    <mc:Fallback xmlns="">
      <p:transition spd="slow" advClick="0"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4000" fill="hold"/>
                                        <p:tgtEl>
                                          <p:spTgt spid="3"/>
                                        </p:tgtEl>
                                        <p:attrNameLst>
                                          <p:attrName>ppt_w</p:attrName>
                                        </p:attrNameLst>
                                      </p:cBhvr>
                                      <p:tavLst>
                                        <p:tav tm="0">
                                          <p:val>
                                            <p:fltVal val="0"/>
                                          </p:val>
                                        </p:tav>
                                        <p:tav tm="100000">
                                          <p:val>
                                            <p:strVal val="#ppt_w"/>
                                          </p:val>
                                        </p:tav>
                                      </p:tavLst>
                                    </p:anim>
                                    <p:anim calcmode="lin" valueType="num">
                                      <p:cBhvr>
                                        <p:cTn id="8" dur="4000" fill="hold"/>
                                        <p:tgtEl>
                                          <p:spTgt spid="3"/>
                                        </p:tgtEl>
                                        <p:attrNameLst>
                                          <p:attrName>ppt_h</p:attrName>
                                        </p:attrNameLst>
                                      </p:cBhvr>
                                      <p:tavLst>
                                        <p:tav tm="0">
                                          <p:val>
                                            <p:fltVal val="0"/>
                                          </p:val>
                                        </p:tav>
                                        <p:tav tm="100000">
                                          <p:val>
                                            <p:strVal val="#ppt_h"/>
                                          </p:val>
                                        </p:tav>
                                      </p:tavLst>
                                    </p:anim>
                                    <p:animEffect transition="in" filter="fade">
                                      <p:cBhvr>
                                        <p:cTn id="9" dur="4000"/>
                                        <p:tgtEl>
                                          <p:spTgt spid="3"/>
                                        </p:tgtEl>
                                      </p:cBhvr>
                                    </p:animEffect>
                                  </p:childTnLst>
                                </p:cTn>
                              </p:par>
                              <p:par>
                                <p:cTn id="10" presetID="53" presetClass="entr" presetSubtype="16" fill="hold" nodeType="with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 calcmode="lin" valueType="num">
                                      <p:cBhvr>
                                        <p:cTn id="12"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13"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14" dur="4000"/>
                                        <p:tgtEl>
                                          <p:spTgt spid="2">
                                            <p:txEl>
                                              <p:pRg st="0" end="0"/>
                                            </p:txEl>
                                          </p:spTgt>
                                        </p:tgtEl>
                                      </p:cBhvr>
                                    </p:animEffect>
                                  </p:childTnLst>
                                </p:cTn>
                              </p:par>
                              <p:par>
                                <p:cTn id="15" presetID="53" presetClass="entr" presetSubtype="16" fill="hold" nodeType="with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anim calcmode="lin" valueType="num">
                                      <p:cBhvr>
                                        <p:cTn id="17" dur="4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8" dur="4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9" dur="40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395536" y="619185"/>
            <a:ext cx="8419334" cy="4524315"/>
          </a:xfrm>
          <a:prstGeom prst="rect">
            <a:avLst/>
          </a:prstGeom>
        </p:spPr>
        <p:txBody>
          <a:bodyPr wrap="square">
            <a:spAutoFit/>
          </a:bodyPr>
          <a:lstStyle/>
          <a:p>
            <a:pPr algn="ctr">
              <a:spcAft>
                <a:spcPts val="0"/>
              </a:spcAft>
              <a:tabLst>
                <a:tab pos="2700020" algn="ctr"/>
              </a:tabLst>
            </a:pPr>
            <a:r>
              <a:rPr lang="pt-BR" sz="2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Arial"/>
                <a:ea typeface="Times New Roman"/>
              </a:rPr>
              <a:t>Foi quando então aquele som repercutiu novamente em meus ouvidos, aperto o passo e começo a procurar de um lado e do outro e nada enxergo. O meu pescoço já estava retraído e estralava como uma pedra jogada sobre o asfalto da rua de tanto buscar o autor de tal proeza. </a:t>
            </a:r>
            <a:endParaRPr lang="pt-BR" sz="2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Times New Roman"/>
              <a:ea typeface="Times New Roman"/>
            </a:endParaRPr>
          </a:p>
          <a:p>
            <a:pPr algn="ctr">
              <a:spcAft>
                <a:spcPts val="0"/>
              </a:spcAft>
              <a:tabLst>
                <a:tab pos="2700020" algn="ctr"/>
              </a:tabLst>
            </a:pPr>
            <a:r>
              <a:rPr lang="pt-BR" sz="2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Arial"/>
                <a:ea typeface="Times New Roman"/>
              </a:rPr>
              <a:t> </a:t>
            </a:r>
            <a:endParaRPr lang="pt-BR" sz="2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Times New Roman"/>
              <a:ea typeface="Times New Roman"/>
            </a:endParaRPr>
          </a:p>
          <a:p>
            <a:pPr algn="ctr">
              <a:spcAft>
                <a:spcPts val="0"/>
              </a:spcAft>
              <a:tabLst>
                <a:tab pos="2700020" algn="ctr"/>
              </a:tabLst>
            </a:pPr>
            <a:r>
              <a:rPr lang="pt-BR" sz="2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Arial"/>
                <a:ea typeface="Times New Roman"/>
              </a:rPr>
              <a:t>O som continuava alto de forte parecendo desafiar os meus olhos que rodopiava loucamente a procura de algum bicho, uma ave, sei lá... Eu tinha que encontrar quem produzia aquele som que se tornava cada vez mais alto</a:t>
            </a:r>
            <a:r>
              <a:rPr lang="pt-B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Arial"/>
                <a:ea typeface="Times New Roman"/>
              </a:rPr>
              <a:t>.</a:t>
            </a:r>
            <a:r>
              <a:rPr lang="pt-BR" sz="2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Arial"/>
                <a:ea typeface="Times New Roman"/>
              </a:rPr>
              <a:t> </a:t>
            </a:r>
            <a:endParaRPr lang="pt-BR" sz="2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Times New Roman"/>
              <a:ea typeface="Times New Roman"/>
            </a:endParaRPr>
          </a:p>
        </p:txBody>
      </p:sp>
    </p:spTree>
    <p:extLst>
      <p:ext uri="{BB962C8B-B14F-4D97-AF65-F5344CB8AC3E}">
        <p14:creationId xmlns:p14="http://schemas.microsoft.com/office/powerpoint/2010/main" val="1394408950"/>
      </p:ext>
    </p:extLst>
  </p:cSld>
  <p:clrMapOvr>
    <a:masterClrMapping/>
  </p:clrMapOvr>
  <mc:AlternateContent xmlns:mc="http://schemas.openxmlformats.org/markup-compatibility/2006" xmlns:p14="http://schemas.microsoft.com/office/powerpoint/2010/main">
    <mc:Choice Requires="p14">
      <p:transition spd="slow" p14:dur="4000" advClick="0" advTm="29000">
        <p14:gallery dir="l"/>
      </p:transition>
    </mc:Choice>
    <mc:Fallback xmlns="">
      <p:transition spd="slow" advClick="0"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anim calcmode="lin" valueType="num">
                                      <p:cBhvr>
                                        <p:cTn id="10" dur="4000" fill="hold"/>
                                        <p:tgtEl>
                                          <p:spTgt spid="2">
                                            <p:txEl>
                                              <p:pRg st="0" end="0"/>
                                            </p:txEl>
                                          </p:spTgt>
                                        </p:tgtEl>
                                        <p:attrNameLst>
                                          <p:attrName>ppt_x</p:attrName>
                                        </p:attrNameLst>
                                      </p:cBhvr>
                                      <p:tavLst>
                                        <p:tav tm="0">
                                          <p:val>
                                            <p:fltVal val="0.5"/>
                                          </p:val>
                                        </p:tav>
                                        <p:tav tm="100000">
                                          <p:val>
                                            <p:strVal val="#ppt_x"/>
                                          </p:val>
                                        </p:tav>
                                      </p:tavLst>
                                    </p:anim>
                                    <p:anim calcmode="lin" valueType="num">
                                      <p:cBhvr>
                                        <p:cTn id="11" dur="4000" fill="hold"/>
                                        <p:tgtEl>
                                          <p:spTgt spid="2">
                                            <p:txEl>
                                              <p:pRg st="0" end="0"/>
                                            </p:txEl>
                                          </p:spTgt>
                                        </p:tgtEl>
                                        <p:attrNameLst>
                                          <p:attrName>ppt_y</p:attrName>
                                        </p:attrNameLst>
                                      </p:cBhvr>
                                      <p:tavLst>
                                        <p:tav tm="0">
                                          <p:val>
                                            <p:fltVal val="0.5"/>
                                          </p:val>
                                        </p:tav>
                                        <p:tav tm="100000">
                                          <p:val>
                                            <p:strVal val="#ppt_y"/>
                                          </p:val>
                                        </p:tav>
                                      </p:tavLst>
                                    </p:anim>
                                  </p:childTnLst>
                                </p:cTn>
                              </p:par>
                              <p:par>
                                <p:cTn id="12" presetID="53" presetClass="entr" presetSubtype="528" fill="hold" nodeType="with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 calcmode="lin" valueType="num">
                                      <p:cBhvr>
                                        <p:cTn id="14" dur="4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5" dur="4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6" dur="4000"/>
                                        <p:tgtEl>
                                          <p:spTgt spid="2">
                                            <p:txEl>
                                              <p:pRg st="1" end="1"/>
                                            </p:txEl>
                                          </p:spTgt>
                                        </p:tgtEl>
                                      </p:cBhvr>
                                    </p:animEffect>
                                    <p:anim calcmode="lin" valueType="num">
                                      <p:cBhvr>
                                        <p:cTn id="17" dur="4000" fill="hold"/>
                                        <p:tgtEl>
                                          <p:spTgt spid="2">
                                            <p:txEl>
                                              <p:pRg st="1" end="1"/>
                                            </p:txEl>
                                          </p:spTgt>
                                        </p:tgtEl>
                                        <p:attrNameLst>
                                          <p:attrName>ppt_x</p:attrName>
                                        </p:attrNameLst>
                                      </p:cBhvr>
                                      <p:tavLst>
                                        <p:tav tm="0">
                                          <p:val>
                                            <p:fltVal val="0.5"/>
                                          </p:val>
                                        </p:tav>
                                        <p:tav tm="100000">
                                          <p:val>
                                            <p:strVal val="#ppt_x"/>
                                          </p:val>
                                        </p:tav>
                                      </p:tavLst>
                                    </p:anim>
                                    <p:anim calcmode="lin" valueType="num">
                                      <p:cBhvr>
                                        <p:cTn id="18" dur="4000" fill="hold"/>
                                        <p:tgtEl>
                                          <p:spTgt spid="2">
                                            <p:txEl>
                                              <p:pRg st="1" end="1"/>
                                            </p:txEl>
                                          </p:spTgt>
                                        </p:tgtEl>
                                        <p:attrNameLst>
                                          <p:attrName>ppt_y</p:attrName>
                                        </p:attrNameLst>
                                      </p:cBhvr>
                                      <p:tavLst>
                                        <p:tav tm="0">
                                          <p:val>
                                            <p:fltVal val="0.5"/>
                                          </p:val>
                                        </p:tav>
                                        <p:tav tm="100000">
                                          <p:val>
                                            <p:strVal val="#ppt_y"/>
                                          </p:val>
                                        </p:tav>
                                      </p:tavLst>
                                    </p:anim>
                                  </p:childTnLst>
                                </p:cTn>
                              </p:par>
                              <p:par>
                                <p:cTn id="19" presetID="53" presetClass="entr" presetSubtype="528" fill="hold" nodeType="with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 calcmode="lin" valueType="num">
                                      <p:cBhvr>
                                        <p:cTn id="21" dur="4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22" dur="40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23" dur="4000"/>
                                        <p:tgtEl>
                                          <p:spTgt spid="2">
                                            <p:txEl>
                                              <p:pRg st="2" end="2"/>
                                            </p:txEl>
                                          </p:spTgt>
                                        </p:tgtEl>
                                      </p:cBhvr>
                                    </p:animEffect>
                                    <p:anim calcmode="lin" valueType="num">
                                      <p:cBhvr>
                                        <p:cTn id="24" dur="4000" fill="hold"/>
                                        <p:tgtEl>
                                          <p:spTgt spid="2">
                                            <p:txEl>
                                              <p:pRg st="2" end="2"/>
                                            </p:txEl>
                                          </p:spTgt>
                                        </p:tgtEl>
                                        <p:attrNameLst>
                                          <p:attrName>ppt_x</p:attrName>
                                        </p:attrNameLst>
                                      </p:cBhvr>
                                      <p:tavLst>
                                        <p:tav tm="0">
                                          <p:val>
                                            <p:fltVal val="0.5"/>
                                          </p:val>
                                        </p:tav>
                                        <p:tav tm="100000">
                                          <p:val>
                                            <p:strVal val="#ppt_x"/>
                                          </p:val>
                                        </p:tav>
                                      </p:tavLst>
                                    </p:anim>
                                    <p:anim calcmode="lin" valueType="num">
                                      <p:cBhvr>
                                        <p:cTn id="25" dur="4000" fill="hold"/>
                                        <p:tgtEl>
                                          <p:spTgt spid="2">
                                            <p:txEl>
                                              <p:pRg st="2" end="2"/>
                                            </p:txEl>
                                          </p:spTgt>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2555776" y="411510"/>
            <a:ext cx="6681960" cy="4524315"/>
          </a:xfrm>
          <a:prstGeom prst="rect">
            <a:avLst/>
          </a:prstGeom>
        </p:spPr>
        <p:txBody>
          <a:bodyPr wrap="square">
            <a:spAutoFit/>
          </a:bodyPr>
          <a:lstStyle/>
          <a:p>
            <a:pPr algn="ctr">
              <a:spcAft>
                <a:spcPts val="0"/>
              </a:spcAft>
              <a:tabLst>
                <a:tab pos="2700020" algn="ctr"/>
              </a:tabLst>
            </a:pPr>
            <a:r>
              <a:rPr lang="pt-BR" sz="32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Arial"/>
                <a:ea typeface="Times New Roman"/>
              </a:rPr>
              <a:t>Nessa altura, o pescoço doía, à vista já estava turvando e lacrimejando, uma vez que conforme as arvores balançavam com o ainda pouco vento, abria-se uma clareira com o sol jogando uma enxurrada de raios sobre os olhos já cansados de olhar sem nada encontrar.  </a:t>
            </a:r>
            <a:endParaRPr lang="pt-BR" sz="32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Times New Roman"/>
              <a:ea typeface="Times New Roman"/>
            </a:endParaRPr>
          </a:p>
        </p:txBody>
      </p:sp>
      <p:pic>
        <p:nvPicPr>
          <p:cNvPr id="3" name="Imagem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112" y="646764"/>
            <a:ext cx="2890327" cy="4053806"/>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1037962184"/>
      </p:ext>
    </p:extLst>
  </p:cSld>
  <p:clrMapOvr>
    <a:masterClrMapping/>
  </p:clrMapOvr>
  <mc:AlternateContent xmlns:mc="http://schemas.openxmlformats.org/markup-compatibility/2006">
    <mc:Choice xmlns:p14="http://schemas.microsoft.com/office/powerpoint/2010/main" Requires="p14">
      <p:transition spd="slow" p14:dur="4000" advClick="0" advTm="22000">
        <p14:prism dir="r"/>
      </p:transition>
    </mc:Choice>
    <mc:Fallback>
      <p:transition spd="slow" advClick="0"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4000" fill="hold"/>
                                        <p:tgtEl>
                                          <p:spTgt spid="3"/>
                                        </p:tgtEl>
                                        <p:attrNameLst>
                                          <p:attrName>ppt_w</p:attrName>
                                        </p:attrNameLst>
                                      </p:cBhvr>
                                      <p:tavLst>
                                        <p:tav tm="0">
                                          <p:val>
                                            <p:fltVal val="0"/>
                                          </p:val>
                                        </p:tav>
                                        <p:tav tm="100000">
                                          <p:val>
                                            <p:strVal val="#ppt_w"/>
                                          </p:val>
                                        </p:tav>
                                      </p:tavLst>
                                    </p:anim>
                                    <p:anim calcmode="lin" valueType="num">
                                      <p:cBhvr>
                                        <p:cTn id="8" dur="4000" fill="hold"/>
                                        <p:tgtEl>
                                          <p:spTgt spid="3"/>
                                        </p:tgtEl>
                                        <p:attrNameLst>
                                          <p:attrName>ppt_h</p:attrName>
                                        </p:attrNameLst>
                                      </p:cBhvr>
                                      <p:tavLst>
                                        <p:tav tm="0">
                                          <p:val>
                                            <p:fltVal val="0"/>
                                          </p:val>
                                        </p:tav>
                                        <p:tav tm="100000">
                                          <p:val>
                                            <p:strVal val="#ppt_h"/>
                                          </p:val>
                                        </p:tav>
                                      </p:tavLst>
                                    </p:anim>
                                    <p:animEffect transition="in" filter="fade">
                                      <p:cBhvr>
                                        <p:cTn id="9" dur="4000"/>
                                        <p:tgtEl>
                                          <p:spTgt spid="3"/>
                                        </p:tgtEl>
                                      </p:cBhvr>
                                    </p:animEffect>
                                  </p:childTnLst>
                                </p:cTn>
                              </p:par>
                              <p:par>
                                <p:cTn id="10" presetID="53" presetClass="entr" presetSubtype="16" fill="hold" nodeType="with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 calcmode="lin" valueType="num">
                                      <p:cBhvr>
                                        <p:cTn id="12"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13"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14" dur="4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641937" y="511918"/>
            <a:ext cx="8011068" cy="4524315"/>
          </a:xfrm>
          <a:prstGeom prst="rect">
            <a:avLst/>
          </a:prstGeom>
        </p:spPr>
        <p:txBody>
          <a:bodyPr wrap="square">
            <a:spAutoFit/>
          </a:bodyPr>
          <a:lstStyle/>
          <a:p>
            <a:pPr algn="ctr"/>
            <a:r>
              <a:rPr lang="pt-BR" sz="32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Arial"/>
                <a:ea typeface="Times New Roman"/>
              </a:rPr>
              <a:t>Quando parei sob uma grande arvore senti um objeto explodir sobre a minha cabeça provocando uma dor muito forte. O que era? Um caroço de uma fruta desconhecida. Olhei novamente para o alto... E constatei um pequeno animal dependurado sobre um imenso galho seco que lhe servia de trampolim e trapézio</a:t>
            </a:r>
            <a:endParaRPr lang="pt-BR" sz="32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spTree>
    <p:extLst>
      <p:ext uri="{BB962C8B-B14F-4D97-AF65-F5344CB8AC3E}">
        <p14:creationId xmlns:p14="http://schemas.microsoft.com/office/powerpoint/2010/main" val="3755811789"/>
      </p:ext>
    </p:extLst>
  </p:cSld>
  <p:clrMapOvr>
    <a:masterClrMapping/>
  </p:clrMapOvr>
  <mc:AlternateContent xmlns:mc="http://schemas.openxmlformats.org/markup-compatibility/2006" xmlns:p14="http://schemas.microsoft.com/office/powerpoint/2010/main">
    <mc:Choice Requires="p14">
      <p:transition spd="slow" p14:dur="4000" advClick="0" advTm="22000">
        <p14:doors/>
      </p:transition>
    </mc:Choice>
    <mc:Fallback xmlns="">
      <p:transition spd="slow" advClick="0"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anim calcmode="lin" valueType="num">
                                      <p:cBhvr>
                                        <p:cTn id="10" dur="4000" fill="hold"/>
                                        <p:tgtEl>
                                          <p:spTgt spid="2">
                                            <p:txEl>
                                              <p:pRg st="0" end="0"/>
                                            </p:txEl>
                                          </p:spTgt>
                                        </p:tgtEl>
                                        <p:attrNameLst>
                                          <p:attrName>ppt_x</p:attrName>
                                        </p:attrNameLst>
                                      </p:cBhvr>
                                      <p:tavLst>
                                        <p:tav tm="0">
                                          <p:val>
                                            <p:fltVal val="0.5"/>
                                          </p:val>
                                        </p:tav>
                                        <p:tav tm="100000">
                                          <p:val>
                                            <p:strVal val="#ppt_x"/>
                                          </p:val>
                                        </p:tav>
                                      </p:tavLst>
                                    </p:anim>
                                    <p:anim calcmode="lin" valueType="num">
                                      <p:cBhvr>
                                        <p:cTn id="11" dur="4000" fill="hold"/>
                                        <p:tgtEl>
                                          <p:spTgt spid="2">
                                            <p:txEl>
                                              <p:pRg st="0" end="0"/>
                                            </p:txEl>
                                          </p:spTgt>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453236" y="171093"/>
            <a:ext cx="8223220" cy="4893647"/>
          </a:xfrm>
          <a:prstGeom prst="rect">
            <a:avLst/>
          </a:prstGeom>
        </p:spPr>
        <p:txBody>
          <a:bodyPr wrap="square">
            <a:spAutoFit/>
          </a:bodyPr>
          <a:lstStyle/>
          <a:p>
            <a:pPr algn="ctr">
              <a:spcAft>
                <a:spcPts val="0"/>
              </a:spcAft>
              <a:tabLst>
                <a:tab pos="2700020" algn="ctr"/>
              </a:tabLst>
            </a:pPr>
            <a:r>
              <a:rPr lang="pt-BR" sz="2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Arial"/>
                <a:ea typeface="Times New Roman"/>
              </a:rPr>
              <a:t>Sim era um bicho. E certamente foi ele quem atirou o caroço já gasto de tanto comer a polpa que deveria estar deliciosa. Mas de que espécie? Parecia da família dos macacos. Um símio talvez, porque tinha na pele da maxila inferior uma barbada.</a:t>
            </a:r>
            <a:endParaRPr lang="pt-BR" sz="2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Times New Roman"/>
              <a:ea typeface="Times New Roman"/>
            </a:endParaRPr>
          </a:p>
          <a:p>
            <a:pPr algn="ctr">
              <a:spcAft>
                <a:spcPts val="0"/>
              </a:spcAft>
              <a:tabLst>
                <a:tab pos="2700020" algn="ctr"/>
              </a:tabLst>
            </a:pPr>
            <a:r>
              <a:rPr lang="pt-BR" sz="2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Arial"/>
                <a:ea typeface="Times New Roman"/>
              </a:rPr>
              <a:t> </a:t>
            </a:r>
            <a:endParaRPr lang="pt-BR" sz="2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Times New Roman"/>
              <a:ea typeface="Times New Roman"/>
            </a:endParaRPr>
          </a:p>
          <a:p>
            <a:pPr algn="ctr">
              <a:spcAft>
                <a:spcPts val="0"/>
              </a:spcAft>
              <a:tabLst>
                <a:tab pos="2700020" algn="ctr"/>
              </a:tabLst>
            </a:pPr>
            <a:r>
              <a:rPr lang="pt-BR" sz="2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Arial"/>
                <a:ea typeface="Times New Roman"/>
              </a:rPr>
              <a:t>Fiquei observando os seus movimentos e atitudes por um bom tempo. Notei que estava com uma das mãos carregando outra fruta. Colocou-a na boca e começou a devorá-la com imensa volúpia e deleite. Eu lá em baixo senti vontade de saborear também. Comecei a procurar a fruta lançando o olhar sobre os galhos mais finos e atentos aos movimentos do símio.</a:t>
            </a:r>
            <a:endParaRPr lang="pt-BR" sz="2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Times New Roman"/>
              <a:ea typeface="Times New Roman"/>
            </a:endParaRPr>
          </a:p>
        </p:txBody>
      </p:sp>
    </p:spTree>
    <p:extLst>
      <p:ext uri="{BB962C8B-B14F-4D97-AF65-F5344CB8AC3E}">
        <p14:creationId xmlns:p14="http://schemas.microsoft.com/office/powerpoint/2010/main" val="2662408290"/>
      </p:ext>
    </p:extLst>
  </p:cSld>
  <p:clrMapOvr>
    <a:masterClrMapping/>
  </p:clrMapOvr>
  <mc:AlternateContent xmlns:mc="http://schemas.openxmlformats.org/markup-compatibility/2006" xmlns:p14="http://schemas.microsoft.com/office/powerpoint/2010/main">
    <mc:Choice Requires="p14">
      <p:transition spd="slow" p14:dur="4000" advClick="0" advTm="30000">
        <p14:prism dir="u" isInverted="1"/>
      </p:transition>
    </mc:Choice>
    <mc:Fallback xmlns="">
      <p:transition spd="slow" advClick="0"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 calcmode="lin" valueType="num">
                                      <p:cBhvr>
                                        <p:cTn id="12" dur="4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3" dur="4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4" dur="4000"/>
                                        <p:tgtEl>
                                          <p:spTgt spid="2">
                                            <p:txEl>
                                              <p:pRg st="1" end="1"/>
                                            </p:txEl>
                                          </p:spTgt>
                                        </p:tgtEl>
                                      </p:cBhvr>
                                    </p:animEffect>
                                  </p:childTnLst>
                                </p:cTn>
                              </p:par>
                              <p:par>
                                <p:cTn id="15" presetID="53" presetClass="entr" presetSubtype="16" fill="hold" nodeType="with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 calcmode="lin" valueType="num">
                                      <p:cBhvr>
                                        <p:cTn id="17" dur="4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18" dur="40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19" dur="40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611472" y="586591"/>
            <a:ext cx="8011068" cy="4524315"/>
          </a:xfrm>
          <a:prstGeom prst="rect">
            <a:avLst/>
          </a:prstGeom>
        </p:spPr>
        <p:txBody>
          <a:bodyPr wrap="square">
            <a:spAutoFit/>
          </a:bodyPr>
          <a:lstStyle/>
          <a:p>
            <a:pPr algn="ctr">
              <a:spcAft>
                <a:spcPts val="0"/>
              </a:spcAft>
              <a:tabLst>
                <a:tab pos="2700020" algn="ctr"/>
              </a:tabLst>
            </a:pPr>
            <a:r>
              <a:rPr lang="pt-BR" sz="2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Arial"/>
                <a:ea typeface="Times New Roman"/>
              </a:rPr>
              <a:t>Quando terminou de saboreá-la jogou novamente o caroço sobre a minha cabeça. Soltei um grito e falei, - “ô seu mal-educado”, vai jogar na cabeça do seu companheiro, porque ao seu lado tinha mais um da raça.</a:t>
            </a:r>
            <a:endParaRPr lang="pt-BR" sz="2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Times New Roman"/>
              <a:ea typeface="Times New Roman"/>
            </a:endParaRPr>
          </a:p>
          <a:p>
            <a:pPr algn="just">
              <a:spcAft>
                <a:spcPts val="0"/>
              </a:spcAft>
              <a:tabLst>
                <a:tab pos="2700020" algn="ctr"/>
              </a:tabLst>
            </a:pPr>
            <a:r>
              <a:rPr lang="pt-BR" sz="2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Arial"/>
                <a:ea typeface="Times New Roman"/>
              </a:rPr>
              <a:t> </a:t>
            </a:r>
            <a:endParaRPr lang="pt-BR" sz="2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Times New Roman"/>
              <a:ea typeface="Times New Roman"/>
            </a:endParaRPr>
          </a:p>
          <a:p>
            <a:pPr algn="ctr">
              <a:spcAft>
                <a:spcPts val="0"/>
              </a:spcAft>
              <a:tabLst>
                <a:tab pos="2700020" algn="ctr"/>
              </a:tabLst>
            </a:pPr>
            <a:r>
              <a:rPr lang="pt-BR" sz="2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Arial"/>
                <a:ea typeface="Times New Roman"/>
              </a:rPr>
              <a:t>Parece que ficaram satisfeitos com a pontaria, acertando a mim que era o seu alvo. Começou outra vez aquela cantoria que me atraiu a busca dos sons da manhã, bem diferente do gorjeio da família de sabiás-laranjeiras que habitam as </a:t>
            </a:r>
            <a:r>
              <a:rPr lang="pt-B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Arial"/>
                <a:ea typeface="Times New Roman"/>
              </a:rPr>
              <a:t>arvores aqui </a:t>
            </a:r>
            <a:r>
              <a:rPr lang="pt-BR" sz="2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Arial"/>
                <a:ea typeface="Times New Roman"/>
              </a:rPr>
              <a:t>de casa.</a:t>
            </a:r>
            <a:endParaRPr lang="pt-BR" sz="2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Times New Roman"/>
              <a:ea typeface="Times New Roman"/>
            </a:endParaRPr>
          </a:p>
        </p:txBody>
      </p:sp>
    </p:spTree>
    <p:extLst>
      <p:ext uri="{BB962C8B-B14F-4D97-AF65-F5344CB8AC3E}">
        <p14:creationId xmlns:p14="http://schemas.microsoft.com/office/powerpoint/2010/main" val="1682099944"/>
      </p:ext>
    </p:extLst>
  </p:cSld>
  <p:clrMapOvr>
    <a:masterClrMapping/>
  </p:clrMapOvr>
  <mc:AlternateContent xmlns:mc="http://schemas.openxmlformats.org/markup-compatibility/2006">
    <mc:Choice xmlns:p14="http://schemas.microsoft.com/office/powerpoint/2010/main" Requires="p14">
      <p:transition spd="slow" p14:dur="4000" advClick="0" advTm="27000">
        <p14:prism dir="r" isContent="1"/>
        <p:sndAc>
          <p:stSnd>
            <p:snd r:embed="rId2" name="andre_rieu_Amazing_Grace.wav"/>
          </p:stSnd>
        </p:sndAc>
      </p:transition>
    </mc:Choice>
    <mc:Fallback>
      <p:transition spd="slow" advClick="0" advTm="27000">
        <p:fade/>
        <p:sndAc>
          <p:stSnd>
            <p:snd r:embed="rId2" name="andre_rieu_Amazing_Grac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childTnLst>
                                </p:cTn>
                              </p:par>
                            </p:childTnLst>
                          </p:cTn>
                        </p:par>
                        <p:par>
                          <p:cTn id="10" fill="hold">
                            <p:stCondLst>
                              <p:cond delay="4000"/>
                            </p:stCondLst>
                            <p:childTnLst>
                              <p:par>
                                <p:cTn id="11" presetID="53" presetClass="entr" presetSubtype="16" fill="hold" nodeType="after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p:cTn id="13" dur="4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4" dur="4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5" dur="4000"/>
                                        <p:tgtEl>
                                          <p:spTgt spid="2">
                                            <p:txEl>
                                              <p:pRg st="1" end="1"/>
                                            </p:txEl>
                                          </p:spTgt>
                                        </p:tgtEl>
                                      </p:cBhvr>
                                    </p:animEffect>
                                  </p:childTnLst>
                                </p:cTn>
                              </p:par>
                            </p:childTnLst>
                          </p:cTn>
                        </p:par>
                        <p:par>
                          <p:cTn id="16" fill="hold">
                            <p:stCondLst>
                              <p:cond delay="8000"/>
                            </p:stCondLst>
                            <p:childTnLst>
                              <p:par>
                                <p:cTn id="17" presetID="53" presetClass="entr" presetSubtype="16" fill="hold" nodeType="after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p:cTn id="19" dur="4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20" dur="40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21" dur="40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755576" y="555526"/>
            <a:ext cx="8011068" cy="3970318"/>
          </a:xfrm>
          <a:prstGeom prst="rect">
            <a:avLst/>
          </a:prstGeom>
        </p:spPr>
        <p:txBody>
          <a:bodyPr wrap="square">
            <a:spAutoFit/>
            <a:scene3d>
              <a:camera prst="orthographicFront"/>
              <a:lightRig rig="soft" dir="t">
                <a:rot lat="0" lon="0" rev="15600000"/>
              </a:lightRig>
            </a:scene3d>
            <a:sp3d extrusionH="57150" prstMaterial="softEdge">
              <a:bevelT w="25400" h="38100"/>
            </a:sp3d>
          </a:bodyPr>
          <a:lstStyle/>
          <a:p>
            <a:pPr algn="ctr">
              <a:spcAft>
                <a:spcPts val="0"/>
              </a:spcAft>
              <a:tabLst>
                <a:tab pos="2700020" algn="ctr"/>
              </a:tabLst>
            </a:pPr>
            <a:r>
              <a:rPr lang="pt-BR" sz="2800" b="1" dirty="0">
                <a:ln/>
                <a:solidFill>
                  <a:schemeClr val="accent4"/>
                </a:solidFill>
                <a:latin typeface="Arial"/>
                <a:ea typeface="Times New Roman"/>
              </a:rPr>
              <a:t>Fiquei observando não achando nenhuma graça, e eles parecendo que riam soltando gargalhadas e emitindo um som bem diferente. De repente um deles soltou um esguicho que vinha em minha direção trazida pelo vento que agora se tornava mais forte. O cheiro era insuportável, antes que me atingisse, dei um pulo para </a:t>
            </a:r>
            <a:r>
              <a:rPr lang="pt-BR" sz="2800" b="1" dirty="0" smtClean="0">
                <a:ln/>
                <a:solidFill>
                  <a:schemeClr val="accent4"/>
                </a:solidFill>
                <a:latin typeface="Arial"/>
                <a:ea typeface="Times New Roman"/>
              </a:rPr>
              <a:t>o lado e </a:t>
            </a:r>
            <a:r>
              <a:rPr lang="pt-BR" sz="2800" b="1" dirty="0">
                <a:ln/>
                <a:solidFill>
                  <a:schemeClr val="accent4"/>
                </a:solidFill>
                <a:latin typeface="Arial"/>
                <a:ea typeface="Times New Roman"/>
              </a:rPr>
              <a:t>falseei o pé </a:t>
            </a:r>
            <a:r>
              <a:rPr lang="pt-BR" sz="2800" b="1" dirty="0" smtClean="0">
                <a:ln/>
                <a:solidFill>
                  <a:schemeClr val="accent4"/>
                </a:solidFill>
                <a:latin typeface="Arial"/>
                <a:ea typeface="Times New Roman"/>
              </a:rPr>
              <a:t>caindo </a:t>
            </a:r>
            <a:r>
              <a:rPr lang="pt-BR" sz="2800" b="1" dirty="0">
                <a:ln/>
                <a:solidFill>
                  <a:schemeClr val="accent4"/>
                </a:solidFill>
                <a:latin typeface="Arial"/>
                <a:ea typeface="Times New Roman"/>
              </a:rPr>
              <a:t>sentado sobre a guia da rua</a:t>
            </a:r>
            <a:r>
              <a:rPr lang="pt-BR" sz="2800" b="1" dirty="0" smtClean="0">
                <a:ln/>
                <a:solidFill>
                  <a:schemeClr val="accent4"/>
                </a:solidFill>
                <a:latin typeface="Arial"/>
                <a:ea typeface="Times New Roman"/>
              </a:rPr>
              <a:t>.</a:t>
            </a:r>
            <a:endParaRPr lang="pt-BR" sz="2800" b="1" dirty="0">
              <a:ln/>
              <a:solidFill>
                <a:schemeClr val="accent4"/>
              </a:solidFill>
              <a:latin typeface="Times New Roman"/>
              <a:ea typeface="Times New Roman"/>
            </a:endParaRPr>
          </a:p>
        </p:txBody>
      </p:sp>
    </p:spTree>
    <p:extLst>
      <p:ext uri="{BB962C8B-B14F-4D97-AF65-F5344CB8AC3E}">
        <p14:creationId xmlns:p14="http://schemas.microsoft.com/office/powerpoint/2010/main" val="3041118673"/>
      </p:ext>
    </p:extLst>
  </p:cSld>
  <p:clrMapOvr>
    <a:masterClrMapping/>
  </p:clrMapOvr>
  <mc:AlternateContent xmlns:mc="http://schemas.openxmlformats.org/markup-compatibility/2006">
    <mc:Choice xmlns:p14="http://schemas.microsoft.com/office/powerpoint/2010/main" Requires="p14">
      <p:transition spd="slow" p14:dur="4000" advClick="0" advTm="27000">
        <p14:prism dir="d" isContent="1" isInverted="1"/>
        <p:sndAc>
          <p:stSnd>
            <p:snd r:embed="rId2" name="sound e passaros.wav"/>
          </p:stSnd>
        </p:sndAc>
      </p:transition>
    </mc:Choice>
    <mc:Fallback>
      <p:transition spd="slow" advClick="0" advTm="27000">
        <p:fade/>
        <p:sndAc>
          <p:stSnd>
            <p:snd r:embed="rId2" name="sound e passaro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anim calcmode="lin" valueType="num">
                                      <p:cBhvr>
                                        <p:cTn id="10" dur="4000" fill="hold"/>
                                        <p:tgtEl>
                                          <p:spTgt spid="2">
                                            <p:txEl>
                                              <p:pRg st="0" end="0"/>
                                            </p:txEl>
                                          </p:spTgt>
                                        </p:tgtEl>
                                        <p:attrNameLst>
                                          <p:attrName>ppt_x</p:attrName>
                                        </p:attrNameLst>
                                      </p:cBhvr>
                                      <p:tavLst>
                                        <p:tav tm="0">
                                          <p:val>
                                            <p:fltVal val="0.5"/>
                                          </p:val>
                                        </p:tav>
                                        <p:tav tm="100000">
                                          <p:val>
                                            <p:strVal val="#ppt_x"/>
                                          </p:val>
                                        </p:tav>
                                      </p:tavLst>
                                    </p:anim>
                                    <p:anim calcmode="lin" valueType="num">
                                      <p:cBhvr>
                                        <p:cTn id="11" dur="4000" fill="hold"/>
                                        <p:tgtEl>
                                          <p:spTgt spid="2">
                                            <p:txEl>
                                              <p:pRg st="0" end="0"/>
                                            </p:txEl>
                                          </p:spTgt>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4572000" y="123478"/>
            <a:ext cx="4478804" cy="4893647"/>
          </a:xfrm>
          <a:prstGeom prst="rect">
            <a:avLst/>
          </a:prstGeom>
        </p:spPr>
        <p:txBody>
          <a:bodyPr wrap="square">
            <a:spAutoFit/>
          </a:bodyPr>
          <a:lstStyle/>
          <a:p>
            <a:pPr algn="ctr">
              <a:spcAft>
                <a:spcPts val="0"/>
              </a:spcAft>
              <a:tabLst>
                <a:tab pos="2700020" algn="ctr"/>
              </a:tabLst>
            </a:pPr>
            <a:r>
              <a:rPr lang="pt-BR" sz="2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Arial"/>
                <a:ea typeface="Times New Roman"/>
              </a:rPr>
              <a:t>Levantei-me e olhei para o alto. Não estavam mais, deram no pé, porque eu já tinha apanhado uma pedra para espantá-los. Voltei para casa e fui consultar a enciclopédia dos bichos para definir o tipo de símios que produziram aqueles sons, que não souberam respeitar os seres humanos que os protege para que sua raça não se acabe</a:t>
            </a:r>
            <a:r>
              <a:rPr lang="pt-BR" sz="2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Arial"/>
                <a:ea typeface="Times New Roman"/>
              </a:rPr>
              <a:t>.</a:t>
            </a:r>
            <a:endParaRPr lang="pt-BR" sz="2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Times New Roman"/>
              <a:ea typeface="Times New Roman"/>
            </a:endParaRPr>
          </a:p>
        </p:txBody>
      </p:sp>
      <p:pic>
        <p:nvPicPr>
          <p:cNvPr id="5" name="Picture 2" descr="Guarib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0573982">
            <a:off x="404399" y="877479"/>
            <a:ext cx="4223967" cy="3385643"/>
          </a:xfrm>
          <a:prstGeom prst="ellipse">
            <a:avLst/>
          </a:prstGeom>
          <a:ln w="28575"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7929600"/>
      </p:ext>
    </p:extLst>
  </p:cSld>
  <p:clrMapOvr>
    <a:masterClrMapping/>
  </p:clrMapOvr>
  <mc:AlternateContent xmlns:mc="http://schemas.openxmlformats.org/markup-compatibility/2006" xmlns:p14="http://schemas.microsoft.com/office/powerpoint/2010/main">
    <mc:Choice Requires="p14">
      <p:transition spd="slow" p14:dur="4000" advClick="0" advTm="23000">
        <p14:ferris dir="l"/>
      </p:transition>
    </mc:Choice>
    <mc:Fallback xmlns="">
      <p:transition spd="slow" advClick="0"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750" fill="hold"/>
                                        <p:tgtEl>
                                          <p:spTgt spid="5"/>
                                        </p:tgtEl>
                                        <p:attrNameLst>
                                          <p:attrName>ppt_w</p:attrName>
                                        </p:attrNameLst>
                                      </p:cBhvr>
                                      <p:tavLst>
                                        <p:tav tm="0">
                                          <p:val>
                                            <p:fltVal val="0"/>
                                          </p:val>
                                        </p:tav>
                                        <p:tav tm="100000">
                                          <p:val>
                                            <p:strVal val="#ppt_w"/>
                                          </p:val>
                                        </p:tav>
                                      </p:tavLst>
                                    </p:anim>
                                    <p:anim calcmode="lin" valueType="num">
                                      <p:cBhvr>
                                        <p:cTn id="8" dur="5750" fill="hold"/>
                                        <p:tgtEl>
                                          <p:spTgt spid="5"/>
                                        </p:tgtEl>
                                        <p:attrNameLst>
                                          <p:attrName>ppt_h</p:attrName>
                                        </p:attrNameLst>
                                      </p:cBhvr>
                                      <p:tavLst>
                                        <p:tav tm="0">
                                          <p:val>
                                            <p:fltVal val="0"/>
                                          </p:val>
                                        </p:tav>
                                        <p:tav tm="100000">
                                          <p:val>
                                            <p:strVal val="#ppt_h"/>
                                          </p:val>
                                        </p:tav>
                                      </p:tavLst>
                                    </p:anim>
                                    <p:animEffect transition="in" filter="fade">
                                      <p:cBhvr>
                                        <p:cTn id="9" dur="5750"/>
                                        <p:tgtEl>
                                          <p:spTgt spid="5"/>
                                        </p:tgtEl>
                                      </p:cBhvr>
                                    </p:animEffect>
                                    <p:anim calcmode="lin" valueType="num">
                                      <p:cBhvr>
                                        <p:cTn id="10" dur="5750" fill="hold"/>
                                        <p:tgtEl>
                                          <p:spTgt spid="5"/>
                                        </p:tgtEl>
                                        <p:attrNameLst>
                                          <p:attrName>ppt_x</p:attrName>
                                        </p:attrNameLst>
                                      </p:cBhvr>
                                      <p:tavLst>
                                        <p:tav tm="0">
                                          <p:val>
                                            <p:fltVal val="0.5"/>
                                          </p:val>
                                        </p:tav>
                                        <p:tav tm="100000">
                                          <p:val>
                                            <p:strVal val="#ppt_x"/>
                                          </p:val>
                                        </p:tav>
                                      </p:tavLst>
                                    </p:anim>
                                    <p:anim calcmode="lin" valueType="num">
                                      <p:cBhvr>
                                        <p:cTn id="11" dur="5750" fill="hold"/>
                                        <p:tgtEl>
                                          <p:spTgt spid="5"/>
                                        </p:tgtEl>
                                        <p:attrNameLst>
                                          <p:attrName>ppt_y</p:attrName>
                                        </p:attrNameLst>
                                      </p:cBhvr>
                                      <p:tavLst>
                                        <p:tav tm="0">
                                          <p:val>
                                            <p:fltVal val="0.5"/>
                                          </p:val>
                                        </p:tav>
                                        <p:tav tm="100000">
                                          <p:val>
                                            <p:strVal val="#ppt_y"/>
                                          </p:val>
                                        </p:tav>
                                      </p:tavLst>
                                    </p:anim>
                                  </p:childTnLst>
                                </p:cTn>
                              </p:par>
                              <p:par>
                                <p:cTn id="12" presetID="2" presetClass="entr" presetSubtype="9" fill="hold" nodeType="withEffect">
                                  <p:stCondLst>
                                    <p:cond delay="0"/>
                                  </p:stCondLst>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additive="base">
                                        <p:cTn id="14" dur="4000" fill="hold"/>
                                        <p:tgtEl>
                                          <p:spTgt spid="2">
                                            <p:txEl>
                                              <p:pRg st="0" end="0"/>
                                            </p:txEl>
                                          </p:spTgt>
                                        </p:tgtEl>
                                        <p:attrNameLst>
                                          <p:attrName>ppt_x</p:attrName>
                                        </p:attrNameLst>
                                      </p:cBhvr>
                                      <p:tavLst>
                                        <p:tav tm="0">
                                          <p:val>
                                            <p:strVal val="0-#ppt_w/2"/>
                                          </p:val>
                                        </p:tav>
                                        <p:tav tm="100000">
                                          <p:val>
                                            <p:strVal val="#ppt_x"/>
                                          </p:val>
                                        </p:tav>
                                      </p:tavLst>
                                    </p:anim>
                                    <p:anim calcmode="lin" valueType="num">
                                      <p:cBhvr additive="base">
                                        <p:cTn id="15" dur="4000" fill="hold"/>
                                        <p:tgtEl>
                                          <p:spTgt spid="2">
                                            <p:txEl>
                                              <p:pRg st="0" end="0"/>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75950">
              <a:srgbClr val="FF9999"/>
            </a:gs>
            <a:gs pos="0">
              <a:schemeClr val="accent4">
                <a:lumMod val="0"/>
                <a:lumOff val="100000"/>
              </a:schemeClr>
            </a:gs>
            <a:gs pos="35000">
              <a:schemeClr val="accent4">
                <a:lumMod val="0"/>
                <a:lumOff val="100000"/>
              </a:schemeClr>
            </a:gs>
            <a:gs pos="100000">
              <a:schemeClr val="accent4">
                <a:lumMod val="100000"/>
              </a:schemeClr>
            </a:gs>
          </a:gsLst>
          <a:lin ang="2700000" scaled="1"/>
          <a:tileRect/>
        </a:gradFill>
        <a:effectLst/>
      </p:bgPr>
    </p:bg>
    <p:spTree>
      <p:nvGrpSpPr>
        <p:cNvPr id="1" name=""/>
        <p:cNvGrpSpPr/>
        <p:nvPr/>
      </p:nvGrpSpPr>
      <p:grpSpPr>
        <a:xfrm>
          <a:off x="0" y="0"/>
          <a:ext cx="0" cy="0"/>
          <a:chOff x="0" y="0"/>
          <a:chExt cx="0" cy="0"/>
        </a:xfrm>
      </p:grpSpPr>
      <p:sp>
        <p:nvSpPr>
          <p:cNvPr id="2" name="Retângulo 1"/>
          <p:cNvSpPr/>
          <p:nvPr/>
        </p:nvSpPr>
        <p:spPr>
          <a:xfrm>
            <a:off x="250898" y="463481"/>
            <a:ext cx="3036359" cy="4216539"/>
          </a:xfrm>
          <a:prstGeom prst="rect">
            <a:avLst/>
          </a:prstGeom>
          <a:scene3d>
            <a:camera prst="orthographicFront"/>
            <a:lightRig rig="threePt" dir="t"/>
          </a:scene3d>
          <a:sp3d>
            <a:bevelT prst="angle"/>
          </a:sp3d>
        </p:spPr>
        <p:txBody>
          <a:bodyPr wrap="square">
            <a:spAutoFit/>
          </a:bodyPr>
          <a:lstStyle/>
          <a:p>
            <a:pPr algn="ctr" defTabSz="914378"/>
            <a:r>
              <a:rPr lang="pt-BR" sz="2800" b="1" dirty="0" smtClean="0">
                <a:solidFill>
                  <a:schemeClr val="bg2">
                    <a:lumMod val="50000"/>
                  </a:schemeClr>
                </a:solidFill>
                <a:effectLst>
                  <a:outerShdw blurRad="38100" dist="38100" dir="2700000" algn="tl">
                    <a:srgbClr val="000000">
                      <a:alpha val="43137"/>
                    </a:srgbClr>
                  </a:outerShdw>
                </a:effectLst>
                <a:latin typeface="Maiandra GD" pitchFamily="34" charset="0"/>
                <a:cs typeface="Arial" charset="0"/>
              </a:rPr>
              <a:t>Imagens</a:t>
            </a:r>
          </a:p>
          <a:p>
            <a:pPr algn="ctr" defTabSz="914378"/>
            <a:r>
              <a:rPr lang="pt-BR" dirty="0" smtClean="0">
                <a:solidFill>
                  <a:srgbClr val="FFFF00"/>
                </a:solidFill>
                <a:effectLst>
                  <a:outerShdw blurRad="38100" dist="38100" dir="2700000" algn="tl">
                    <a:srgbClr val="000000">
                      <a:alpha val="43137"/>
                    </a:srgbClr>
                  </a:outerShdw>
                </a:effectLst>
                <a:latin typeface="Maiandra GD" pitchFamily="34" charset="0"/>
                <a:cs typeface="Arial" charset="0"/>
              </a:rPr>
              <a:t>Acervo Pessoal / Internet   </a:t>
            </a:r>
            <a:endParaRPr lang="pt-BR" u="sng" dirty="0">
              <a:solidFill>
                <a:srgbClr val="FFFF00"/>
              </a:solidFill>
              <a:effectLst>
                <a:outerShdw blurRad="38100" dist="38100" dir="2700000" algn="tl">
                  <a:srgbClr val="000000">
                    <a:alpha val="43137"/>
                  </a:srgbClr>
                </a:outerShdw>
              </a:effectLst>
              <a:latin typeface="Maiandra GD" pitchFamily="34" charset="0"/>
              <a:cs typeface="Arial" charset="0"/>
            </a:endParaRPr>
          </a:p>
          <a:p>
            <a:pPr algn="ctr" defTabSz="914378"/>
            <a:endParaRPr lang="pt-BR" sz="2400" b="1" u="sng" dirty="0" smtClean="0">
              <a:solidFill>
                <a:srgbClr val="92D050"/>
              </a:solidFill>
              <a:effectLst>
                <a:outerShdw blurRad="38100" dist="38100" dir="2700000" algn="tl">
                  <a:srgbClr val="000000">
                    <a:alpha val="43137"/>
                  </a:srgbClr>
                </a:outerShdw>
              </a:effectLst>
              <a:latin typeface="Maiandra GD" pitchFamily="34" charset="0"/>
              <a:cs typeface="Arial" charset="0"/>
            </a:endParaRPr>
          </a:p>
          <a:p>
            <a:pPr algn="ctr" defTabSz="914378"/>
            <a:r>
              <a:rPr lang="pt-BR" sz="2400" b="1" dirty="0" smtClean="0">
                <a:solidFill>
                  <a:schemeClr val="bg2">
                    <a:lumMod val="50000"/>
                  </a:schemeClr>
                </a:solidFill>
                <a:effectLst>
                  <a:outerShdw blurRad="38100" dist="38100" dir="2700000" algn="tl">
                    <a:srgbClr val="000000">
                      <a:alpha val="43137"/>
                    </a:srgbClr>
                  </a:outerShdw>
                </a:effectLst>
                <a:latin typeface="Maiandra GD" pitchFamily="34" charset="0"/>
                <a:cs typeface="Arial" charset="0"/>
              </a:rPr>
              <a:t>Músicas</a:t>
            </a:r>
            <a:endParaRPr lang="pt-BR" sz="1600" b="1" dirty="0" smtClean="0">
              <a:solidFill>
                <a:schemeClr val="bg2">
                  <a:lumMod val="50000"/>
                </a:schemeClr>
              </a:solidFill>
              <a:effectLst>
                <a:outerShdw blurRad="38100" dist="38100" dir="2700000" algn="tl">
                  <a:srgbClr val="000000">
                    <a:alpha val="43137"/>
                  </a:srgbClr>
                </a:outerShdw>
              </a:effectLst>
              <a:latin typeface="Maiandra GD" pitchFamily="34" charset="0"/>
              <a:cs typeface="Arial" charset="0"/>
            </a:endParaRPr>
          </a:p>
          <a:p>
            <a:pPr algn="ctr" defTabSz="914378"/>
            <a:r>
              <a:rPr lang="pt-BR" sz="2000" dirty="0" smtClean="0">
                <a:solidFill>
                  <a:srgbClr val="FFFF00"/>
                </a:solidFill>
                <a:effectLst>
                  <a:outerShdw blurRad="38100" dist="38100" dir="2700000" algn="tl">
                    <a:srgbClr val="000000">
                      <a:alpha val="43137"/>
                    </a:srgbClr>
                  </a:outerShdw>
                </a:effectLst>
                <a:latin typeface="Maiandra GD" pitchFamily="34" charset="0"/>
                <a:cs typeface="Arial" charset="0"/>
              </a:rPr>
              <a:t>Acompanhamento</a:t>
            </a:r>
            <a:r>
              <a:rPr lang="pt-BR" sz="2400" dirty="0" smtClean="0">
                <a:solidFill>
                  <a:srgbClr val="FFFF00"/>
                </a:solidFill>
                <a:effectLst>
                  <a:outerShdw blurRad="38100" dist="38100" dir="2700000" algn="tl">
                    <a:srgbClr val="000000">
                      <a:alpha val="43137"/>
                    </a:srgbClr>
                  </a:outerShdw>
                </a:effectLst>
                <a:latin typeface="Maiandra GD" pitchFamily="34" charset="0"/>
                <a:cs typeface="Arial" charset="0"/>
              </a:rPr>
              <a:t> </a:t>
            </a:r>
            <a:endParaRPr lang="pt-BR" sz="2400" dirty="0">
              <a:solidFill>
                <a:srgbClr val="FFFF00"/>
              </a:solidFill>
              <a:effectLst>
                <a:outerShdw blurRad="38100" dist="38100" dir="2700000" algn="tl">
                  <a:srgbClr val="000000">
                    <a:alpha val="43137"/>
                  </a:srgbClr>
                </a:outerShdw>
              </a:effectLst>
              <a:latin typeface="Maiandra GD" pitchFamily="34" charset="0"/>
              <a:cs typeface="Arial" charset="0"/>
            </a:endParaRPr>
          </a:p>
          <a:p>
            <a:pPr algn="ctr" defTabSz="914378"/>
            <a:r>
              <a:rPr lang="pt-BR" sz="2400" b="1" dirty="0">
                <a:solidFill>
                  <a:srgbClr val="92D050"/>
                </a:solidFill>
                <a:effectLst>
                  <a:outerShdw blurRad="38100" dist="38100" dir="2700000" algn="tl">
                    <a:srgbClr val="000000">
                      <a:alpha val="43137"/>
                    </a:srgbClr>
                  </a:outerShdw>
                </a:effectLst>
                <a:latin typeface="Maiandra GD" pitchFamily="34" charset="0"/>
                <a:cs typeface="Arial" charset="0"/>
              </a:rPr>
              <a:t> </a:t>
            </a:r>
            <a:r>
              <a:rPr lang="pt-BR" sz="2400" b="1" dirty="0" smtClean="0">
                <a:solidFill>
                  <a:srgbClr val="C00000"/>
                </a:solidFill>
                <a:effectLst>
                  <a:outerShdw blurRad="38100" dist="38100" dir="2700000" algn="tl">
                    <a:srgbClr val="000000">
                      <a:alpha val="43137"/>
                    </a:srgbClr>
                  </a:outerShdw>
                </a:effectLst>
                <a:latin typeface="Maiandra GD" pitchFamily="34" charset="0"/>
                <a:cs typeface="Arial" charset="0"/>
              </a:rPr>
              <a:t>pot-pourri </a:t>
            </a:r>
          </a:p>
          <a:p>
            <a:pPr algn="ctr" defTabSz="914378"/>
            <a:r>
              <a:rPr lang="pt-BR" sz="1600" b="1" dirty="0" smtClean="0">
                <a:solidFill>
                  <a:srgbClr val="C00000"/>
                </a:solidFill>
                <a:effectLst>
                  <a:outerShdw blurRad="38100" dist="38100" dir="2700000" algn="tl">
                    <a:srgbClr val="000000">
                      <a:alpha val="43137"/>
                    </a:srgbClr>
                  </a:outerShdw>
                </a:effectLst>
                <a:latin typeface="Maiandra GD" pitchFamily="34" charset="0"/>
                <a:cs typeface="Arial" charset="0"/>
              </a:rPr>
              <a:t>(</a:t>
            </a:r>
            <a:r>
              <a:rPr lang="pt-BR" sz="1400" b="1" dirty="0" smtClean="0">
                <a:solidFill>
                  <a:srgbClr val="C00000"/>
                </a:solidFill>
                <a:effectLst>
                  <a:outerShdw blurRad="38100" dist="38100" dir="2700000" algn="tl">
                    <a:srgbClr val="000000">
                      <a:alpha val="43137"/>
                    </a:srgbClr>
                  </a:outerShdw>
                </a:effectLst>
                <a:latin typeface="Maiandra GD" pitchFamily="34" charset="0"/>
                <a:cs typeface="Arial" charset="0"/>
              </a:rPr>
              <a:t>várias musicas em uma única faixa</a:t>
            </a:r>
            <a:r>
              <a:rPr lang="pt-BR" sz="1600" b="1" dirty="0" smtClean="0">
                <a:solidFill>
                  <a:srgbClr val="C00000"/>
                </a:solidFill>
                <a:effectLst>
                  <a:outerShdw blurRad="38100" dist="38100" dir="2700000" algn="tl">
                    <a:srgbClr val="000000">
                      <a:alpha val="43137"/>
                    </a:srgbClr>
                  </a:outerShdw>
                </a:effectLst>
                <a:latin typeface="Maiandra GD" pitchFamily="34" charset="0"/>
                <a:cs typeface="Arial" charset="0"/>
              </a:rPr>
              <a:t>)</a:t>
            </a:r>
            <a:endParaRPr lang="pt-BR" sz="1200" b="1" dirty="0" smtClean="0">
              <a:solidFill>
                <a:srgbClr val="C00000"/>
              </a:solidFill>
              <a:effectLst>
                <a:outerShdw blurRad="38100" dist="38100" dir="2700000" algn="tl">
                  <a:srgbClr val="000000">
                    <a:alpha val="43137"/>
                  </a:srgbClr>
                </a:outerShdw>
              </a:effectLst>
              <a:latin typeface="Maiandra GD" pitchFamily="34" charset="0"/>
              <a:cs typeface="Arial" charset="0"/>
            </a:endParaRPr>
          </a:p>
          <a:p>
            <a:pPr algn="ctr" defTabSz="914378"/>
            <a:endParaRPr lang="pt-BR" sz="1600" b="1" dirty="0" smtClean="0">
              <a:solidFill>
                <a:srgbClr val="C00000"/>
              </a:solidFill>
              <a:effectLst>
                <a:outerShdw blurRad="38100" dist="38100" dir="2700000" algn="tl">
                  <a:srgbClr val="000000">
                    <a:alpha val="43137"/>
                  </a:srgbClr>
                </a:outerShdw>
              </a:effectLst>
              <a:latin typeface="Maiandra GD" pitchFamily="34" charset="0"/>
              <a:cs typeface="Arial" charset="0"/>
            </a:endParaRPr>
          </a:p>
          <a:p>
            <a:pPr algn="ctr" defTabSz="914378"/>
            <a:r>
              <a:rPr lang="pt-BR" sz="2000" dirty="0" smtClean="0">
                <a:solidFill>
                  <a:srgbClr val="FFFF00"/>
                </a:solidFill>
                <a:effectLst>
                  <a:outerShdw blurRad="38100" dist="38100" dir="2700000" algn="tl">
                    <a:srgbClr val="000000">
                      <a:alpha val="43137"/>
                    </a:srgbClr>
                  </a:outerShdw>
                </a:effectLst>
                <a:latin typeface="Maiandra GD" pitchFamily="34" charset="0"/>
                <a:cs typeface="Arial" charset="0"/>
              </a:rPr>
              <a:t>Encerramento</a:t>
            </a:r>
            <a:endParaRPr lang="pt-BR" sz="2000" dirty="0">
              <a:solidFill>
                <a:srgbClr val="FFFF00"/>
              </a:solidFill>
              <a:effectLst>
                <a:outerShdw blurRad="38100" dist="38100" dir="2700000" algn="tl">
                  <a:srgbClr val="000000">
                    <a:alpha val="43137"/>
                  </a:srgbClr>
                </a:outerShdw>
              </a:effectLst>
              <a:latin typeface="Maiandra GD" pitchFamily="34" charset="0"/>
              <a:cs typeface="Arial" charset="0"/>
            </a:endParaRPr>
          </a:p>
          <a:p>
            <a:pPr algn="ctr" defTabSz="914378"/>
            <a:r>
              <a:rPr lang="pt-BR" sz="2400" b="1" dirty="0" smtClean="0">
                <a:solidFill>
                  <a:srgbClr val="C00000"/>
                </a:solidFill>
                <a:effectLst>
                  <a:outerShdw blurRad="38100" dist="38100" dir="2700000" algn="tl">
                    <a:srgbClr val="000000">
                      <a:alpha val="43137"/>
                    </a:srgbClr>
                  </a:outerShdw>
                </a:effectLst>
                <a:latin typeface="Maiandra GD" pitchFamily="34" charset="0"/>
                <a:cs typeface="Arial" charset="0"/>
              </a:rPr>
              <a:t>Lembrança</a:t>
            </a:r>
          </a:p>
          <a:p>
            <a:pPr algn="ctr" defTabSz="914378"/>
            <a:r>
              <a:rPr lang="pt-BR" sz="2000" b="1" dirty="0" smtClean="0">
                <a:solidFill>
                  <a:srgbClr val="92D050"/>
                </a:solidFill>
                <a:effectLst>
                  <a:outerShdw blurRad="38100" dist="38100" dir="2700000" algn="tl">
                    <a:srgbClr val="000000">
                      <a:alpha val="43137"/>
                    </a:srgbClr>
                  </a:outerShdw>
                </a:effectLst>
                <a:latin typeface="Maiandra GD" pitchFamily="34" charset="0"/>
                <a:cs typeface="Arial" charset="0"/>
              </a:rPr>
              <a:t>Cantor</a:t>
            </a:r>
          </a:p>
          <a:p>
            <a:pPr algn="ctr" defTabSz="914378"/>
            <a:r>
              <a:rPr lang="pt-BR" sz="2000" b="1" dirty="0" smtClean="0">
                <a:solidFill>
                  <a:srgbClr val="92D050"/>
                </a:solidFill>
                <a:effectLst>
                  <a:outerShdw blurRad="38100" dist="38100" dir="2700000" algn="tl">
                    <a:srgbClr val="000000">
                      <a:alpha val="43137"/>
                    </a:srgbClr>
                  </a:outerShdw>
                </a:effectLst>
                <a:latin typeface="Maiandra GD" pitchFamily="34" charset="0"/>
                <a:cs typeface="Arial" charset="0"/>
              </a:rPr>
              <a:t> Carlos José </a:t>
            </a:r>
            <a:r>
              <a:rPr lang="pt-BR" sz="2800" b="1" dirty="0" smtClean="0">
                <a:solidFill>
                  <a:srgbClr val="92D050"/>
                </a:solidFill>
                <a:effectLst>
                  <a:outerShdw blurRad="38100" dist="38100" dir="2700000" algn="tl">
                    <a:srgbClr val="000000">
                      <a:alpha val="43137"/>
                    </a:srgbClr>
                  </a:outerShdw>
                </a:effectLst>
                <a:latin typeface="Maiandra GD" pitchFamily="34" charset="0"/>
                <a:cs typeface="Arial" charset="0"/>
              </a:rPr>
              <a:t> </a:t>
            </a:r>
            <a:endParaRPr lang="pt-BR" sz="2800" b="1" dirty="0">
              <a:solidFill>
                <a:srgbClr val="92D050"/>
              </a:solidFill>
              <a:effectLst>
                <a:outerShdw blurRad="38100" dist="38100" dir="2700000" algn="tl">
                  <a:srgbClr val="000000">
                    <a:alpha val="43137"/>
                  </a:srgbClr>
                </a:outerShdw>
              </a:effectLst>
              <a:latin typeface="Maiandra GD" pitchFamily="34" charset="0"/>
              <a:cs typeface="Arial" charset="0"/>
            </a:endParaRPr>
          </a:p>
        </p:txBody>
      </p:sp>
      <p:sp>
        <p:nvSpPr>
          <p:cNvPr id="12" name="AutoShape 4" descr="data:image/jpeg;base64,/9j/4AAQSkZJRgABAQAAAQABAAD/2wCEAAkGBwgHBgkIBwgKCgkLDRYPDQwMDRsUFRAWIB0iIiAdHx8kKDQsJCYxJx8fLT0tMTU3Ojo6Iys/RD84QzQ5OjcBCgoKDQwNGg8PGjclHyU3Nzc3Nzc3Nzc3Nzc3Nzc3Nzc3Nzc3Nzc3Nzc3Nzc3Nzc3Nzc3Nzc3Nzc3Nzc3Nzc3N//AABEIAFoAkAMBIgACEQEDEQH/xAAbAAACAwEBAQAAAAAAAAAAAAADBAECBQYAB//EAD0QAAIBAwIEAwUGAwYHAAAAAAECAwAEERIhBRMxQSJRYRQycZGhBhVCUoGxI9HhM1NywfDxFkOCkqKy0v/EABkBAAIDAQAAAAAAAAAAAAAAAAEEAgMFAP/EACURAAICAgICAwACAwAAAAAAAAECAAMEERIhE1ExQXEikRRCYf/aAAwDAQACEQMRAD8A+gi5jfZG38xVVR1l5huJCv5T0rlo+JyKMZU/FaOvFX7af+2tvwkTG86/c6KWY/8AKlQHyIzUC4kz40B9VNY8fGG/EifGife5H4UP64oeJvUl5V9zW5yt1BHxWveD8i/KsxOLxsPGpU+m9X+87fGdf0ocG9Q+RfcdlZlQ6F37YFCRpCMSkZ/w7Uv94wMMh6E3ELf+8+lSCn1IF19xp4YCdTRqT8KHMYiNPKBxvgDFKPxCA/j+lV9uiJ2I/wA6mFaQLrL/AMA5LQGhlbYbhJM+gqxuUxnsaXlu0I2f5GpjcrOoUThT4FmNE5+RlmYejCs03HcEn4moNwxXOkkVPUhzj7XC/nobTL2bNKcxNtQA/Wp5sY6b0Z29wzPvnNCaTNLy3J304A+NLm4I6sCfKpCVswigaYfhP6VYSTd8/Ko5nrVhJ60v5YyaR7l1ll8jV+dKOuaGJKGLyL2prbWOYEDhe+P9Y+dHyweDfxGxPJjcE1POPdTQOZU6/WjzkTXCmf0xUc4nvQiwqNQo8xIGsxgS47ivc09sUsSKjUKPMQeMxhpC3U/Whlj+Y0ItVdddzncDGBMy+6a81w9L66qXruYh4GFaZ/IVRppMf1oZcedVLiu8kHjMlmfv+9ULPUFx51QuPOpeSQNM5v8A4hfHuy/Oix8ZnlOFt7h/LTk11usEbDByTmvQTXVtBItu5k1ENoJw3wB7+eDWU1tyrvU2VpoZtEwnCraY8JvXum5IkjRopZNgvU75/asjiN4ov44LQRSThOUOZC4dXG2Rg48Wc963n4hBLZzQzSlJRp1vMNGsb9M9evasLjEhS7mvLKT2gtIWCZwRnoc5rJNr2WEtNoVV1VBU/DKXfEWsJ2s7iOZ5osK7pHkHbcjzB2Of50ODisk7OvJkiZTujDfHnU8Jl4gOJxSXMOmFi3MlJ2UYIXHfP8xXS3UMctxbwyNG8Daz4mwDhc07XlN/sZnWYgJ/iJz0XEeYcF1U9TnoPOhz8WjhyxniZM4BDDJx6ZrqX+z/AAiPh8skdhHr5TOCkrf/AF69Kz4uDWD2ZiNmNUkWs75YeHfc5x+lWHJ63uVDF70RMWXivh1Re5/eOBjruNm67edT95llXDBGb3Sw/rQuJcFsYbyGCKGUpLFrVDIfFuRt8q0rHg0N4wtzzYkjAXSWJ+mdv6Vwydje4TijetTNn4vyShdJArZyQhIFV+9/4SvqU6uxOM/oa2L77PpbWcjRTk9Rp3APn3rEXhrRRlESMdG1EMXGe2etEZG+9zmxgOuMYPEQEDM2TpBIVS37VQ8SBUsrbDdsggqPP/ekDweZJOYrxtnAxIpIA8ulP8HsbXnG3uLRCxU6pIX3YgE5K7bAUGySBvc5cXl9QdrxGa6WLREcSOVDBhsB1Prue1T7bqAIldc56xY6UqkkdsojS4lCvpOnQxB+flTll9mPtHf26XEMU3JlGQ6xMVoLl7+5JsMAdiUuppYGVZDMhYZGuPGfpS7Xb8sujyeEeJSuCDWhfWfELeQw8VUw6UBjd3YFlG22fPBpYQ2jxq7Xcgz7oJHx64+NTGUfcrOIp+pthvWrI5ByDvSYlqefp3JwPMnFX7i4+ZupdPJaTLIqOGxnUBSkns9xJBbta20Y5oLSCMBivlkCkI+IjkuYQZVO2sEBB/1Hb5b1fhzy3PErZAVLvKoTSDpU5232Y9O2n41nXVr233NWu1iqqZucR4F9mozFN95i2GrLYVwSu+PxnpWZLY2014F4Zxqae25MjCUgY1LkgYIro4tfG7W+tij6raURoTjoCOgHT3fj61gcXhnsrww8xkKx7eEHqD5g1n4rtb0THL1FfYmZdWd7FAGS/EgNsZfc0kE9V22oAj4oqIkckZZ7XmB1O6gA7YG2Rg9sUzPJcxI4mRCFXSRhkx12JOfLyFehuIgA7NpIUrp1DpuDuSNv5081IC/MTFpJ1MtZbuSG3kl1EkaUdjpLfvg0VeNXlqz+xxGOUzrrLh2OoHYdAM7Gpnu7OKaKJ7qPVGwxgFh8wCKejurSRLrlyGXmTLICI23xk5PrvUGVQJYrMTLX/wBpJ7i35N3AYlkTJzH1Gc7DvmlImbkJHHBPINIRTyiNf1rUfjELBCxJdYRGoZSuMMCNyBWdBcclGQPKFZy55Lk5yc+f1xVdPXREndvWxDSQXjrGRaTFY1I5aRkP55PQketPw8TitI15ljcq594kBVwRjO/+vjSMPEbuJUKStIActrTRkeXunI+XxoQ4ndu7jSh2G8kIkPzLH/xC11tK2DRB1BVa1Z3sQN0XurqK6tkiWFHBVNICJp7ajsfma720uwF4famCZVvl1CRZGwg3Ixv3H+1cJczXM0rTM9tJMuwIj0N+hwf8q3eLrd8Mtrfi33lbXUloqiKBolRcDtkLvsT1FKZVQTiv9RimwvyMw/tvDcWt+0EtxdIHLNHrkLZXURsCc42HT02rCumuxbpFaKrEjxiJicDt4TjY/DBrf49xO9a1t7qS94bIbpOe9vC7a4+hUEjfO/TYZWuWurm3jnIkghdl2BjdyPL81X17aU2ACbsbmRQWmSMEg7KXGnuS3ujHpmkJ723hcK5BbbDONefUAgL9KIgGnS0rEHrq8X/tmjJyhgazjyBIHyG1aYW8nvUzy2OB/HcLDdxtGJZIppGGPHkhiPygkYFH4PxO5i4hC8Nl7S0T61iVtYOBjJVd6EiwAe6nyo1tfGxuo5Y3wCCpK9RtS+QrpUzE7/5L6bEZ1UCaC8Y4hwS0uIn4ff28t5cF1aJJlxkdAQMdQKBf8X4sTaLLbXcCLG2l7oamkB3Jy+SD7vbzrUuvtVJBw+KSGZZJYm1BWzufX51zd59pbv7QXZF8IESJToMSEY3GQT3rMwiLDsrofsfyiUHR2fyAmiWUYmbUB0ViSB+gxUW8UEGyeEHqBuPrmhyOCCVVmA79KrEqTsECEk+tbYSgCY7PkE9bjIMCkaSFx+VtP0FHV4CMlFY5zlgCazLqxMUhQqysPI09w63kggaUaXPZZY9YNcz0qNiGtL2bTRs3ICkDy7Un7QAxwK1bTirPG8M3BLGXbOpQU29AMfvWfPxfhZd4msJYNJxhVDgfufrRS1dkATnqbrZlTdHSFAztUwz5nXqdxtij8Ka3N0kiodAO5waYCp7UzKBgNmqLLyCQFjNWOOmLTNvGk9uZDEx1Nup2zWjxHhs81o0NoXjc/hZsipunVr7WNskVuRSqSrbVk5xuYIw+RNDGWsFhv5nLQ/ZtDy4ZyxlVdUhzsPQbUg3BLdp8sCd+jE11N/clZ5GXuADWDLP/ABuud6aw6rHXk5lGS9adKJzi35b3wP2oN5dEELqwVO2KJy09htm0LqLsCcbnpSE/Uf4qb/yXbqJnFrTvU6bgcrcUljhDhWPvbb/KjXMbQcTe2WUkxHcY6Vh8CZku1KMVODuDim7h2N1OdRzzOuaWtssdipPWozXXWqggd7m89qLi2XUAQpz0qIbLwABPCckYpzg2/CbgncgDHpVIP7Nf1/cVj45IcjfxNGwDiD7iEoEduykEMT+LYUOxjVZkfQjgb6dZGf5Ve+Uas4FVslUyHIHTyrbVBx/YgzHmJe+KyTlxFylc5C6s4+YzVm0LbMRgZPh8QFLyk6zuakf2A+NXrWAolDWHkZVZShymrYdmzSwmGrWwZn7sEwT9aO/vH4VD+/jtV4URdmMqlwwf3XYfl3WrLPo1ECRd+7EkUK5A5RON6pEchgemKPEQciI2LlnlBSUH0brWtHcXATLKCvnnH74rmI2Kv4SRv2rZtiTGMkmqbkBEuoc7M9d3wzkhh61lyXah85pq8ALnIzvWXMoDHAHXypilAFimVY3Kf//Z"/>
          <p:cNvSpPr>
            <a:spLocks noChangeAspect="1" noChangeArrowheads="1"/>
          </p:cNvSpPr>
          <p:nvPr/>
        </p:nvSpPr>
        <p:spPr bwMode="auto">
          <a:xfrm>
            <a:off x="307975" y="7939"/>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378" fontAlgn="base">
              <a:spcBef>
                <a:spcPct val="0"/>
              </a:spcBef>
              <a:spcAft>
                <a:spcPct val="0"/>
              </a:spcAft>
            </a:pPr>
            <a:endParaRPr lang="pt-BR" sz="2400" dirty="0">
              <a:solidFill>
                <a:prstClr val="black"/>
              </a:solidFill>
              <a:latin typeface="Times New Roman" pitchFamily="18" charset="0"/>
              <a:cs typeface="Arial" charset="0"/>
            </a:endParaRPr>
          </a:p>
        </p:txBody>
      </p:sp>
      <p:grpSp>
        <p:nvGrpSpPr>
          <p:cNvPr id="11" name="Grupo 18"/>
          <p:cNvGrpSpPr>
            <a:grpSpLocks/>
          </p:cNvGrpSpPr>
          <p:nvPr/>
        </p:nvGrpSpPr>
        <p:grpSpPr bwMode="auto">
          <a:xfrm>
            <a:off x="0" y="0"/>
            <a:ext cx="9144000" cy="5143500"/>
            <a:chOff x="0" y="0"/>
            <a:chExt cx="9144000" cy="6991350"/>
          </a:xfrm>
        </p:grpSpPr>
        <p:grpSp>
          <p:nvGrpSpPr>
            <p:cNvPr id="13" name="Grupo 19"/>
            <p:cNvGrpSpPr>
              <a:grpSpLocks/>
            </p:cNvGrpSpPr>
            <p:nvPr/>
          </p:nvGrpSpPr>
          <p:grpSpPr bwMode="auto">
            <a:xfrm>
              <a:off x="0" y="0"/>
              <a:ext cx="133350" cy="6858000"/>
              <a:chOff x="0" y="0"/>
              <a:chExt cx="133350" cy="6858000"/>
            </a:xfrm>
          </p:grpSpPr>
          <p:pic>
            <p:nvPicPr>
              <p:cNvPr id="23" name="Picture 9" descr="Acessorio GIF (130)"/>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ln w="28575" cap="rnd">
                <a:solidFill>
                  <a:schemeClr val="accent6">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24" name="Picture 9" descr="Acessorio GIF (130)"/>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ln w="28575" cap="rnd">
                <a:solidFill>
                  <a:schemeClr val="accent6">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grpSp>
        <p:grpSp>
          <p:nvGrpSpPr>
            <p:cNvPr id="14" name="Grupo 20"/>
            <p:cNvGrpSpPr>
              <a:grpSpLocks/>
            </p:cNvGrpSpPr>
            <p:nvPr/>
          </p:nvGrpSpPr>
          <p:grpSpPr bwMode="auto">
            <a:xfrm>
              <a:off x="9010650" y="0"/>
              <a:ext cx="133350" cy="6858000"/>
              <a:chOff x="0" y="0"/>
              <a:chExt cx="133350" cy="6858000"/>
            </a:xfrm>
          </p:grpSpPr>
          <p:pic>
            <p:nvPicPr>
              <p:cNvPr id="21" name="Picture 9" descr="Acessorio GIF (130)"/>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ln w="28575" cap="rnd">
                <a:solidFill>
                  <a:schemeClr val="accent6">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22" name="Picture 9" descr="Acessorio GIF (130)"/>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ln w="28575" cap="rnd">
                <a:solidFill>
                  <a:schemeClr val="accent6">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grpSp>
        <p:grpSp>
          <p:nvGrpSpPr>
            <p:cNvPr id="15" name="Grupo 16"/>
            <p:cNvGrpSpPr>
              <a:grpSpLocks/>
            </p:cNvGrpSpPr>
            <p:nvPr/>
          </p:nvGrpSpPr>
          <p:grpSpPr bwMode="auto">
            <a:xfrm>
              <a:off x="0" y="6858000"/>
              <a:ext cx="9144000" cy="133350"/>
              <a:chOff x="0" y="6308725"/>
              <a:chExt cx="9144000" cy="133350"/>
            </a:xfrm>
          </p:grpSpPr>
          <p:pic>
            <p:nvPicPr>
              <p:cNvPr id="19" name="Picture 24" descr="Acessorio GIF (130)"/>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ellipse">
                <a:avLst/>
              </a:prstGeom>
              <a:ln w="28575" cap="rnd">
                <a:solidFill>
                  <a:schemeClr val="accent6">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20" name="Picture 25" descr="Acessorio GIF (130)"/>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ln w="28575" cap="rnd">
                <a:solidFill>
                  <a:schemeClr val="accent6">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grpSp>
        <p:grpSp>
          <p:nvGrpSpPr>
            <p:cNvPr id="16" name="Grupo 24"/>
            <p:cNvGrpSpPr>
              <a:grpSpLocks/>
            </p:cNvGrpSpPr>
            <p:nvPr/>
          </p:nvGrpSpPr>
          <p:grpSpPr bwMode="auto">
            <a:xfrm>
              <a:off x="0" y="0"/>
              <a:ext cx="9144000" cy="133351"/>
              <a:chOff x="0" y="6308725"/>
              <a:chExt cx="9144000" cy="133351"/>
            </a:xfrm>
          </p:grpSpPr>
          <p:pic>
            <p:nvPicPr>
              <p:cNvPr id="17" name="Picture 24" descr="Acessorio GIF (130)"/>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10800000">
                <a:off x="3848100" y="6308725"/>
                <a:ext cx="5295900" cy="133351"/>
              </a:xfrm>
              <a:prstGeom prst="ellipse">
                <a:avLst/>
              </a:prstGeom>
              <a:ln w="28575" cap="rnd">
                <a:solidFill>
                  <a:schemeClr val="accent6">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18" name="Picture 25" descr="Acessorio GIF (130)"/>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ln w="28575" cap="rnd">
                <a:solidFill>
                  <a:schemeClr val="accent6">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grpSp>
      </p:grpSp>
      <p:sp>
        <p:nvSpPr>
          <p:cNvPr id="3" name="Retângulo 2"/>
          <p:cNvSpPr/>
          <p:nvPr/>
        </p:nvSpPr>
        <p:spPr>
          <a:xfrm>
            <a:off x="2802732" y="3739033"/>
            <a:ext cx="6038400" cy="1246495"/>
          </a:xfrm>
          <a:prstGeom prst="rect">
            <a:avLst/>
          </a:prstGeom>
          <a:noFill/>
          <a:ln>
            <a:noFill/>
          </a:ln>
        </p:spPr>
        <p:style>
          <a:lnRef idx="0">
            <a:scrgbClr r="0" g="0" b="0"/>
          </a:lnRef>
          <a:fillRef idx="0">
            <a:scrgbClr r="0" g="0" b="0"/>
          </a:fillRef>
          <a:effectRef idx="0">
            <a:scrgbClr r="0" g="0" b="0"/>
          </a:effectRef>
          <a:fontRef idx="minor">
            <a:schemeClr val="accent6"/>
          </a:fontRef>
        </p:style>
        <p:txBody>
          <a:bodyPr wrap="square">
            <a:spAutoFit/>
          </a:bodyPr>
          <a:lstStyle/>
          <a:p>
            <a:pPr algn="ctr" defTabSz="914378"/>
            <a:r>
              <a:rPr lang="pt-BR" sz="1000" dirty="0">
                <a:solidFill>
                  <a:srgbClr val="0070C0"/>
                </a:solidFill>
                <a:latin typeface="Britannic Bold" panose="020B0903060703020204" pitchFamily="34" charset="0"/>
              </a:rPr>
              <a:t>ACESSE  MEUS  ESPAÇOS  CULTURAIS  E  TORNE-SE  MEU SEGUIDOR</a:t>
            </a:r>
            <a:endParaRPr lang="pt-BR" sz="1400" dirty="0">
              <a:solidFill>
                <a:srgbClr val="002060"/>
              </a:solidFill>
              <a:latin typeface="Britannic Bold" panose="020B0903060703020204" pitchFamily="34" charset="0"/>
            </a:endParaRPr>
          </a:p>
          <a:p>
            <a:pPr algn="ctr" defTabSz="914378"/>
            <a:r>
              <a:rPr lang="pt-BR" sz="1400" dirty="0">
                <a:solidFill>
                  <a:srgbClr val="7030A0"/>
                </a:solidFill>
                <a:latin typeface="Britannic Bold" panose="020B0903060703020204" pitchFamily="34" charset="0"/>
                <a:hlinkClick r:id="rId5"/>
              </a:rPr>
              <a:t>http://vendraminiletras.blogspot.com/</a:t>
            </a:r>
            <a:endParaRPr lang="pt-BR" sz="1400" dirty="0">
              <a:solidFill>
                <a:srgbClr val="7030A0"/>
              </a:solidFill>
              <a:latin typeface="Britannic Bold" panose="020B0903060703020204" pitchFamily="34" charset="0"/>
            </a:endParaRPr>
          </a:p>
          <a:p>
            <a:pPr algn="ctr" defTabSz="914378"/>
            <a:r>
              <a:rPr lang="pt-BR" sz="1400" dirty="0">
                <a:solidFill>
                  <a:srgbClr val="7030A0"/>
                </a:solidFill>
                <a:latin typeface="Britannic Bold" panose="020B0903060703020204" pitchFamily="34" charset="0"/>
              </a:rPr>
              <a:t>www.sergrasan.com/toninhovendraminislides/</a:t>
            </a:r>
          </a:p>
          <a:p>
            <a:pPr algn="ctr" defTabSz="914378"/>
            <a:r>
              <a:rPr lang="pt-BR" sz="900" dirty="0">
                <a:solidFill>
                  <a:srgbClr val="C00000"/>
                </a:solidFill>
                <a:latin typeface="Arial Black" panose="020B0A04020102020204" pitchFamily="34" charset="0"/>
                <a:cs typeface="Aharoni" panose="02010803020104030203" pitchFamily="2" charset="-79"/>
              </a:rPr>
              <a:t>PARTICIPAÇÕES:</a:t>
            </a:r>
          </a:p>
          <a:p>
            <a:pPr marL="685701" lvl="2" algn="ctr" defTabSz="914378"/>
            <a:r>
              <a:rPr lang="pt-BR" sz="800" dirty="0">
                <a:solidFill>
                  <a:srgbClr val="002060"/>
                </a:solidFill>
                <a:latin typeface="Arial Black" panose="020B0A04020102020204" pitchFamily="34" charset="0"/>
                <a:cs typeface="Aharoni" panose="02010803020104030203" pitchFamily="2" charset="-79"/>
              </a:rPr>
              <a:t>ASSOCIAÇÃO DOS POETAS E ESCRITORES DE JUNDIAÍ E REGIÃO</a:t>
            </a:r>
          </a:p>
          <a:p>
            <a:pPr algn="ctr" defTabSz="914378" fontAlgn="base">
              <a:spcBef>
                <a:spcPct val="0"/>
              </a:spcBef>
              <a:spcAft>
                <a:spcPct val="0"/>
              </a:spcAft>
            </a:pPr>
            <a:r>
              <a:rPr lang="pt-BR" sz="900" dirty="0">
                <a:solidFill>
                  <a:srgbClr val="002060"/>
                </a:solidFill>
                <a:latin typeface="Arial Black" panose="020B0A04020102020204" pitchFamily="34" charset="0"/>
                <a:cs typeface="Aharoni" panose="02010803020104030203" pitchFamily="2" charset="-79"/>
              </a:rPr>
              <a:t> </a:t>
            </a:r>
            <a:r>
              <a:rPr lang="pt-BR" sz="800" dirty="0">
                <a:solidFill>
                  <a:srgbClr val="002060"/>
                </a:solidFill>
                <a:latin typeface="Arial Black" panose="020B0A04020102020204" pitchFamily="34" charset="0"/>
                <a:cs typeface="Aharoni" panose="02010803020104030203" pitchFamily="2" charset="-79"/>
              </a:rPr>
              <a:t>ACADEMIA NACIONAL DE LETRAS DO PORTAL DO POETA BRASILEIRO -  ACADÊMICO  28</a:t>
            </a:r>
          </a:p>
          <a:p>
            <a:pPr algn="ctr" defTabSz="914378" fontAlgn="base">
              <a:spcBef>
                <a:spcPct val="0"/>
              </a:spcBef>
              <a:spcAft>
                <a:spcPct val="0"/>
              </a:spcAft>
            </a:pPr>
            <a:r>
              <a:rPr lang="pt-BR" sz="1100" dirty="0">
                <a:solidFill>
                  <a:srgbClr val="002060"/>
                </a:solidFill>
                <a:latin typeface="Arial Black" panose="020B0A04020102020204" pitchFamily="34" charset="0"/>
                <a:cs typeface="Aharoni" panose="02010803020104030203" pitchFamily="2" charset="-79"/>
              </a:rPr>
              <a:t> </a:t>
            </a:r>
          </a:p>
        </p:txBody>
      </p:sp>
      <p:sp>
        <p:nvSpPr>
          <p:cNvPr id="5" name="Retângulo 4"/>
          <p:cNvSpPr/>
          <p:nvPr/>
        </p:nvSpPr>
        <p:spPr>
          <a:xfrm rot="21060510">
            <a:off x="4912381" y="2807462"/>
            <a:ext cx="3724394" cy="738664"/>
          </a:xfrm>
          <a:prstGeom prst="rect">
            <a:avLst/>
          </a:prstGeom>
          <a:ln>
            <a:noFill/>
          </a:ln>
          <a:effectLst>
            <a:outerShdw blurRad="127000" dist="38100" dir="2700000" algn="ctr">
              <a:srgbClr val="000000">
                <a:alpha val="45000"/>
              </a:srgbClr>
            </a:outerShdw>
            <a:softEdge rad="635000"/>
          </a:effectLst>
          <a:scene3d>
            <a:camera prst="perspectiveFront" fov="2700000">
              <a:rot lat="20376000" lon="1938000" rev="20112001"/>
            </a:camera>
            <a:lightRig rig="soft" dir="t">
              <a:rot lat="0" lon="0" rev="0"/>
            </a:lightRig>
          </a:scene3d>
          <a:sp3d prstMaterial="translucentPowder">
            <a:bevelT w="203200" h="50800" prst="softRound"/>
          </a:sp3d>
        </p:spPr>
        <p:txBody>
          <a:bodyPr wrap="square">
            <a:spAutoFit/>
          </a:bodyPr>
          <a:lstStyle/>
          <a:p>
            <a:pPr algn="ctr" defTabSz="914378"/>
            <a:r>
              <a:rPr lang="pt-BR" sz="1400" dirty="0">
                <a:ln w="0"/>
                <a:solidFill>
                  <a:schemeClr val="accent1"/>
                </a:solidFill>
                <a:effectLst>
                  <a:outerShdw blurRad="38100" dist="25400" dir="5400000" algn="ctr" rotWithShape="0">
                    <a:srgbClr val="6E747A">
                      <a:alpha val="43000"/>
                    </a:srgbClr>
                  </a:outerShdw>
                </a:effectLst>
                <a:latin typeface="David" panose="020E0502060401010101" pitchFamily="34" charset="-79"/>
                <a:cs typeface="David" panose="020E0502060401010101" pitchFamily="34" charset="-79"/>
              </a:rPr>
              <a:t>CRIAÇÃO PRODUÇÃO FORMATAÇÃO</a:t>
            </a:r>
            <a:endParaRPr lang="pt-BR" sz="2400" dirty="0">
              <a:ln w="0"/>
              <a:solidFill>
                <a:schemeClr val="accent1"/>
              </a:solidFill>
              <a:effectLst>
                <a:outerShdw blurRad="38100" dist="25400" dir="5400000" algn="ctr" rotWithShape="0">
                  <a:srgbClr val="6E747A">
                    <a:alpha val="43000"/>
                  </a:srgbClr>
                </a:outerShdw>
              </a:effectLst>
              <a:latin typeface="David" panose="020E0502060401010101" pitchFamily="34" charset="-79"/>
              <a:cs typeface="David" panose="020E0502060401010101" pitchFamily="34" charset="-79"/>
            </a:endParaRPr>
          </a:p>
          <a:p>
            <a:pPr algn="ctr" defTabSz="914378"/>
            <a:r>
              <a:rPr lang="pt-BR" sz="1600" dirty="0" smtClean="0">
                <a:ln w="0"/>
                <a:solidFill>
                  <a:schemeClr val="accent1"/>
                </a:solidFill>
                <a:effectLst>
                  <a:outerShdw blurRad="38100" dist="25400" dir="5400000" algn="ctr" rotWithShape="0">
                    <a:srgbClr val="6E747A">
                      <a:alpha val="43000"/>
                    </a:srgbClr>
                  </a:outerShdw>
                </a:effectLst>
                <a:latin typeface="Cooper Black" panose="0208090404030B020404" pitchFamily="18" charset="0"/>
                <a:cs typeface="David" panose="020E0502060401010101" pitchFamily="34" charset="-79"/>
              </a:rPr>
              <a:t>VENDRAMINI</a:t>
            </a:r>
            <a:r>
              <a:rPr lang="pt-BR" sz="2800" dirty="0" smtClean="0">
                <a:ln w="0"/>
                <a:solidFill>
                  <a:schemeClr val="accent1"/>
                </a:solidFill>
                <a:effectLst>
                  <a:outerShdw blurRad="38100" dist="25400" dir="5400000" algn="ctr" rotWithShape="0">
                    <a:srgbClr val="6E747A">
                      <a:alpha val="43000"/>
                    </a:srgbClr>
                  </a:outerShdw>
                </a:effectLst>
                <a:latin typeface="Cooper Black" panose="0208090404030B020404" pitchFamily="18" charset="0"/>
                <a:cs typeface="David" panose="020E0502060401010101" pitchFamily="34" charset="-79"/>
              </a:rPr>
              <a:t> </a:t>
            </a:r>
            <a:r>
              <a:rPr lang="pt-BR" sz="2000" dirty="0" smtClean="0">
                <a:ln w="0"/>
                <a:solidFill>
                  <a:schemeClr val="accent1"/>
                </a:solidFill>
                <a:effectLst>
                  <a:outerShdw blurRad="38100" dist="25400" dir="5400000" algn="ctr" rotWithShape="0">
                    <a:srgbClr val="6E747A">
                      <a:alpha val="43000"/>
                    </a:srgbClr>
                  </a:outerShdw>
                </a:effectLst>
                <a:latin typeface="Cooper Black" panose="0208090404030B020404" pitchFamily="18" charset="0"/>
                <a:cs typeface="David" panose="020E0502060401010101" pitchFamily="34" charset="-79"/>
              </a:rPr>
              <a:t>Toninho</a:t>
            </a:r>
            <a:r>
              <a:rPr lang="pt-BR" sz="2000" dirty="0" smtClean="0">
                <a:ln w="0"/>
                <a:solidFill>
                  <a:schemeClr val="accent1"/>
                </a:solidFill>
                <a:effectLst>
                  <a:outerShdw blurRad="38100" dist="25400" dir="5400000" algn="ctr" rotWithShape="0">
                    <a:srgbClr val="6E747A">
                      <a:alpha val="43000"/>
                    </a:srgbClr>
                  </a:outerShdw>
                </a:effectLst>
                <a:latin typeface="David" panose="020E0502060401010101" pitchFamily="34" charset="-79"/>
                <a:cs typeface="David" panose="020E0502060401010101" pitchFamily="34" charset="-79"/>
              </a:rPr>
              <a:t> </a:t>
            </a:r>
            <a:endParaRPr lang="pt-BR" sz="1200" dirty="0">
              <a:ln w="0"/>
              <a:solidFill>
                <a:schemeClr val="accent1"/>
              </a:solidFill>
              <a:effectLst>
                <a:outerShdw blurRad="38100" dist="25400" dir="5400000" algn="ctr" rotWithShape="0">
                  <a:srgbClr val="6E747A">
                    <a:alpha val="43000"/>
                  </a:srgbClr>
                </a:outerShdw>
              </a:effectLst>
            </a:endParaRPr>
          </a:p>
        </p:txBody>
      </p:sp>
      <p:pic>
        <p:nvPicPr>
          <p:cNvPr id="6" name="Imagem 5"/>
          <p:cNvPicPr>
            <a:picLocks noChangeAspect="1"/>
          </p:cNvPicPr>
          <p:nvPr/>
        </p:nvPicPr>
        <p:blipFill>
          <a:blip r:embed="rId6" cstate="print">
            <a:extLst>
              <a:ext uri="{BEBA8EAE-BF5A-486C-A8C5-ECC9F3942E4B}">
                <a14:imgProps xmlns:a14="http://schemas.microsoft.com/office/drawing/2010/main">
                  <a14:imgLayer r:embed="rId7">
                    <a14:imgEffect>
                      <a14:artisticCrisscrossEtching/>
                    </a14:imgEffect>
                    <a14:imgEffect>
                      <a14:sharpenSoften amount="14000"/>
                    </a14:imgEffect>
                  </a14:imgLayer>
                </a14:imgProps>
              </a:ext>
              <a:ext uri="{28A0092B-C50C-407E-A947-70E740481C1C}">
                <a14:useLocalDpi xmlns:a14="http://schemas.microsoft.com/office/drawing/2010/main" val="0"/>
              </a:ext>
            </a:extLst>
          </a:blip>
          <a:stretch>
            <a:fillRect/>
          </a:stretch>
        </p:blipFill>
        <p:spPr>
          <a:xfrm rot="818522">
            <a:off x="6174531" y="413334"/>
            <a:ext cx="2635818" cy="2303589"/>
          </a:xfrm>
          <a:prstGeom prst="rect">
            <a:avLst/>
          </a:prstGeom>
          <a:solidFill>
            <a:srgbClr val="FFFFFF">
              <a:shade val="85000"/>
            </a:srgbClr>
          </a:solidFill>
          <a:ln w="28575" cap="sq">
            <a:solidFill>
              <a:srgbClr val="C00000"/>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prst="softRound"/>
            <a:contourClr>
              <a:srgbClr val="969696"/>
            </a:contourClr>
          </a:sp3d>
        </p:spPr>
      </p:pic>
      <p:pic>
        <p:nvPicPr>
          <p:cNvPr id="7" name="Imagem 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294202" y="312740"/>
            <a:ext cx="2001698" cy="2970520"/>
          </a:xfrm>
          <a:prstGeom prst="ellipse">
            <a:avLst/>
          </a:prstGeom>
          <a:ln w="63500" cap="rnd">
            <a:solidFill>
              <a:srgbClr val="FF9999"/>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8" name="Imagem 7"/>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091596" y="158280"/>
            <a:ext cx="1737512" cy="2591543"/>
          </a:xfrm>
          <a:prstGeom prst="ellipse">
            <a:avLst/>
          </a:prstGeom>
          <a:ln w="63500" cap="rnd">
            <a:solidFill>
              <a:srgbClr val="FF9999"/>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271789360"/>
      </p:ext>
    </p:extLst>
  </p:cSld>
  <p:clrMapOvr>
    <a:masterClrMapping/>
  </p:clrMapOvr>
  <mc:AlternateContent xmlns:mc="http://schemas.openxmlformats.org/markup-compatibility/2006">
    <mc:Choice xmlns:p14="http://schemas.microsoft.com/office/powerpoint/2010/main" Requires="p14">
      <p:transition spd="slow" p14:dur="7000" advClick="0" advTm="175000">
        <p14:prism isContent="1" isInverted="1"/>
        <p:sndAc>
          <p:stSnd loop="1">
            <p:snd r:embed="rId3" name="3 - Lembrança.wav"/>
          </p:stSnd>
        </p:sndAc>
      </p:transition>
    </mc:Choice>
    <mc:Fallback>
      <p:transition spd="slow" advClick="0" advTm="175000">
        <p:fade/>
        <p:sndAc>
          <p:stSnd loop="1">
            <p:snd r:embed="rId3" name="3 - Lembranç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4250" fill="hold"/>
                                        <p:tgtEl>
                                          <p:spTgt spid="5"/>
                                        </p:tgtEl>
                                        <p:attrNameLst>
                                          <p:attrName>ppt_x</p:attrName>
                                        </p:attrNameLst>
                                      </p:cBhvr>
                                      <p:tavLst>
                                        <p:tav tm="0">
                                          <p:val>
                                            <p:strVal val="#ppt_x"/>
                                          </p:val>
                                        </p:tav>
                                        <p:tav tm="100000">
                                          <p:val>
                                            <p:strVal val="#ppt_x"/>
                                          </p:val>
                                        </p:tav>
                                      </p:tavLst>
                                    </p:anim>
                                    <p:anim calcmode="lin" valueType="num">
                                      <p:cBhvr additive="base">
                                        <p:cTn id="8" dur="425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4250"/>
                            </p:stCondLst>
                            <p:childTnLst>
                              <p:par>
                                <p:cTn id="10" presetID="53" presetClass="entr" presetSubtype="16" fill="hold" grpId="1"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4250" fill="hold"/>
                                        <p:tgtEl>
                                          <p:spTgt spid="5"/>
                                        </p:tgtEl>
                                        <p:attrNameLst>
                                          <p:attrName>ppt_w</p:attrName>
                                        </p:attrNameLst>
                                      </p:cBhvr>
                                      <p:tavLst>
                                        <p:tav tm="0">
                                          <p:val>
                                            <p:fltVal val="0"/>
                                          </p:val>
                                        </p:tav>
                                        <p:tav tm="100000">
                                          <p:val>
                                            <p:strVal val="#ppt_w"/>
                                          </p:val>
                                        </p:tav>
                                      </p:tavLst>
                                    </p:anim>
                                    <p:anim calcmode="lin" valueType="num">
                                      <p:cBhvr>
                                        <p:cTn id="13" dur="4250" fill="hold"/>
                                        <p:tgtEl>
                                          <p:spTgt spid="5"/>
                                        </p:tgtEl>
                                        <p:attrNameLst>
                                          <p:attrName>ppt_h</p:attrName>
                                        </p:attrNameLst>
                                      </p:cBhvr>
                                      <p:tavLst>
                                        <p:tav tm="0">
                                          <p:val>
                                            <p:fltVal val="0"/>
                                          </p:val>
                                        </p:tav>
                                        <p:tav tm="100000">
                                          <p:val>
                                            <p:strVal val="#ppt_h"/>
                                          </p:val>
                                        </p:tav>
                                      </p:tavLst>
                                    </p:anim>
                                    <p:animEffect transition="in" filter="fade">
                                      <p:cBhvr>
                                        <p:cTn id="14" dur="4250"/>
                                        <p:tgtEl>
                                          <p:spTgt spid="5"/>
                                        </p:tgtEl>
                                      </p:cBhvr>
                                    </p:animEffect>
                                  </p:childTnLst>
                                </p:cTn>
                              </p:par>
                              <p:par>
                                <p:cTn id="15" presetID="53" presetClass="entr" presetSubtype="16"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4250" fill="hold"/>
                                        <p:tgtEl>
                                          <p:spTgt spid="6"/>
                                        </p:tgtEl>
                                        <p:attrNameLst>
                                          <p:attrName>ppt_w</p:attrName>
                                        </p:attrNameLst>
                                      </p:cBhvr>
                                      <p:tavLst>
                                        <p:tav tm="0">
                                          <p:val>
                                            <p:fltVal val="0"/>
                                          </p:val>
                                        </p:tav>
                                        <p:tav tm="100000">
                                          <p:val>
                                            <p:strVal val="#ppt_w"/>
                                          </p:val>
                                        </p:tav>
                                      </p:tavLst>
                                    </p:anim>
                                    <p:anim calcmode="lin" valueType="num">
                                      <p:cBhvr>
                                        <p:cTn id="18" dur="4250" fill="hold"/>
                                        <p:tgtEl>
                                          <p:spTgt spid="6"/>
                                        </p:tgtEl>
                                        <p:attrNameLst>
                                          <p:attrName>ppt_h</p:attrName>
                                        </p:attrNameLst>
                                      </p:cBhvr>
                                      <p:tavLst>
                                        <p:tav tm="0">
                                          <p:val>
                                            <p:fltVal val="0"/>
                                          </p:val>
                                        </p:tav>
                                        <p:tav tm="100000">
                                          <p:val>
                                            <p:strVal val="#ppt_h"/>
                                          </p:val>
                                        </p:tav>
                                      </p:tavLst>
                                    </p:anim>
                                    <p:animEffect transition="in" filter="fade">
                                      <p:cBhvr>
                                        <p:cTn id="19" dur="4250"/>
                                        <p:tgtEl>
                                          <p:spTgt spid="6"/>
                                        </p:tgtEl>
                                      </p:cBhvr>
                                    </p:animEffect>
                                  </p:childTnLst>
                                </p:cTn>
                              </p:par>
                            </p:childTnLst>
                          </p:cTn>
                        </p:par>
                        <p:par>
                          <p:cTn id="20" fill="hold">
                            <p:stCondLst>
                              <p:cond delay="8500"/>
                            </p:stCondLst>
                            <p:childTnLst>
                              <p:par>
                                <p:cTn id="21" presetID="2" presetClass="entr" presetSubtype="4" fill="hold" nodeType="afterEffect">
                                  <p:stCondLst>
                                    <p:cond delay="0"/>
                                  </p:stCondLst>
                                  <p:childTnLst>
                                    <p:set>
                                      <p:cBhvr>
                                        <p:cTn id="22" dur="1" fill="hold">
                                          <p:stCondLst>
                                            <p:cond delay="0"/>
                                          </p:stCondLst>
                                        </p:cTn>
                                        <p:tgtEl>
                                          <p:spTgt spid="2">
                                            <p:txEl>
                                              <p:pRg st="0" end="0"/>
                                            </p:txEl>
                                          </p:spTgt>
                                        </p:tgtEl>
                                        <p:attrNameLst>
                                          <p:attrName>style.visibility</p:attrName>
                                        </p:attrNameLst>
                                      </p:cBhvr>
                                      <p:to>
                                        <p:strVal val="visible"/>
                                      </p:to>
                                    </p:set>
                                    <p:anim calcmode="lin" valueType="num">
                                      <p:cBhvr additive="base">
                                        <p:cTn id="23" dur="50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24" dur="50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par>
                          <p:cTn id="25" fill="hold">
                            <p:stCondLst>
                              <p:cond delay="13500"/>
                            </p:stCondLst>
                            <p:childTnLst>
                              <p:par>
                                <p:cTn id="26" presetID="2" presetClass="entr" presetSubtype="4" fill="hold" nodeType="afterEffect">
                                  <p:stCondLst>
                                    <p:cond delay="0"/>
                                  </p:stCondLst>
                                  <p:childTnLst>
                                    <p:set>
                                      <p:cBhvr>
                                        <p:cTn id="27" dur="1" fill="hold">
                                          <p:stCondLst>
                                            <p:cond delay="0"/>
                                          </p:stCondLst>
                                        </p:cTn>
                                        <p:tgtEl>
                                          <p:spTgt spid="2">
                                            <p:txEl>
                                              <p:pRg st="1" end="1"/>
                                            </p:txEl>
                                          </p:spTgt>
                                        </p:tgtEl>
                                        <p:attrNameLst>
                                          <p:attrName>style.visibility</p:attrName>
                                        </p:attrNameLst>
                                      </p:cBhvr>
                                      <p:to>
                                        <p:strVal val="visible"/>
                                      </p:to>
                                    </p:set>
                                    <p:anim calcmode="lin" valueType="num">
                                      <p:cBhvr additive="base">
                                        <p:cTn id="28" dur="50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29" dur="50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par>
                          <p:cTn id="30" fill="hold">
                            <p:stCondLst>
                              <p:cond delay="18500"/>
                            </p:stCondLst>
                            <p:childTnLst>
                              <p:par>
                                <p:cTn id="31" presetID="2" presetClass="entr" presetSubtype="4" fill="hold" nodeType="afterEffect">
                                  <p:stCondLst>
                                    <p:cond delay="0"/>
                                  </p:stCondLst>
                                  <p:childTnLst>
                                    <p:set>
                                      <p:cBhvr>
                                        <p:cTn id="32" dur="1" fill="hold">
                                          <p:stCondLst>
                                            <p:cond delay="0"/>
                                          </p:stCondLst>
                                        </p:cTn>
                                        <p:tgtEl>
                                          <p:spTgt spid="2">
                                            <p:txEl>
                                              <p:pRg st="3" end="3"/>
                                            </p:txEl>
                                          </p:spTgt>
                                        </p:tgtEl>
                                        <p:attrNameLst>
                                          <p:attrName>style.visibility</p:attrName>
                                        </p:attrNameLst>
                                      </p:cBhvr>
                                      <p:to>
                                        <p:strVal val="visible"/>
                                      </p:to>
                                    </p:set>
                                    <p:anim calcmode="lin" valueType="num">
                                      <p:cBhvr additive="base">
                                        <p:cTn id="33" dur="50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34" dur="50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par>
                          <p:cTn id="35" fill="hold">
                            <p:stCondLst>
                              <p:cond delay="23500"/>
                            </p:stCondLst>
                            <p:childTnLst>
                              <p:par>
                                <p:cTn id="36" presetID="2" presetClass="entr" presetSubtype="4" fill="hold" nodeType="afterEffect">
                                  <p:stCondLst>
                                    <p:cond delay="0"/>
                                  </p:stCondLst>
                                  <p:childTnLst>
                                    <p:set>
                                      <p:cBhvr>
                                        <p:cTn id="37" dur="1" fill="hold">
                                          <p:stCondLst>
                                            <p:cond delay="0"/>
                                          </p:stCondLst>
                                        </p:cTn>
                                        <p:tgtEl>
                                          <p:spTgt spid="2">
                                            <p:txEl>
                                              <p:pRg st="4" end="4"/>
                                            </p:txEl>
                                          </p:spTgt>
                                        </p:tgtEl>
                                        <p:attrNameLst>
                                          <p:attrName>style.visibility</p:attrName>
                                        </p:attrNameLst>
                                      </p:cBhvr>
                                      <p:to>
                                        <p:strVal val="visible"/>
                                      </p:to>
                                    </p:set>
                                    <p:anim calcmode="lin" valueType="num">
                                      <p:cBhvr additive="base">
                                        <p:cTn id="38" dur="50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39" dur="50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par>
                          <p:cTn id="40" fill="hold">
                            <p:stCondLst>
                              <p:cond delay="28500"/>
                            </p:stCondLst>
                            <p:childTnLst>
                              <p:par>
                                <p:cTn id="41" presetID="2" presetClass="entr" presetSubtype="4" fill="hold" nodeType="afterEffect">
                                  <p:stCondLst>
                                    <p:cond delay="0"/>
                                  </p:stCondLst>
                                  <p:childTnLst>
                                    <p:set>
                                      <p:cBhvr>
                                        <p:cTn id="42" dur="1" fill="hold">
                                          <p:stCondLst>
                                            <p:cond delay="0"/>
                                          </p:stCondLst>
                                        </p:cTn>
                                        <p:tgtEl>
                                          <p:spTgt spid="2">
                                            <p:txEl>
                                              <p:pRg st="5" end="5"/>
                                            </p:txEl>
                                          </p:spTgt>
                                        </p:tgtEl>
                                        <p:attrNameLst>
                                          <p:attrName>style.visibility</p:attrName>
                                        </p:attrNameLst>
                                      </p:cBhvr>
                                      <p:to>
                                        <p:strVal val="visible"/>
                                      </p:to>
                                    </p:set>
                                    <p:anim calcmode="lin" valueType="num">
                                      <p:cBhvr additive="base">
                                        <p:cTn id="43" dur="50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44" dur="50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par>
                          <p:cTn id="45" fill="hold">
                            <p:stCondLst>
                              <p:cond delay="33500"/>
                            </p:stCondLst>
                            <p:childTnLst>
                              <p:par>
                                <p:cTn id="46" presetID="2" presetClass="entr" presetSubtype="4" fill="hold" nodeType="afterEffect">
                                  <p:stCondLst>
                                    <p:cond delay="0"/>
                                  </p:stCondLst>
                                  <p:childTnLst>
                                    <p:set>
                                      <p:cBhvr>
                                        <p:cTn id="47" dur="1" fill="hold">
                                          <p:stCondLst>
                                            <p:cond delay="0"/>
                                          </p:stCondLst>
                                        </p:cTn>
                                        <p:tgtEl>
                                          <p:spTgt spid="2">
                                            <p:txEl>
                                              <p:pRg st="6" end="6"/>
                                            </p:txEl>
                                          </p:spTgt>
                                        </p:tgtEl>
                                        <p:attrNameLst>
                                          <p:attrName>style.visibility</p:attrName>
                                        </p:attrNameLst>
                                      </p:cBhvr>
                                      <p:to>
                                        <p:strVal val="visible"/>
                                      </p:to>
                                    </p:set>
                                    <p:anim calcmode="lin" valueType="num">
                                      <p:cBhvr additive="base">
                                        <p:cTn id="48" dur="50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49" dur="50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par>
                          <p:cTn id="50" fill="hold">
                            <p:stCondLst>
                              <p:cond delay="38500"/>
                            </p:stCondLst>
                            <p:childTnLst>
                              <p:par>
                                <p:cTn id="51" presetID="2" presetClass="entr" presetSubtype="4" fill="hold" nodeType="afterEffect">
                                  <p:stCondLst>
                                    <p:cond delay="0"/>
                                  </p:stCondLst>
                                  <p:childTnLst>
                                    <p:set>
                                      <p:cBhvr>
                                        <p:cTn id="52" dur="1" fill="hold">
                                          <p:stCondLst>
                                            <p:cond delay="0"/>
                                          </p:stCondLst>
                                        </p:cTn>
                                        <p:tgtEl>
                                          <p:spTgt spid="2">
                                            <p:txEl>
                                              <p:pRg st="8" end="8"/>
                                            </p:txEl>
                                          </p:spTgt>
                                        </p:tgtEl>
                                        <p:attrNameLst>
                                          <p:attrName>style.visibility</p:attrName>
                                        </p:attrNameLst>
                                      </p:cBhvr>
                                      <p:to>
                                        <p:strVal val="visible"/>
                                      </p:to>
                                    </p:set>
                                    <p:anim calcmode="lin" valueType="num">
                                      <p:cBhvr additive="base">
                                        <p:cTn id="53" dur="5000" fill="hold"/>
                                        <p:tgtEl>
                                          <p:spTgt spid="2">
                                            <p:txEl>
                                              <p:pRg st="8" end="8"/>
                                            </p:txEl>
                                          </p:spTgt>
                                        </p:tgtEl>
                                        <p:attrNameLst>
                                          <p:attrName>ppt_x</p:attrName>
                                        </p:attrNameLst>
                                      </p:cBhvr>
                                      <p:tavLst>
                                        <p:tav tm="0">
                                          <p:val>
                                            <p:strVal val="#ppt_x"/>
                                          </p:val>
                                        </p:tav>
                                        <p:tav tm="100000">
                                          <p:val>
                                            <p:strVal val="#ppt_x"/>
                                          </p:val>
                                        </p:tav>
                                      </p:tavLst>
                                    </p:anim>
                                    <p:anim calcmode="lin" valueType="num">
                                      <p:cBhvr additive="base">
                                        <p:cTn id="54" dur="5000" fill="hold"/>
                                        <p:tgtEl>
                                          <p:spTgt spid="2">
                                            <p:txEl>
                                              <p:pRg st="8" end="8"/>
                                            </p:txEl>
                                          </p:spTgt>
                                        </p:tgtEl>
                                        <p:attrNameLst>
                                          <p:attrName>ppt_y</p:attrName>
                                        </p:attrNameLst>
                                      </p:cBhvr>
                                      <p:tavLst>
                                        <p:tav tm="0">
                                          <p:val>
                                            <p:strVal val="1+#ppt_h/2"/>
                                          </p:val>
                                        </p:tav>
                                        <p:tav tm="100000">
                                          <p:val>
                                            <p:strVal val="#ppt_y"/>
                                          </p:val>
                                        </p:tav>
                                      </p:tavLst>
                                    </p:anim>
                                  </p:childTnLst>
                                </p:cTn>
                              </p:par>
                            </p:childTnLst>
                          </p:cTn>
                        </p:par>
                        <p:par>
                          <p:cTn id="55" fill="hold">
                            <p:stCondLst>
                              <p:cond delay="43500"/>
                            </p:stCondLst>
                            <p:childTnLst>
                              <p:par>
                                <p:cTn id="56" presetID="2" presetClass="entr" presetSubtype="4" fill="hold" nodeType="afterEffect">
                                  <p:stCondLst>
                                    <p:cond delay="0"/>
                                  </p:stCondLst>
                                  <p:childTnLst>
                                    <p:set>
                                      <p:cBhvr>
                                        <p:cTn id="57" dur="1" fill="hold">
                                          <p:stCondLst>
                                            <p:cond delay="0"/>
                                          </p:stCondLst>
                                        </p:cTn>
                                        <p:tgtEl>
                                          <p:spTgt spid="2">
                                            <p:txEl>
                                              <p:pRg st="9" end="9"/>
                                            </p:txEl>
                                          </p:spTgt>
                                        </p:tgtEl>
                                        <p:attrNameLst>
                                          <p:attrName>style.visibility</p:attrName>
                                        </p:attrNameLst>
                                      </p:cBhvr>
                                      <p:to>
                                        <p:strVal val="visible"/>
                                      </p:to>
                                    </p:set>
                                    <p:anim calcmode="lin" valueType="num">
                                      <p:cBhvr additive="base">
                                        <p:cTn id="58" dur="5000" fill="hold"/>
                                        <p:tgtEl>
                                          <p:spTgt spid="2">
                                            <p:txEl>
                                              <p:pRg st="9" end="9"/>
                                            </p:txEl>
                                          </p:spTgt>
                                        </p:tgtEl>
                                        <p:attrNameLst>
                                          <p:attrName>ppt_x</p:attrName>
                                        </p:attrNameLst>
                                      </p:cBhvr>
                                      <p:tavLst>
                                        <p:tav tm="0">
                                          <p:val>
                                            <p:strVal val="#ppt_x"/>
                                          </p:val>
                                        </p:tav>
                                        <p:tav tm="100000">
                                          <p:val>
                                            <p:strVal val="#ppt_x"/>
                                          </p:val>
                                        </p:tav>
                                      </p:tavLst>
                                    </p:anim>
                                    <p:anim calcmode="lin" valueType="num">
                                      <p:cBhvr additive="base">
                                        <p:cTn id="59" dur="5000" fill="hold"/>
                                        <p:tgtEl>
                                          <p:spTgt spid="2">
                                            <p:txEl>
                                              <p:pRg st="9" end="9"/>
                                            </p:txEl>
                                          </p:spTgt>
                                        </p:tgtEl>
                                        <p:attrNameLst>
                                          <p:attrName>ppt_y</p:attrName>
                                        </p:attrNameLst>
                                      </p:cBhvr>
                                      <p:tavLst>
                                        <p:tav tm="0">
                                          <p:val>
                                            <p:strVal val="1+#ppt_h/2"/>
                                          </p:val>
                                        </p:tav>
                                        <p:tav tm="100000">
                                          <p:val>
                                            <p:strVal val="#ppt_y"/>
                                          </p:val>
                                        </p:tav>
                                      </p:tavLst>
                                    </p:anim>
                                  </p:childTnLst>
                                </p:cTn>
                              </p:par>
                            </p:childTnLst>
                          </p:cTn>
                        </p:par>
                        <p:par>
                          <p:cTn id="60" fill="hold">
                            <p:stCondLst>
                              <p:cond delay="48500"/>
                            </p:stCondLst>
                            <p:childTnLst>
                              <p:par>
                                <p:cTn id="61" presetID="2" presetClass="entr" presetSubtype="4" fill="hold" nodeType="afterEffect">
                                  <p:stCondLst>
                                    <p:cond delay="0"/>
                                  </p:stCondLst>
                                  <p:childTnLst>
                                    <p:set>
                                      <p:cBhvr>
                                        <p:cTn id="62" dur="1" fill="hold">
                                          <p:stCondLst>
                                            <p:cond delay="0"/>
                                          </p:stCondLst>
                                        </p:cTn>
                                        <p:tgtEl>
                                          <p:spTgt spid="2">
                                            <p:txEl>
                                              <p:pRg st="10" end="10"/>
                                            </p:txEl>
                                          </p:spTgt>
                                        </p:tgtEl>
                                        <p:attrNameLst>
                                          <p:attrName>style.visibility</p:attrName>
                                        </p:attrNameLst>
                                      </p:cBhvr>
                                      <p:to>
                                        <p:strVal val="visible"/>
                                      </p:to>
                                    </p:set>
                                    <p:anim calcmode="lin" valueType="num">
                                      <p:cBhvr additive="base">
                                        <p:cTn id="63" dur="5000" fill="hold"/>
                                        <p:tgtEl>
                                          <p:spTgt spid="2">
                                            <p:txEl>
                                              <p:pRg st="10" end="10"/>
                                            </p:txEl>
                                          </p:spTgt>
                                        </p:tgtEl>
                                        <p:attrNameLst>
                                          <p:attrName>ppt_x</p:attrName>
                                        </p:attrNameLst>
                                      </p:cBhvr>
                                      <p:tavLst>
                                        <p:tav tm="0">
                                          <p:val>
                                            <p:strVal val="#ppt_x"/>
                                          </p:val>
                                        </p:tav>
                                        <p:tav tm="100000">
                                          <p:val>
                                            <p:strVal val="#ppt_x"/>
                                          </p:val>
                                        </p:tav>
                                      </p:tavLst>
                                    </p:anim>
                                    <p:anim calcmode="lin" valueType="num">
                                      <p:cBhvr additive="base">
                                        <p:cTn id="64" dur="5000" fill="hold"/>
                                        <p:tgtEl>
                                          <p:spTgt spid="2">
                                            <p:txEl>
                                              <p:pRg st="10" end="10"/>
                                            </p:txEl>
                                          </p:spTgt>
                                        </p:tgtEl>
                                        <p:attrNameLst>
                                          <p:attrName>ppt_y</p:attrName>
                                        </p:attrNameLst>
                                      </p:cBhvr>
                                      <p:tavLst>
                                        <p:tav tm="0">
                                          <p:val>
                                            <p:strVal val="1+#ppt_h/2"/>
                                          </p:val>
                                        </p:tav>
                                        <p:tav tm="100000">
                                          <p:val>
                                            <p:strVal val="#ppt_y"/>
                                          </p:val>
                                        </p:tav>
                                      </p:tavLst>
                                    </p:anim>
                                  </p:childTnLst>
                                </p:cTn>
                              </p:par>
                            </p:childTnLst>
                          </p:cTn>
                        </p:par>
                        <p:par>
                          <p:cTn id="65" fill="hold">
                            <p:stCondLst>
                              <p:cond delay="53500"/>
                            </p:stCondLst>
                            <p:childTnLst>
                              <p:par>
                                <p:cTn id="66" presetID="2" presetClass="entr" presetSubtype="4" fill="hold" nodeType="afterEffect">
                                  <p:stCondLst>
                                    <p:cond delay="0"/>
                                  </p:stCondLst>
                                  <p:childTnLst>
                                    <p:set>
                                      <p:cBhvr>
                                        <p:cTn id="67" dur="1" fill="hold">
                                          <p:stCondLst>
                                            <p:cond delay="0"/>
                                          </p:stCondLst>
                                        </p:cTn>
                                        <p:tgtEl>
                                          <p:spTgt spid="2">
                                            <p:txEl>
                                              <p:pRg st="11" end="11"/>
                                            </p:txEl>
                                          </p:spTgt>
                                        </p:tgtEl>
                                        <p:attrNameLst>
                                          <p:attrName>style.visibility</p:attrName>
                                        </p:attrNameLst>
                                      </p:cBhvr>
                                      <p:to>
                                        <p:strVal val="visible"/>
                                      </p:to>
                                    </p:set>
                                    <p:anim calcmode="lin" valueType="num">
                                      <p:cBhvr additive="base">
                                        <p:cTn id="68" dur="5000" fill="hold"/>
                                        <p:tgtEl>
                                          <p:spTgt spid="2">
                                            <p:txEl>
                                              <p:pRg st="11" end="11"/>
                                            </p:txEl>
                                          </p:spTgt>
                                        </p:tgtEl>
                                        <p:attrNameLst>
                                          <p:attrName>ppt_x</p:attrName>
                                        </p:attrNameLst>
                                      </p:cBhvr>
                                      <p:tavLst>
                                        <p:tav tm="0">
                                          <p:val>
                                            <p:strVal val="#ppt_x"/>
                                          </p:val>
                                        </p:tav>
                                        <p:tav tm="100000">
                                          <p:val>
                                            <p:strVal val="#ppt_x"/>
                                          </p:val>
                                        </p:tav>
                                      </p:tavLst>
                                    </p:anim>
                                    <p:anim calcmode="lin" valueType="num">
                                      <p:cBhvr additive="base">
                                        <p:cTn id="69" dur="5000" fill="hold"/>
                                        <p:tgtEl>
                                          <p:spTgt spid="2">
                                            <p:txEl>
                                              <p:pRg st="11" end="11"/>
                                            </p:txEl>
                                          </p:spTgt>
                                        </p:tgtEl>
                                        <p:attrNameLst>
                                          <p:attrName>ppt_y</p:attrName>
                                        </p:attrNameLst>
                                      </p:cBhvr>
                                      <p:tavLst>
                                        <p:tav tm="0">
                                          <p:val>
                                            <p:strVal val="1+#ppt_h/2"/>
                                          </p:val>
                                        </p:tav>
                                        <p:tav tm="100000">
                                          <p:val>
                                            <p:strVal val="#ppt_y"/>
                                          </p:val>
                                        </p:tav>
                                      </p:tavLst>
                                    </p:anim>
                                  </p:childTnLst>
                                </p:cTn>
                              </p:par>
                            </p:childTnLst>
                          </p:cTn>
                        </p:par>
                        <p:par>
                          <p:cTn id="70" fill="hold">
                            <p:stCondLst>
                              <p:cond delay="58500"/>
                            </p:stCondLst>
                            <p:childTnLst>
                              <p:par>
                                <p:cTn id="71" presetID="53" presetClass="entr" presetSubtype="16" fill="hold" nodeType="afterEffect">
                                  <p:stCondLst>
                                    <p:cond delay="0"/>
                                  </p:stCondLst>
                                  <p:childTnLst>
                                    <p:set>
                                      <p:cBhvr>
                                        <p:cTn id="72" dur="1" fill="hold">
                                          <p:stCondLst>
                                            <p:cond delay="0"/>
                                          </p:stCondLst>
                                        </p:cTn>
                                        <p:tgtEl>
                                          <p:spTgt spid="8"/>
                                        </p:tgtEl>
                                        <p:attrNameLst>
                                          <p:attrName>style.visibility</p:attrName>
                                        </p:attrNameLst>
                                      </p:cBhvr>
                                      <p:to>
                                        <p:strVal val="visible"/>
                                      </p:to>
                                    </p:set>
                                    <p:anim calcmode="lin" valueType="num">
                                      <p:cBhvr>
                                        <p:cTn id="73" dur="4000" fill="hold"/>
                                        <p:tgtEl>
                                          <p:spTgt spid="8"/>
                                        </p:tgtEl>
                                        <p:attrNameLst>
                                          <p:attrName>ppt_w</p:attrName>
                                        </p:attrNameLst>
                                      </p:cBhvr>
                                      <p:tavLst>
                                        <p:tav tm="0">
                                          <p:val>
                                            <p:fltVal val="0"/>
                                          </p:val>
                                        </p:tav>
                                        <p:tav tm="100000">
                                          <p:val>
                                            <p:strVal val="#ppt_w"/>
                                          </p:val>
                                        </p:tav>
                                      </p:tavLst>
                                    </p:anim>
                                    <p:anim calcmode="lin" valueType="num">
                                      <p:cBhvr>
                                        <p:cTn id="74" dur="4000" fill="hold"/>
                                        <p:tgtEl>
                                          <p:spTgt spid="8"/>
                                        </p:tgtEl>
                                        <p:attrNameLst>
                                          <p:attrName>ppt_h</p:attrName>
                                        </p:attrNameLst>
                                      </p:cBhvr>
                                      <p:tavLst>
                                        <p:tav tm="0">
                                          <p:val>
                                            <p:fltVal val="0"/>
                                          </p:val>
                                        </p:tav>
                                        <p:tav tm="100000">
                                          <p:val>
                                            <p:strVal val="#ppt_h"/>
                                          </p:val>
                                        </p:tav>
                                      </p:tavLst>
                                    </p:anim>
                                    <p:animEffect transition="in" filter="fade">
                                      <p:cBhvr>
                                        <p:cTn id="75" dur="4000"/>
                                        <p:tgtEl>
                                          <p:spTgt spid="8"/>
                                        </p:tgtEl>
                                      </p:cBhvr>
                                    </p:animEffect>
                                  </p:childTnLst>
                                </p:cTn>
                              </p:par>
                              <p:par>
                                <p:cTn id="76" presetID="6" presetClass="entr" presetSubtype="16" fill="hold" nodeType="withEffect">
                                  <p:stCondLst>
                                    <p:cond delay="0"/>
                                  </p:stCondLst>
                                  <p:childTnLst>
                                    <p:set>
                                      <p:cBhvr>
                                        <p:cTn id="77" dur="1" fill="hold">
                                          <p:stCondLst>
                                            <p:cond delay="0"/>
                                          </p:stCondLst>
                                        </p:cTn>
                                        <p:tgtEl>
                                          <p:spTgt spid="7"/>
                                        </p:tgtEl>
                                        <p:attrNameLst>
                                          <p:attrName>style.visibility</p:attrName>
                                        </p:attrNameLst>
                                      </p:cBhvr>
                                      <p:to>
                                        <p:strVal val="visible"/>
                                      </p:to>
                                    </p:set>
                                    <p:animEffect transition="in" filter="circle(in)">
                                      <p:cBhvr>
                                        <p:cTn id="78" dur="4500"/>
                                        <p:tgtEl>
                                          <p:spTgt spid="7"/>
                                        </p:tgtEl>
                                      </p:cBhvr>
                                    </p:animEffect>
                                  </p:childTnLst>
                                </p:cTn>
                              </p:par>
                            </p:childTnLst>
                          </p:cTn>
                        </p:par>
                        <p:par>
                          <p:cTn id="79" fill="hold">
                            <p:stCondLst>
                              <p:cond delay="63000"/>
                            </p:stCondLst>
                            <p:childTnLst>
                              <p:par>
                                <p:cTn id="80" presetID="25" presetClass="entr" presetSubtype="0" fill="hold" grpId="0" nodeType="afterEffect">
                                  <p:stCondLst>
                                    <p:cond delay="0"/>
                                  </p:stCondLst>
                                  <p:childTnLst>
                                    <p:set>
                                      <p:cBhvr>
                                        <p:cTn id="81" dur="1" fill="hold">
                                          <p:stCondLst>
                                            <p:cond delay="0"/>
                                          </p:stCondLst>
                                        </p:cTn>
                                        <p:tgtEl>
                                          <p:spTgt spid="3"/>
                                        </p:tgtEl>
                                        <p:attrNameLst>
                                          <p:attrName>style.visibility</p:attrName>
                                        </p:attrNameLst>
                                      </p:cBhvr>
                                      <p:to>
                                        <p:strVal val="visible"/>
                                      </p:to>
                                    </p:set>
                                    <p:anim calcmode="lin" valueType="num">
                                      <p:cBhvr>
                                        <p:cTn id="82" dur="2500" decel="50000" fill="hold">
                                          <p:stCondLst>
                                            <p:cond delay="0"/>
                                          </p:stCondLst>
                                        </p:cTn>
                                        <p:tgtEl>
                                          <p:spTgt spid="3"/>
                                        </p:tgtEl>
                                        <p:attrNameLst>
                                          <p:attrName>style.rotation</p:attrName>
                                        </p:attrNameLst>
                                      </p:cBhvr>
                                      <p:tavLst>
                                        <p:tav tm="0">
                                          <p:val>
                                            <p:fltVal val="-90"/>
                                          </p:val>
                                        </p:tav>
                                        <p:tav tm="100000">
                                          <p:val>
                                            <p:fltVal val="0"/>
                                          </p:val>
                                        </p:tav>
                                      </p:tavLst>
                                    </p:anim>
                                    <p:anim calcmode="lin" valueType="num">
                                      <p:cBhvr>
                                        <p:cTn id="83" dur="2500" decel="50000" fill="hold">
                                          <p:stCondLst>
                                            <p:cond delay="0"/>
                                          </p:stCondLst>
                                        </p:cTn>
                                        <p:tgtEl>
                                          <p:spTgt spid="3"/>
                                        </p:tgtEl>
                                        <p:attrNameLst>
                                          <p:attrName>ppt_w</p:attrName>
                                        </p:attrNameLst>
                                      </p:cBhvr>
                                      <p:tavLst>
                                        <p:tav tm="0">
                                          <p:val>
                                            <p:strVal val="#ppt_w"/>
                                          </p:val>
                                        </p:tav>
                                        <p:tav tm="100000">
                                          <p:val>
                                            <p:strVal val="#ppt_w*.05"/>
                                          </p:val>
                                        </p:tav>
                                      </p:tavLst>
                                    </p:anim>
                                    <p:anim calcmode="lin" valueType="num">
                                      <p:cBhvr>
                                        <p:cTn id="84" dur="2500" accel="50000" fill="hold">
                                          <p:stCondLst>
                                            <p:cond delay="2500"/>
                                          </p:stCondLst>
                                        </p:cTn>
                                        <p:tgtEl>
                                          <p:spTgt spid="3"/>
                                        </p:tgtEl>
                                        <p:attrNameLst>
                                          <p:attrName>ppt_w</p:attrName>
                                        </p:attrNameLst>
                                      </p:cBhvr>
                                      <p:tavLst>
                                        <p:tav tm="0">
                                          <p:val>
                                            <p:strVal val="#ppt_w*.05"/>
                                          </p:val>
                                        </p:tav>
                                        <p:tav tm="100000">
                                          <p:val>
                                            <p:strVal val="#ppt_w"/>
                                          </p:val>
                                        </p:tav>
                                      </p:tavLst>
                                    </p:anim>
                                    <p:anim calcmode="lin" valueType="num">
                                      <p:cBhvr>
                                        <p:cTn id="85" dur="5000" fill="hold"/>
                                        <p:tgtEl>
                                          <p:spTgt spid="3"/>
                                        </p:tgtEl>
                                        <p:attrNameLst>
                                          <p:attrName>ppt_h</p:attrName>
                                        </p:attrNameLst>
                                      </p:cBhvr>
                                      <p:tavLst>
                                        <p:tav tm="0">
                                          <p:val>
                                            <p:strVal val="#ppt_h"/>
                                          </p:val>
                                        </p:tav>
                                        <p:tav tm="100000">
                                          <p:val>
                                            <p:strVal val="#ppt_h"/>
                                          </p:val>
                                        </p:tav>
                                      </p:tavLst>
                                    </p:anim>
                                    <p:anim calcmode="lin" valueType="num">
                                      <p:cBhvr>
                                        <p:cTn id="86" dur="2500" decel="50000" fill="hold">
                                          <p:stCondLst>
                                            <p:cond delay="0"/>
                                          </p:stCondLst>
                                        </p:cTn>
                                        <p:tgtEl>
                                          <p:spTgt spid="3"/>
                                        </p:tgtEl>
                                        <p:attrNameLst>
                                          <p:attrName>ppt_x</p:attrName>
                                        </p:attrNameLst>
                                      </p:cBhvr>
                                      <p:tavLst>
                                        <p:tav tm="0">
                                          <p:val>
                                            <p:strVal val="#ppt_x+.4"/>
                                          </p:val>
                                        </p:tav>
                                        <p:tav tm="100000">
                                          <p:val>
                                            <p:strVal val="#ppt_x"/>
                                          </p:val>
                                        </p:tav>
                                      </p:tavLst>
                                    </p:anim>
                                    <p:anim calcmode="lin" valueType="num">
                                      <p:cBhvr>
                                        <p:cTn id="87" dur="2500" decel="50000" fill="hold">
                                          <p:stCondLst>
                                            <p:cond delay="0"/>
                                          </p:stCondLst>
                                        </p:cTn>
                                        <p:tgtEl>
                                          <p:spTgt spid="3"/>
                                        </p:tgtEl>
                                        <p:attrNameLst>
                                          <p:attrName>ppt_y</p:attrName>
                                        </p:attrNameLst>
                                      </p:cBhvr>
                                      <p:tavLst>
                                        <p:tav tm="0">
                                          <p:val>
                                            <p:strVal val="#ppt_y-.2"/>
                                          </p:val>
                                        </p:tav>
                                        <p:tav tm="100000">
                                          <p:val>
                                            <p:strVal val="#ppt_y+.1"/>
                                          </p:val>
                                        </p:tav>
                                      </p:tavLst>
                                    </p:anim>
                                    <p:anim calcmode="lin" valueType="num">
                                      <p:cBhvr>
                                        <p:cTn id="88" dur="2500" accel="50000" fill="hold">
                                          <p:stCondLst>
                                            <p:cond delay="2500"/>
                                          </p:stCondLst>
                                        </p:cTn>
                                        <p:tgtEl>
                                          <p:spTgt spid="3"/>
                                        </p:tgtEl>
                                        <p:attrNameLst>
                                          <p:attrName>ppt_y</p:attrName>
                                        </p:attrNameLst>
                                      </p:cBhvr>
                                      <p:tavLst>
                                        <p:tav tm="0">
                                          <p:val>
                                            <p:strVal val="#ppt_y+.1"/>
                                          </p:val>
                                        </p:tav>
                                        <p:tav tm="100000">
                                          <p:val>
                                            <p:strVal val="#ppt_y"/>
                                          </p:val>
                                        </p:tav>
                                      </p:tavLst>
                                    </p:anim>
                                    <p:animEffect transition="in" filter="fade">
                                      <p:cBhvr>
                                        <p:cTn id="89" dur="5000" decel="50000">
                                          <p:stCondLst>
                                            <p:cond delay="0"/>
                                          </p:stCondLst>
                                        </p:cTn>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5" grpId="1"/>
    </p:bld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1_Viagem">
  <a:themeElements>
    <a:clrScheme name="Elementar">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Escritório 2">
      <a:majorFont>
        <a:latin typeface="Calibri"/>
        <a:ea typeface=""/>
        <a:cs typeface=""/>
        <a:font script="Jpan" typeface="HGｺﾞｼｯｸM"/>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Verv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Gotícula">
  <a:themeElements>
    <a:clrScheme name="Gotícula">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Gotícula">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otícula">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ppt/theme/theme3.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GUARIBA DO PAI JACÓ</Template>
  <TotalTime>164</TotalTime>
  <Words>610</Words>
  <Application>Microsoft Office PowerPoint</Application>
  <PresentationFormat>Apresentação na tela (16:9)</PresentationFormat>
  <Paragraphs>47</Paragraphs>
  <Slides>11</Slides>
  <Notes>2</Notes>
  <HiddenSlides>0</HiddenSlides>
  <MMClips>0</MMClips>
  <ScaleCrop>false</ScaleCrop>
  <HeadingPairs>
    <vt:vector size="6" baseType="variant">
      <vt:variant>
        <vt:lpstr>Fontes usadas</vt:lpstr>
      </vt:variant>
      <vt:variant>
        <vt:i4>15</vt:i4>
      </vt:variant>
      <vt:variant>
        <vt:lpstr>Tema</vt:lpstr>
      </vt:variant>
      <vt:variant>
        <vt:i4>2</vt:i4>
      </vt:variant>
      <vt:variant>
        <vt:lpstr>Títulos de slides</vt:lpstr>
      </vt:variant>
      <vt:variant>
        <vt:i4>11</vt:i4>
      </vt:variant>
    </vt:vector>
  </HeadingPairs>
  <TitlesOfParts>
    <vt:vector size="28" baseType="lpstr">
      <vt:lpstr>Aharoni</vt:lpstr>
      <vt:lpstr>Arial</vt:lpstr>
      <vt:lpstr>Arial Black</vt:lpstr>
      <vt:lpstr>Britannic Bold</vt:lpstr>
      <vt:lpstr>Calibri</vt:lpstr>
      <vt:lpstr>Cambria</vt:lpstr>
      <vt:lpstr>Chiller</vt:lpstr>
      <vt:lpstr>Cooper Black</vt:lpstr>
      <vt:lpstr>David</vt:lpstr>
      <vt:lpstr>Eras Demi ITC</vt:lpstr>
      <vt:lpstr>Maiandra GD</vt:lpstr>
      <vt:lpstr>Mistral</vt:lpstr>
      <vt:lpstr>Times New Roman</vt:lpstr>
      <vt:lpstr>Tw Cen MT</vt:lpstr>
      <vt:lpstr>Wingdings 2</vt:lpstr>
      <vt:lpstr>1_Viagem</vt:lpstr>
      <vt:lpstr>Gotícula</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Usuário do Windows</dc:creator>
  <cp:lastModifiedBy>Usuário do Windows</cp:lastModifiedBy>
  <cp:revision>13</cp:revision>
  <dcterms:created xsi:type="dcterms:W3CDTF">2020-08-03T17:33:06Z</dcterms:created>
  <dcterms:modified xsi:type="dcterms:W3CDTF">2020-08-03T20:17:50Z</dcterms:modified>
  <cp:contentStatus/>
</cp:coreProperties>
</file>