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notesMasterIdLst>
    <p:notesMasterId r:id="rId11"/>
  </p:notesMasterIdLst>
  <p:sldIdLst>
    <p:sldId id="406" r:id="rId2"/>
    <p:sldId id="414" r:id="rId3"/>
    <p:sldId id="413" r:id="rId4"/>
    <p:sldId id="415" r:id="rId5"/>
    <p:sldId id="418" r:id="rId6"/>
    <p:sldId id="416" r:id="rId7"/>
    <p:sldId id="419" r:id="rId8"/>
    <p:sldId id="417" r:id="rId9"/>
    <p:sldId id="408" r:id="rId10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CC0099"/>
    <a:srgbClr val="A50021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229" autoAdjust="0"/>
  </p:normalViewPr>
  <p:slideViewPr>
    <p:cSldViewPr>
      <p:cViewPr>
        <p:scale>
          <a:sx n="125" d="100"/>
          <a:sy n="125" d="100"/>
        </p:scale>
        <p:origin x="254" y="-283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01/12/2021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/>
              <a:t>Modifiez les styles du texte du masque</a:t>
            </a:r>
          </a:p>
          <a:p>
            <a:pPr lvl="0"/>
            <a:r>
              <a:rPr lang="fr-FR" noProof="0"/>
              <a:t>Deuxième niveau</a:t>
            </a:r>
          </a:p>
          <a:p>
            <a:pPr lvl="0"/>
            <a:r>
              <a:rPr lang="fr-FR" noProof="0"/>
              <a:t>Troisième niveau</a:t>
            </a:r>
          </a:p>
          <a:p>
            <a:pPr lvl="0"/>
            <a:r>
              <a:rPr lang="fr-FR" noProof="0"/>
              <a:t>Quatrième niveau</a:t>
            </a:r>
          </a:p>
          <a:p>
            <a:pPr lv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95325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55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84782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89362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9918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1324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927764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34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65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7736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29359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9416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74063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1473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/>
              <a:t>Clique para editar os estilos de texto Mestres</a:t>
            </a:r>
          </a:p>
          <a:p>
            <a:pPr lvl="1" eaLnBrk="1" latinLnBrk="0" hangingPunct="1"/>
            <a:r>
              <a:rPr lang="pt-BR"/>
              <a:t>Segundo nível</a:t>
            </a:r>
          </a:p>
          <a:p>
            <a:pPr lvl="2" eaLnBrk="1" latinLnBrk="0" hangingPunct="1"/>
            <a:r>
              <a:rPr lang="pt-BR"/>
              <a:t>Terceiro nível</a:t>
            </a:r>
          </a:p>
          <a:p>
            <a:pPr lvl="3" eaLnBrk="1" latinLnBrk="0" hangingPunct="1"/>
            <a:r>
              <a:rPr lang="pt-BR"/>
              <a:t>Quarto nível</a:t>
            </a:r>
          </a:p>
          <a:p>
            <a:pPr lvl="4" eaLnBrk="1" latinLnBrk="0" hangingPunct="1"/>
            <a:r>
              <a:rPr lang="pt-BR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989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01/12/2021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99681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audio" Target="../media/audio2.wav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PNG"/><Relationship Id="rId4" Type="http://schemas.openxmlformats.org/officeDocument/2006/relationships/hyperlink" Target="http://vendraminiletras.blogspot.com/" TargetMode="External"/><Relationship Id="rId9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466178" y="4479012"/>
            <a:ext cx="272918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28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Avanço automático</a:t>
            </a: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296323"/>
            <a:ext cx="3539289" cy="43636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>
                <a:lumMod val="40000"/>
                <a:lumOff val="6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5486"/>
            <a:ext cx="5328592" cy="2997333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  <p:sp>
        <p:nvSpPr>
          <p:cNvPr id="14" name="CaixaDeTexto 13"/>
          <p:cNvSpPr txBox="1"/>
          <p:nvPr/>
        </p:nvSpPr>
        <p:spPr>
          <a:xfrm>
            <a:off x="558110" y="3403131"/>
            <a:ext cx="2944996" cy="1097425"/>
          </a:xfrm>
          <a:prstGeom prst="rect">
            <a:avLst/>
          </a:prstGeom>
          <a:noFill/>
        </p:spPr>
        <p:txBody>
          <a:bodyPr wrap="square" rtlCol="0">
            <a:prstTxWarp prst="textStop">
              <a:avLst/>
            </a:prstTxWarp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latin typeface="Chiller" panose="04020404031007020602" pitchFamily="82" charset="0"/>
              </a:rPr>
              <a:t>TOME </a:t>
            </a:r>
          </a:p>
          <a:p>
            <a:pPr algn="ctr"/>
            <a:r>
              <a:rPr lang="pt-BR" sz="2800" b="1" dirty="0">
                <a:solidFill>
                  <a:schemeClr val="accent1">
                    <a:lumMod val="50000"/>
                  </a:schemeClr>
                </a:solidFill>
                <a:latin typeface="Chiller" panose="04020404031007020602" pitchFamily="82" charset="0"/>
              </a:rPr>
              <a:t>MINHAS MÃOS</a:t>
            </a:r>
          </a:p>
        </p:txBody>
      </p:sp>
      <p:sp>
        <p:nvSpPr>
          <p:cNvPr id="15" name="Retângulo 14"/>
          <p:cNvSpPr/>
          <p:nvPr/>
        </p:nvSpPr>
        <p:spPr>
          <a:xfrm>
            <a:off x="3503106" y="3264653"/>
            <a:ext cx="222102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Precioso</a:t>
            </a:r>
          </a:p>
          <a:p>
            <a:pPr algn="ctr"/>
            <a:r>
              <a:rPr lang="pt-BR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 Deus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107504" y="4448235"/>
            <a:ext cx="576750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6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A canção que ouvem, na voz de Elvis Presley, foi imortalizada com esse titulo.</a:t>
            </a:r>
          </a:p>
        </p:txBody>
      </p:sp>
    </p:spTree>
    <p:extLst>
      <p:ext uri="{BB962C8B-B14F-4D97-AF65-F5344CB8AC3E}">
        <p14:creationId xmlns:p14="http://schemas.microsoft.com/office/powerpoint/2010/main" val="89574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2000">
        <p14:ripple dir="ru"/>
        <p:sndAc>
          <p:stSnd loop="1">
            <p:snd r:embed="rId3" name="Elvis Presley - Take My Hand.wav"/>
          </p:stSnd>
        </p:sndAc>
      </p:transition>
    </mc:Choice>
    <mc:Fallback xmlns="">
      <p:transition spd="slow" advClick="0" advTm="12000">
        <p:fade/>
        <p:sndAc>
          <p:stSnd loop="1">
            <p:snd r:embed="rId7" name="Elvis Presley - Take My H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2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25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950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7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6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7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7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8928992" cy="489654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520" y="371147"/>
            <a:ext cx="48965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Precioso Deus, </a:t>
            </a:r>
          </a:p>
          <a:p>
            <a:pPr lvl="0" algn="ctr" eaLnBrk="0" hangingPunct="0"/>
            <a:b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Estou cansado,  fraco e solitário.</a:t>
            </a:r>
            <a:b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</a:br>
            <a:endParaRPr lang="pt-BR" alt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lvl="0" algn="ctr" eaLnBrk="0" hangingPunct="0"/>
            <a: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cs typeface="Arial" panose="020B0604020202020204" pitchFamily="34" charset="0"/>
              </a:rPr>
              <a:t>Guie-me para a luz.</a:t>
            </a:r>
            <a:endParaRPr lang="pt-BR" altLang="pt-BR" sz="4000" dirty="0">
              <a:solidFill>
                <a:schemeClr val="bg1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084168" y="3579862"/>
            <a:ext cx="28083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sz="3600" b="1" dirty="0">
                <a:ln w="10160">
                  <a:solidFill>
                    <a:srgbClr val="CC009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adder ITC" panose="04020505051007020D02" pitchFamily="82" charset="0"/>
                <a:cs typeface="Arial" panose="020B0604020202020204" pitchFamily="34" charset="0"/>
              </a:rPr>
              <a:t>Pegue minha mão</a:t>
            </a:r>
          </a:p>
          <a:p>
            <a:pPr lvl="0" algn="ctr" eaLnBrk="0" hangingPunct="0"/>
            <a:r>
              <a:rPr lang="pt-BR" altLang="pt-BR" sz="3600" b="1" dirty="0">
                <a:ln w="10160">
                  <a:solidFill>
                    <a:srgbClr val="CC009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lackadder ITC" panose="04020505051007020D02" pitchFamily="82" charset="0"/>
                <a:cs typeface="Arial" panose="020B0604020202020204" pitchFamily="34" charset="0"/>
              </a:rPr>
              <a:t>leve-me para casa.</a:t>
            </a:r>
          </a:p>
        </p:txBody>
      </p:sp>
    </p:spTree>
    <p:extLst>
      <p:ext uri="{BB962C8B-B14F-4D97-AF65-F5344CB8AC3E}">
        <p14:creationId xmlns:p14="http://schemas.microsoft.com/office/powerpoint/2010/main" val="21578474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1000">
        <p15:prstTrans prst="wind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9502"/>
            <a:ext cx="3168352" cy="2242766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211710"/>
            <a:ext cx="2795239" cy="2709420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6366">
            <a:off x="4499992" y="351367"/>
            <a:ext cx="4227397" cy="4355853"/>
          </a:xfrm>
          <a:prstGeom prst="ellipse">
            <a:avLst/>
          </a:prstGeom>
          <a:ln w="190500" cap="rnd">
            <a:solidFill>
              <a:srgbClr val="FF66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A5002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9171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flythrough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8928992" cy="4896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95536" y="495707"/>
            <a:ext cx="48965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meu caminho cresce tristemente, precioso Deus, permaneça perto.</a:t>
            </a:r>
            <a:br>
              <a:rPr lang="pt-BR" alt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hangingPunct="0"/>
            <a:r>
              <a:rPr lang="pt-BR" alt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a minha luz está quase no fim.</a:t>
            </a:r>
            <a:br>
              <a:rPr lang="pt-BR" alt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hangingPunct="0"/>
            <a:r>
              <a:rPr lang="pt-BR" alt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Ouça meu grito, e o meu chamado.</a:t>
            </a:r>
          </a:p>
        </p:txBody>
      </p:sp>
      <p:sp>
        <p:nvSpPr>
          <p:cNvPr id="3" name="Retângulo 2"/>
          <p:cNvSpPr/>
          <p:nvPr/>
        </p:nvSpPr>
        <p:spPr>
          <a:xfrm>
            <a:off x="6012160" y="3651870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sz="3600" b="1" dirty="0">
                <a:ln>
                  <a:solidFill>
                    <a:srgbClr val="CC0099"/>
                  </a:solidFill>
                </a:ln>
                <a:solidFill>
                  <a:prstClr val="white"/>
                </a:solidFill>
                <a:latin typeface="Blackadder ITC" panose="04020505051007020D02" pitchFamily="82" charset="0"/>
                <a:cs typeface="Arial" panose="020B0604020202020204" pitchFamily="34" charset="0"/>
              </a:rPr>
              <a:t>Pegue minha mão</a:t>
            </a:r>
          </a:p>
          <a:p>
            <a:pPr lvl="0" algn="ctr" eaLnBrk="0" hangingPunct="0"/>
            <a:r>
              <a:rPr lang="pt-BR" altLang="pt-BR" sz="3600" b="1" dirty="0">
                <a:ln>
                  <a:solidFill>
                    <a:srgbClr val="CC0099"/>
                  </a:solidFill>
                </a:ln>
                <a:solidFill>
                  <a:prstClr val="white"/>
                </a:solidFill>
                <a:latin typeface="Blackadder ITC" panose="04020505051007020D02" pitchFamily="82" charset="0"/>
                <a:cs typeface="Arial" panose="020B0604020202020204" pitchFamily="34" charset="0"/>
              </a:rPr>
              <a:t>leve-me para casa.</a:t>
            </a:r>
          </a:p>
        </p:txBody>
      </p:sp>
    </p:spTree>
    <p:extLst>
      <p:ext uri="{BB962C8B-B14F-4D97-AF65-F5344CB8AC3E}">
        <p14:creationId xmlns:p14="http://schemas.microsoft.com/office/powerpoint/2010/main" val="12161745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9502"/>
            <a:ext cx="3168352" cy="2242766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211710"/>
            <a:ext cx="2795239" cy="2709420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6366">
            <a:off x="4499992" y="351367"/>
            <a:ext cx="4227397" cy="4355853"/>
          </a:xfrm>
          <a:prstGeom prst="ellipse">
            <a:avLst/>
          </a:prstGeom>
          <a:ln w="190500" cap="rnd">
            <a:solidFill>
              <a:srgbClr val="FF66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A5002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975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flythrough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8928992" cy="4896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012160" y="3219822"/>
            <a:ext cx="30243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sz="4800" b="1" dirty="0">
                <a:ln>
                  <a:solidFill>
                    <a:srgbClr val="CC0099"/>
                  </a:solidFill>
                </a:ln>
                <a:solidFill>
                  <a:prstClr val="white"/>
                </a:solidFill>
                <a:latin typeface="Blackadder ITC" panose="04020505051007020D02" pitchFamily="82" charset="0"/>
                <a:cs typeface="Arial" panose="020B0604020202020204" pitchFamily="34" charset="0"/>
              </a:rPr>
              <a:t>leve-me para casa.</a:t>
            </a:r>
            <a:endParaRPr lang="pt-BR" altLang="pt-BR" sz="4000" b="1" dirty="0">
              <a:ln>
                <a:solidFill>
                  <a:srgbClr val="CC0099"/>
                </a:solidFill>
              </a:ln>
              <a:solidFill>
                <a:prstClr val="white"/>
              </a:solidFill>
              <a:latin typeface="Blackadder ITC" panose="04020505051007020D02" pitchFamily="82" charset="0"/>
              <a:cs typeface="Arial" panose="020B0604020202020204" pitchFamily="34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520" y="195486"/>
            <a:ext cx="4572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0" hangingPunct="0"/>
            <a: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Quando a escuridão aparece e a noite se aproxima.</a:t>
            </a:r>
            <a:b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o dia terminou, </a:t>
            </a:r>
            <a:b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 rio eu estou.</a:t>
            </a:r>
            <a:b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36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Guia meus pés, segure minha mão.</a:t>
            </a:r>
          </a:p>
        </p:txBody>
      </p:sp>
    </p:spTree>
    <p:extLst>
      <p:ext uri="{BB962C8B-B14F-4D97-AF65-F5344CB8AC3E}">
        <p14:creationId xmlns:p14="http://schemas.microsoft.com/office/powerpoint/2010/main" val="3717855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2000">
        <p15:prstTrans prst="wind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9502"/>
            <a:ext cx="3168352" cy="2242766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2211710"/>
            <a:ext cx="2795239" cy="2709420"/>
          </a:xfrm>
          <a:prstGeom prst="rect">
            <a:avLst/>
          </a:prstGeom>
          <a:ln>
            <a:solidFill>
              <a:srgbClr val="FFFF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6366">
            <a:off x="4499992" y="351367"/>
            <a:ext cx="4227397" cy="4355853"/>
          </a:xfrm>
          <a:prstGeom prst="ellipse">
            <a:avLst/>
          </a:prstGeom>
          <a:ln w="190500" cap="rnd">
            <a:solidFill>
              <a:srgbClr val="FF66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rgbClr val="A50021"/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53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flythrough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8928992" cy="4896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193778" y="3507854"/>
            <a:ext cx="28103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r>
              <a:rPr lang="pt-BR" altLang="pt-BR" sz="3200" b="1" dirty="0">
                <a:ln>
                  <a:solidFill>
                    <a:srgbClr val="CC0099"/>
                  </a:solidFill>
                </a:ln>
                <a:solidFill>
                  <a:prstClr val="white"/>
                </a:solidFill>
                <a:latin typeface="Blackadder ITC" panose="04020505051007020D02" pitchFamily="82" charset="0"/>
                <a:cs typeface="Arial" panose="020B0604020202020204" pitchFamily="34" charset="0"/>
              </a:rPr>
              <a:t>Pegue minha mão</a:t>
            </a:r>
          </a:p>
          <a:p>
            <a:pPr lvl="0" algn="ctr" eaLnBrk="0" hangingPunct="0"/>
            <a:r>
              <a:rPr lang="pt-BR" altLang="pt-BR" sz="3200" b="1" dirty="0">
                <a:ln>
                  <a:solidFill>
                    <a:srgbClr val="CC0099"/>
                  </a:solidFill>
                </a:ln>
                <a:solidFill>
                  <a:prstClr val="white"/>
                </a:solidFill>
                <a:latin typeface="Blackadder ITC" panose="04020505051007020D02" pitchFamily="82" charset="0"/>
                <a:cs typeface="Arial" panose="020B0604020202020204" pitchFamily="34" charset="0"/>
              </a:rPr>
              <a:t>leve-me para casa.</a:t>
            </a:r>
          </a:p>
        </p:txBody>
      </p:sp>
      <p:sp>
        <p:nvSpPr>
          <p:cNvPr id="3" name="Retângulo 2"/>
          <p:cNvSpPr/>
          <p:nvPr/>
        </p:nvSpPr>
        <p:spPr>
          <a:xfrm>
            <a:off x="179512" y="195486"/>
            <a:ext cx="5616624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hangingPunct="0"/>
            <a:br>
              <a:rPr lang="pt-BR" altLang="pt-BR" sz="11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Guie-me, deixe-me ficar.</a:t>
            </a:r>
            <a:b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hangingPunct="0"/>
            <a: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Estou cansado,  fraco e solitário.</a:t>
            </a:r>
            <a:b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hangingPunct="0"/>
            <a:r>
              <a:rPr lang="pt-BR" alt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Guie-me para a luz.</a:t>
            </a:r>
            <a:endParaRPr lang="pt-BR" alt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7537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Click="0" advTm="18000">
        <p15:prstTrans prst="wind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620286" y="365606"/>
            <a:ext cx="255707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Arte Final   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Acervo Pessoal     </a:t>
            </a:r>
            <a:endParaRPr kumimoji="0" lang="pt-BR" sz="1600" b="1" i="1" u="sng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Músicas de Fundo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Abert/Acomp: </a:t>
            </a:r>
            <a:r>
              <a:rPr kumimoji="0" lang="pt-BR" sz="1400" b="1" i="1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Take</a:t>
            </a: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1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My</a:t>
            </a: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1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Hand</a:t>
            </a: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Tradução com minha adaptação</a:t>
            </a: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Canta:</a:t>
            </a: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Elvis Presley</a:t>
            </a:r>
            <a:r>
              <a:rPr lang="pt-BR" sz="1400" b="1" i="1" dirty="0">
                <a:solidFill>
                  <a:srgbClr val="99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ACCBF9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ACCBF9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Encerramento:</a:t>
            </a: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1" u="none" strike="noStrike" kern="1200" cap="none" spc="0" normalizeH="0" baseline="0" noProof="0" dirty="0" err="1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Charmaine</a:t>
            </a: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Orquestração:</a:t>
            </a: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Tony Ventura</a:t>
            </a: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Maiandra GD" pitchFamily="34" charset="0"/>
                <a:cs typeface="Arial" charset="0"/>
              </a:rPr>
              <a:t> </a:t>
            </a:r>
          </a:p>
        </p:txBody>
      </p:sp>
      <p:sp>
        <p:nvSpPr>
          <p:cNvPr id="11" name="Retângulo 10"/>
          <p:cNvSpPr/>
          <p:nvPr/>
        </p:nvSpPr>
        <p:spPr>
          <a:xfrm>
            <a:off x="4095879" y="3809046"/>
            <a:ext cx="4995916" cy="116955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ACESSE  MEUS  ESPAÇOS  CULTURAIS  E  TORNE-SE  MEU SEGUIDOR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457200" marR="0" lvl="1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  <a:hlinkClick r:id="rId4"/>
              </a:rPr>
              <a:t>http://vendraminiletras.blogspot.com/</a:t>
            </a:r>
            <a:endParaRPr kumimoji="0" lang="pt-BR" sz="11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Britannic Bold" panose="020B0903060703020204" pitchFamily="34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1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Britannic Bold" panose="020B0903060703020204" pitchFamily="34" charset="0"/>
                <a:ea typeface="+mn-ea"/>
                <a:cs typeface="+mn-cs"/>
              </a:rPr>
              <a:t>http://sergrasan.com/toninhovendraminislides/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PARTICIPAÇÕES:</a:t>
            </a:r>
          </a:p>
          <a:p>
            <a:pPr marL="685718" marR="0" lvl="2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 </a:t>
            </a:r>
            <a:r>
              <a:rPr kumimoji="0" lang="pt-BR" sz="9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ACADEMIA NACIONAL DE LETRAS DO PORTAL DO POETA BRASILEIRO  ACADÊMICO  28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788" y="312738"/>
            <a:ext cx="3084154" cy="3035904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21447907">
            <a:off x="6382911" y="2614652"/>
            <a:ext cx="24507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1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/ ROTEIRO  APRESENTAÇÃO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6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1800" b="1" i="1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59625">
            <a:off x="531036" y="246571"/>
            <a:ext cx="2503249" cy="4276012"/>
          </a:xfrm>
          <a:prstGeom prst="roundRect">
            <a:avLst>
              <a:gd name="adj" fmla="val 11111"/>
            </a:avLst>
          </a:prstGeom>
          <a:ln w="5715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63687">
            <a:off x="686715" y="200462"/>
            <a:ext cx="3058649" cy="4652116"/>
          </a:xfrm>
          <a:prstGeom prst="roundRect">
            <a:avLst>
              <a:gd name="adj" fmla="val 11111"/>
            </a:avLst>
          </a:prstGeom>
          <a:ln w="381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56" y="724083"/>
            <a:ext cx="3024336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chemeClr val="accent1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3776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30000">
        <p14:glitter dir="u"/>
        <p:sndAc>
          <p:stSnd loop="1">
            <p:snd r:embed="rId3" name="Anthony Ventura - Charmaine.wav"/>
          </p:stSnd>
        </p:sndAc>
      </p:transition>
    </mc:Choice>
    <mc:Fallback xmlns="">
      <p:transition spd="slow" advClick="0" advTm="130000">
        <p:fade/>
        <p:sndAc>
          <p:stSnd loop="1">
            <p:snd r:embed="rId9" name="Anthony Ventura - Charma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25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500"/>
                            </p:stCondLst>
                            <p:childTnLst>
                              <p:par>
                                <p:cTn id="2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500"/>
                            </p:stCondLst>
                            <p:childTnLst>
                              <p:par>
                                <p:cTn id="3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60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500"/>
                            </p:stCondLst>
                            <p:childTnLst>
                              <p:par>
                                <p:cTn id="4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0"/>
                            </p:stCondLst>
                            <p:childTnLst>
                              <p:par>
                                <p:cTn id="5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9500"/>
                            </p:stCondLst>
                            <p:childTnLst>
                              <p:par>
                                <p:cTn id="5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4000"/>
                            </p:stCondLst>
                            <p:childTnLst>
                              <p:par>
                                <p:cTn id="6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8500"/>
                            </p:stCondLst>
                            <p:childTnLst>
                              <p:par>
                                <p:cTn id="6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3000"/>
                            </p:stCondLst>
                            <p:childTnLst>
                              <p:par>
                                <p:cTn id="7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4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7500"/>
                            </p:stCondLst>
                            <p:childTnLst>
                              <p:par>
                                <p:cTn id="7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4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4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2000"/>
                            </p:stCondLst>
                            <p:childTnLst>
                              <p:par>
                                <p:cTn id="8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TOME MINHAS MÃOS - NOV PUBLI - S - 2018</Template>
  <TotalTime>11</TotalTime>
  <Words>234</Words>
  <Application>Microsoft Office PowerPoint</Application>
  <PresentationFormat>Apresentação na tela (16:9)</PresentationFormat>
  <Paragraphs>44</Paragraphs>
  <Slides>9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22" baseType="lpstr">
      <vt:lpstr>Arial</vt:lpstr>
      <vt:lpstr>Arial Black</vt:lpstr>
      <vt:lpstr>Blackadder ITC</vt:lpstr>
      <vt:lpstr>Britannic Bold</vt:lpstr>
      <vt:lpstr>Brush Script MT</vt:lpstr>
      <vt:lpstr>Calibri</vt:lpstr>
      <vt:lpstr>Cambria</vt:lpstr>
      <vt:lpstr>Chiller</vt:lpstr>
      <vt:lpstr>David</vt:lpstr>
      <vt:lpstr>Maiandra GD</vt:lpstr>
      <vt:lpstr>Times New Roman</vt:lpstr>
      <vt:lpstr>Wingdings 2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2021-12-01T12:15:01Z</dcterms:created>
  <dcterms:modified xsi:type="dcterms:W3CDTF">2021-12-01T12:27:00Z</dcterms:modified>
  <cp:contentStatus/>
</cp:coreProperties>
</file>