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6" r:id="rId2"/>
  </p:sldMasterIdLst>
  <p:notesMasterIdLst>
    <p:notesMasterId r:id="rId9"/>
  </p:notesMasterIdLst>
  <p:sldIdLst>
    <p:sldId id="292" r:id="rId3"/>
    <p:sldId id="294" r:id="rId4"/>
    <p:sldId id="295" r:id="rId5"/>
    <p:sldId id="296" r:id="rId6"/>
    <p:sldId id="298" r:id="rId7"/>
    <p:sldId id="293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6" d="100"/>
          <a:sy n="106" d="100"/>
        </p:scale>
        <p:origin x="82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18/07/2020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3254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82431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3535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7158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4707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746240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268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9943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18/07/2020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882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14731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96363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17777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258477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773845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142327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50726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2001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64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4.jp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tângulo 29"/>
          <p:cNvSpPr/>
          <p:nvPr/>
        </p:nvSpPr>
        <p:spPr>
          <a:xfrm rot="21294801">
            <a:off x="4690059" y="433919"/>
            <a:ext cx="3816424" cy="249912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Bottom">
              <a:avLst>
                <a:gd name="adj" fmla="val 58756"/>
              </a:avLst>
            </a:prstTxWarp>
            <a:spAutoFit/>
            <a:scene3d>
              <a:camera prst="perspectiveContrastingLeftFacing"/>
              <a:lightRig rig="threePt" dir="t"/>
            </a:scene3d>
          </a:bodyPr>
          <a:lstStyle/>
          <a:p>
            <a:r>
              <a:rPr lang="pt-BR" dirty="0" smtClean="0"/>
              <a:t>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QUADRAS </a:t>
            </a:r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AO 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GOSTO</a:t>
            </a:r>
          </a:p>
          <a:p>
            <a:endParaRPr lang="pt-BR" sz="36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POPULAR 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pPr algn="ctr"/>
            <a:endParaRPr lang="pt-BR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 rot="165850">
            <a:off x="4586783" y="2069141"/>
            <a:ext cx="3672408" cy="2862322"/>
          </a:xfrm>
          <a:prstGeom prst="rect">
            <a:avLst/>
          </a:prstGeom>
          <a:noFill/>
        </p:spPr>
        <p:txBody>
          <a:bodyPr wrap="square" rtlCol="0">
            <a:prstTxWarp prst="textStop">
              <a:avLst>
                <a:gd name="adj" fmla="val 22485"/>
              </a:avLst>
            </a:prstTxWarp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</a:t>
            </a:r>
            <a:endParaRPr lang="pt-BR" sz="2800" b="1" spc="3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pt-BR" sz="3200" b="1" spc="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JORGE HUMBERTO</a:t>
            </a:r>
          </a:p>
          <a:p>
            <a:pPr algn="ctr"/>
            <a:endParaRPr lang="pt-BR" sz="2800" b="1" spc="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pt-BR" sz="2800" b="1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 D</a:t>
            </a:r>
            <a:r>
              <a:rPr lang="pt-BR" sz="3200" b="1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O</a:t>
            </a:r>
          </a:p>
          <a:p>
            <a:pPr algn="ctr"/>
            <a:r>
              <a:rPr lang="pt-BR" sz="3200" b="1" spc="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POETA PORTUGUÊS</a:t>
            </a:r>
            <a:endParaRPr lang="pt-BR" sz="3200" b="1" spc="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endParaRPr lang="pt-BR" sz="2000" b="1" spc="3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itchFamily="82" charset="0"/>
            </a:endParaRPr>
          </a:p>
          <a:p>
            <a:pPr algn="ctr"/>
            <a:r>
              <a:rPr lang="pt-BR" sz="1600" b="1" spc="300" dirty="0" smtClean="0">
                <a:solidFill>
                  <a:schemeClr val="accent5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HOMENAGEANDO ESSE BELO LOCAL</a:t>
            </a:r>
          </a:p>
          <a:p>
            <a:pPr algn="ctr"/>
            <a:r>
              <a:rPr lang="pt-BR" sz="1600" b="1" spc="300" dirty="0" smtClean="0">
                <a:solidFill>
                  <a:schemeClr val="accent5">
                    <a:lumMod val="7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pt-BR" sz="16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16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600" dirty="0">
                <a:solidFill>
                  <a:srgbClr val="222222"/>
                </a:solidFill>
                <a:latin typeface="Calibri" panose="020F0502020204030204" pitchFamily="34" charset="0"/>
              </a:rPr>
              <a:t>17/07/2020</a:t>
            </a:r>
          </a:p>
          <a:p>
            <a:pPr algn="ctr"/>
            <a:endParaRPr lang="pt-BR" sz="1600" b="1" spc="300" dirty="0" smtClean="0">
              <a:solidFill>
                <a:schemeClr val="accent5">
                  <a:lumMod val="75000"/>
                </a:schemeClr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endParaRPr lang="pt-BR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7858148" y="4500576"/>
            <a:ext cx="1013419" cy="43088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pt-BR" sz="1100" dirty="0" smtClean="0">
                <a:latin typeface="Kristen ITC" pitchFamily="66" charset="0"/>
              </a:rPr>
              <a:t>Progressão</a:t>
            </a:r>
          </a:p>
          <a:p>
            <a:r>
              <a:rPr lang="pt-BR" sz="1100" dirty="0" smtClean="0">
                <a:latin typeface="Kristen ITC" pitchFamily="66" charset="0"/>
              </a:rPr>
              <a:t>Automática</a:t>
            </a:r>
            <a:endParaRPr lang="pt-BR" sz="1100" dirty="0">
              <a:latin typeface="Kristen ITC" pitchFamily="66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43" y="699542"/>
            <a:ext cx="4144339" cy="31082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4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4" name="Retângulo 23"/>
          <p:cNvSpPr/>
          <p:nvPr/>
        </p:nvSpPr>
        <p:spPr>
          <a:xfrm>
            <a:off x="650691" y="3977520"/>
            <a:ext cx="27086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002060"/>
                </a:solidFill>
                <a:latin typeface="Forte" panose="03060902040502070203" pitchFamily="66" charset="0"/>
              </a:rPr>
              <a:t>Santa Iria de </a:t>
            </a:r>
            <a:r>
              <a:rPr lang="pt-BR" sz="2000" dirty="0" err="1" smtClean="0">
                <a:solidFill>
                  <a:srgbClr val="002060"/>
                </a:solidFill>
                <a:latin typeface="Forte" panose="03060902040502070203" pitchFamily="66" charset="0"/>
              </a:rPr>
              <a:t>Azoia</a:t>
            </a:r>
            <a:endParaRPr lang="pt-BR" sz="2000" dirty="0" smtClean="0">
              <a:solidFill>
                <a:srgbClr val="002060"/>
              </a:solidFill>
              <a:latin typeface="Forte" panose="03060902040502070203" pitchFamily="66" charset="0"/>
            </a:endParaRPr>
          </a:p>
          <a:p>
            <a:pPr algn="ctr"/>
            <a:r>
              <a:rPr lang="pt-BR" sz="2000" dirty="0" smtClean="0">
                <a:solidFill>
                  <a:srgbClr val="002060"/>
                </a:solidFill>
                <a:latin typeface="Forte" panose="03060902040502070203" pitchFamily="66" charset="0"/>
              </a:rPr>
              <a:t> </a:t>
            </a:r>
            <a:r>
              <a:rPr lang="pt-BR" sz="2000" dirty="0">
                <a:solidFill>
                  <a:srgbClr val="002060"/>
                </a:solidFill>
                <a:latin typeface="Forte" panose="03060902040502070203" pitchFamily="66" charset="0"/>
              </a:rPr>
              <a:t>é uma vila portuguesa </a:t>
            </a:r>
            <a:endParaRPr lang="pt-BR" sz="2000" dirty="0" smtClean="0">
              <a:solidFill>
                <a:srgbClr val="002060"/>
              </a:solidFill>
              <a:latin typeface="Forte" panose="03060902040502070203" pitchFamily="66" charset="0"/>
            </a:endParaRPr>
          </a:p>
          <a:p>
            <a:pPr algn="ctr"/>
            <a:r>
              <a:rPr lang="pt-BR" sz="2000" dirty="0" smtClean="0">
                <a:solidFill>
                  <a:srgbClr val="002060"/>
                </a:solidFill>
                <a:latin typeface="Forte" panose="03060902040502070203" pitchFamily="66" charset="0"/>
              </a:rPr>
              <a:t>do </a:t>
            </a:r>
            <a:r>
              <a:rPr lang="pt-BR" sz="2000" dirty="0">
                <a:solidFill>
                  <a:srgbClr val="002060"/>
                </a:solidFill>
                <a:latin typeface="Forte" panose="03060902040502070203" pitchFamily="66" charset="0"/>
              </a:rPr>
              <a:t>concelho de </a:t>
            </a:r>
            <a:r>
              <a:rPr lang="pt-BR" sz="2000" dirty="0" smtClean="0">
                <a:solidFill>
                  <a:srgbClr val="002060"/>
                </a:solidFill>
                <a:latin typeface="Forte" panose="03060902040502070203" pitchFamily="66" charset="0"/>
              </a:rPr>
              <a:t>Loures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7000">
        <p14:doors dir="vert"/>
        <p:sndAc>
          <p:stSnd loop="1">
            <p:snd r:embed="rId2" name="Cortazar - 60 Years - II.wav"/>
          </p:stSnd>
        </p:sndAc>
      </p:transition>
    </mc:Choice>
    <mc:Fallback>
      <p:transition spd="slow" advClick="0" advTm="37000">
        <p:fade/>
        <p:sndAc>
          <p:stSnd loop="1">
            <p:snd r:embed="rId2" name="Cortazar - 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1000"/>
                            </p:stCondLst>
                            <p:childTnLst>
                              <p:par>
                                <p:cTn id="7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5" dur="4000"/>
                                        <p:tgtEl>
                                          <p:spTgt spid="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50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90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4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7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4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4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96504" y="267494"/>
            <a:ext cx="4795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 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 minha linda casinha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é minha de mais ninguém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quem vier por bem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pode vir, se for boa vizinha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 quem lá vive à tardinha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gosta muito e gosta bem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de sua namorada: a namoradinha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como não há outro alguém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32" y="483518"/>
            <a:ext cx="335447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27734"/>
            <a:ext cx="3168352" cy="2372437"/>
          </a:xfrm>
          <a:prstGeom prst="rect">
            <a:avLst/>
          </a:prstGeom>
          <a:ln w="28575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25406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wind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1960" y="267494"/>
            <a:ext cx="4863551" cy="4678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Não tem a minha casinha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riquezas materiais pruí além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mas tem à fria noitinha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cobertas como outras não têm</a:t>
            </a:r>
          </a:p>
          <a:p>
            <a:pPr algn="ctr">
              <a:spcAft>
                <a:spcPts val="800"/>
              </a:spcAft>
            </a:pP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Água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fresca, fresquinha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na torneira haja quem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tenha outra igual com ‘à minha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 eu pago bom vintém</a:t>
            </a:r>
            <a:r>
              <a:rPr lang="pt-BR" sz="2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2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endParaRPr lang="pt-BR" sz="28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20" y="411510"/>
            <a:ext cx="3906232" cy="2929674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isometricOffAxis2Lef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566">
            <a:off x="490652" y="2648658"/>
            <a:ext cx="3312368" cy="2204230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057066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0000">
        <p15:prstTrans prst="peelOff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195486"/>
            <a:ext cx="45365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Aqui versei a melhor letrinha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escrevi sem desdém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poemas como à minha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Musa, que então encantei.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 lápis ou usando </a:t>
            </a:r>
            <a:r>
              <a:rPr lang="pt-B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canetinha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poemas de amor a quem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minha alma retinha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Na folha alva ficou – mais além;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606666"/>
            <a:ext cx="4828357" cy="3621268"/>
          </a:xfrm>
          <a:prstGeom prst="rect">
            <a:avLst/>
          </a:prstGeom>
          <a:ln w="28575">
            <a:solidFill>
              <a:schemeClr val="bg2">
                <a:lumMod val="60000"/>
                <a:lumOff val="40000"/>
              </a:schemeClr>
            </a:solidFill>
          </a:ln>
          <a:scene3d>
            <a:camera prst="perspectiveHeroicExtremeRightFacing"/>
            <a:lightRig rig="threePt" dir="t"/>
          </a:scene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11827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rippl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16016" y="627534"/>
            <a:ext cx="442798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Por isso não a deixo sozinha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continuar a ver o Tejo, é meu bem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assim o humilde poetinha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</a:rPr>
              <a:t>que nunca fez mal a ninguém.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osiaicBubbl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146">
            <a:off x="372727" y="1054935"/>
            <a:ext cx="4550444" cy="30336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8234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 advClick="0" advTm="38000">
        <p15:prstTrans prst="airplane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100000">
              <a:schemeClr val="bg2">
                <a:shade val="92000"/>
                <a:satMod val="170000"/>
                <a:lumMod val="96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214546" y="214296"/>
            <a:ext cx="4572000" cy="34932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mic Sans MS" panose="030F0702030302020204" pitchFamily="66" charset="0"/>
                <a:cs typeface="David" panose="020E0502060401010101" pitchFamily="34" charset="-79"/>
              </a:rPr>
              <a:t>TONINHO  VENDRAMINI  </a:t>
            </a:r>
            <a:endParaRPr lang="pt-BR" sz="1050" b="1" i="1" u="sng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omic Sans MS" panose="030F0702030302020204" pitchFamily="66" charset="0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1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= Imagens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das quadras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O </a:t>
            </a: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</a:t>
            </a:r>
            <a:endParaRPr lang="pt-BR" sz="16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Orquestração: Ernesto </a:t>
            </a:r>
            <a:r>
              <a:rPr lang="pt-BR" sz="12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Gaivota </a:t>
            </a:r>
            <a:endParaRPr lang="pt-BR" sz="16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Cristina Branco</a:t>
            </a:r>
            <a:endParaRPr lang="pt-BR" sz="12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57172"/>
            <a:ext cx="2990136" cy="278788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4" name="Retângulo 23"/>
          <p:cNvSpPr/>
          <p:nvPr/>
        </p:nvSpPr>
        <p:spPr>
          <a:xfrm>
            <a:off x="3143240" y="3714758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77" y="132785"/>
            <a:ext cx="2918319" cy="233465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0" y="2502119"/>
            <a:ext cx="2915927" cy="2186945"/>
          </a:xfrm>
          <a:prstGeom prst="ellipse">
            <a:avLst/>
          </a:prstGeom>
          <a:ln w="1905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0">
        <p14:ferris dir="l"/>
        <p:sndAc>
          <p:stSnd loop="1">
            <p:snd r:embed="rId2" name="Cristina Branco - Gaivota.wav"/>
          </p:stSnd>
        </p:sndAc>
      </p:transition>
    </mc:Choice>
    <mc:Fallback>
      <p:transition spd="slow" advClick="0" advTm="180000">
        <p:fade/>
        <p:sndAc>
          <p:stSnd loop="1">
            <p:snd r:embed="rId2" name="Cristina Branco - Gaivo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0"/>
                            </p:stCondLst>
                            <p:childTnLst>
                              <p:par>
                                <p:cTn id="4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0"/>
                            </p:stCondLst>
                            <p:childTnLst>
                              <p:par>
                                <p:cTn id="5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10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0"/>
                            </p:stCondLst>
                            <p:childTnLst>
                              <p:par>
                                <p:cTn id="6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0"/>
                            </p:stCondLst>
                            <p:childTnLst>
                              <p:par>
                                <p:cTn id="6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0"/>
                            </p:stCondLst>
                            <p:childTnLst>
                              <p:par>
                                <p:cTn id="7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JORGE HUMBERTO</Template>
  <TotalTime>249</TotalTime>
  <Words>120</Words>
  <Application>Microsoft Office PowerPoint</Application>
  <PresentationFormat>Apresentação na tela (16:9)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4" baseType="lpstr">
      <vt:lpstr>ＭＳ Ｐゴシック</vt:lpstr>
      <vt:lpstr>Aharoni</vt:lpstr>
      <vt:lpstr>Arial</vt:lpstr>
      <vt:lpstr>Arial Black</vt:lpstr>
      <vt:lpstr>Britannic Bold</vt:lpstr>
      <vt:lpstr>Calibri</vt:lpstr>
      <vt:lpstr>Chiller</vt:lpstr>
      <vt:lpstr>Comic Sans MS</vt:lpstr>
      <vt:lpstr>David</vt:lpstr>
      <vt:lpstr>Forte</vt:lpstr>
      <vt:lpstr>Ink Free</vt:lpstr>
      <vt:lpstr>Kristen ITC</vt:lpstr>
      <vt:lpstr>Maiandra GD</vt:lpstr>
      <vt:lpstr>MV Boli</vt:lpstr>
      <vt:lpstr>Ravie</vt:lpstr>
      <vt:lpstr>Tw Cen MT</vt:lpstr>
      <vt:lpstr>JORGE HUMBERTO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Usuário do Windows</cp:lastModifiedBy>
  <cp:revision>26</cp:revision>
  <dcterms:created xsi:type="dcterms:W3CDTF">2020-06-11T17:33:22Z</dcterms:created>
  <dcterms:modified xsi:type="dcterms:W3CDTF">2020-07-18T19:57:43Z</dcterms:modified>
</cp:coreProperties>
</file>