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33" r:id="rId2"/>
  </p:sldMasterIdLst>
  <p:notesMasterIdLst>
    <p:notesMasterId r:id="rId10"/>
  </p:notesMasterIdLst>
  <p:sldIdLst>
    <p:sldId id="296" r:id="rId3"/>
    <p:sldId id="330" r:id="rId4"/>
    <p:sldId id="323" r:id="rId5"/>
    <p:sldId id="327" r:id="rId6"/>
    <p:sldId id="332" r:id="rId7"/>
    <p:sldId id="322" r:id="rId8"/>
    <p:sldId id="307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46" autoAdjust="0"/>
  </p:normalViewPr>
  <p:slideViewPr>
    <p:cSldViewPr>
      <p:cViewPr varScale="1">
        <p:scale>
          <a:sx n="109" d="100"/>
          <a:sy n="109" d="100"/>
        </p:scale>
        <p:origin x="331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18/12/2020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5807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7824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216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638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4534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93326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6134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3322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350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55259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892007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52509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071421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940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935760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035381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1391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643712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gif"/><Relationship Id="rId5" Type="http://schemas.openxmlformats.org/officeDocument/2006/relationships/image" Target="../media/image4.jp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3.gif"/><Relationship Id="rId7" Type="http://schemas.openxmlformats.org/officeDocument/2006/relationships/image" Target="../media/image13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eg"/><Relationship Id="rId5" Type="http://schemas.openxmlformats.org/officeDocument/2006/relationships/image" Target="../media/image11.jpg"/><Relationship Id="rId4" Type="http://schemas.openxmlformats.org/officeDocument/2006/relationships/image" Target="../media/image10.jpg"/><Relationship Id="rId9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0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2" name="CaixaDeTexto 11"/>
          <p:cNvSpPr txBox="1"/>
          <p:nvPr/>
        </p:nvSpPr>
        <p:spPr>
          <a:xfrm>
            <a:off x="5500957" y="196214"/>
            <a:ext cx="3574553" cy="50167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40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Eras Bold ITC" panose="020B0907030504020204" pitchFamily="34" charset="0"/>
              </a:rPr>
              <a:t>TEMPOS DIFÍCEIS</a:t>
            </a:r>
          </a:p>
          <a:p>
            <a:pPr algn="ctr"/>
            <a:r>
              <a:rPr lang="pt-BR" sz="40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Eras Bold ITC" panose="020B0907030504020204" pitchFamily="34" charset="0"/>
              </a:rPr>
              <a:t>NUNCA DURAM,</a:t>
            </a:r>
          </a:p>
          <a:p>
            <a:pPr algn="ctr"/>
            <a:r>
              <a:rPr lang="pt-BR" sz="40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Eras Bold ITC" panose="020B0907030504020204" pitchFamily="34" charset="0"/>
              </a:rPr>
              <a:t> MAS </a:t>
            </a:r>
          </a:p>
          <a:p>
            <a:pPr algn="ctr"/>
            <a:r>
              <a:rPr lang="pt-BR" sz="40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Eras Bold ITC" panose="020B0907030504020204" pitchFamily="34" charset="0"/>
              </a:rPr>
              <a:t>PESSOAS</a:t>
            </a:r>
          </a:p>
          <a:p>
            <a:pPr algn="ctr"/>
            <a:r>
              <a:rPr lang="pt-BR" sz="40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Eras Bold ITC" panose="020B0907030504020204" pitchFamily="34" charset="0"/>
              </a:rPr>
              <a:t> </a:t>
            </a:r>
            <a:r>
              <a:rPr lang="pt-BR" sz="36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Eras Bold ITC" panose="020B0907030504020204" pitchFamily="34" charset="0"/>
              </a:rPr>
              <a:t>FORTES </a:t>
            </a:r>
          </a:p>
          <a:p>
            <a:pPr algn="ctr"/>
            <a:r>
              <a:rPr lang="pt-BR" sz="36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Eras Bold ITC" panose="020B0907030504020204" pitchFamily="34" charset="0"/>
              </a:rPr>
              <a:t>SIM</a:t>
            </a:r>
            <a:endParaRPr lang="pt-BR" sz="3600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98106"/>
            <a:ext cx="2952328" cy="494728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Picture 8" descr="CD (ani)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84097" y="4393538"/>
            <a:ext cx="596099" cy="580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1"/>
          <p:cNvSpPr/>
          <p:nvPr/>
        </p:nvSpPr>
        <p:spPr>
          <a:xfrm>
            <a:off x="7980469" y="4450428"/>
            <a:ext cx="120335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TV</a:t>
            </a:r>
            <a:endParaRPr lang="pt-BR" sz="2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 advTm="33000">
        <p14:vortex dir="r"/>
        <p:sndAc>
          <p:stSnd loop="1">
            <p:snd r:embed="rId2" name="DANÇA COM LOBOS.WAV"/>
          </p:stSnd>
        </p:sndAc>
      </p:transition>
    </mc:Choice>
    <mc:Fallback>
      <p:transition spd="slow" advClick="0" advTm="33000">
        <p:fade/>
        <p:sndAc>
          <p:stSnd loop="1">
            <p:snd r:embed="rId2" name="DANÇA COM LOB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98000">
              <a:schemeClr val="accent5">
                <a:lumMod val="60000"/>
                <a:lumOff val="40000"/>
              </a:schemeClr>
            </a:gs>
            <a:gs pos="10000">
              <a:schemeClr val="accent1">
                <a:lumMod val="39000"/>
                <a:lumOff val="61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351706" y="127085"/>
            <a:ext cx="450832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accent1"/>
                </a:solidFill>
                <a:latin typeface="Brush Script MT" panose="03060802040406070304" pitchFamily="66" charset="0"/>
              </a:rPr>
              <a:t>Poema De; </a:t>
            </a:r>
          </a:p>
          <a:p>
            <a:pPr algn="ctr"/>
            <a:r>
              <a:rPr lang="pt-BR" sz="54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istral" panose="03090702030407020403" pitchFamily="66" charset="0"/>
              </a:rPr>
              <a:t>Jorge Humberto</a:t>
            </a:r>
          </a:p>
          <a:p>
            <a:pPr algn="ctr"/>
            <a:r>
              <a:rPr lang="pt-BR" sz="4000" b="1" dirty="0">
                <a:solidFill>
                  <a:schemeClr val="accent1"/>
                </a:solidFill>
                <a:latin typeface="Cooper Black" panose="0208090404030B020404" pitchFamily="18" charset="0"/>
              </a:rPr>
              <a:t>GRITO </a:t>
            </a:r>
          </a:p>
          <a:p>
            <a:pPr algn="ctr"/>
            <a:r>
              <a:rPr lang="pt-BR" sz="4000" b="1" dirty="0">
                <a:solidFill>
                  <a:schemeClr val="accent1"/>
                </a:solidFill>
                <a:latin typeface="Brush Script MT" panose="03060802040406070304" pitchFamily="66" charset="0"/>
              </a:rPr>
              <a:t>Santa-Iria-da-</a:t>
            </a:r>
            <a:r>
              <a:rPr lang="pt-BR" sz="4000" b="1" dirty="0" err="1">
                <a:solidFill>
                  <a:schemeClr val="accent1"/>
                </a:solidFill>
                <a:latin typeface="Brush Script MT" panose="03060802040406070304" pitchFamily="66" charset="0"/>
              </a:rPr>
              <a:t>Azóia</a:t>
            </a:r>
            <a:endParaRPr lang="pt-BR" sz="4000" b="1" dirty="0">
              <a:solidFill>
                <a:schemeClr val="accent1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pt-BR" sz="4000" b="1" dirty="0">
                <a:solidFill>
                  <a:schemeClr val="accent1"/>
                </a:solidFill>
                <a:latin typeface="Brush Script MT" panose="03060802040406070304" pitchFamily="66" charset="0"/>
              </a:rPr>
              <a:t> 12/12/2020.</a:t>
            </a:r>
          </a:p>
          <a:p>
            <a:pPr algn="ctr"/>
            <a:endParaRPr lang="pt-BR" sz="4000" dirty="0"/>
          </a:p>
          <a:p>
            <a:pPr algn="ctr"/>
            <a:r>
              <a:rPr lang="pt-BR" dirty="0">
                <a:solidFill>
                  <a:srgbClr val="002060"/>
                </a:solidFill>
                <a:latin typeface="Arial Black" panose="020B0A04020102020204" pitchFamily="34" charset="0"/>
              </a:rPr>
              <a:t>“Por sua decisão, o texto está escrito de acordo com a antiga ortografia”</a:t>
            </a: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840" y="239795"/>
            <a:ext cx="2448271" cy="285751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050" y="73781"/>
            <a:ext cx="2247900" cy="29337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21" y="2427734"/>
            <a:ext cx="3142639" cy="235583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5867"/>
            <a:ext cx="8903145" cy="492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26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8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8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8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8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8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000"/>
                            </p:stCondLst>
                            <p:childTnLst>
                              <p:par>
                                <p:cTn id="6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8000">
              <a:schemeClr val="accent1">
                <a:lumMod val="60000"/>
                <a:lumOff val="40000"/>
              </a:schemeClr>
            </a:gs>
            <a:gs pos="0">
              <a:schemeClr val="accent4">
                <a:lumMod val="60000"/>
                <a:lumOff val="40000"/>
              </a:schemeClr>
            </a:gs>
            <a:gs pos="25115">
              <a:srgbClr val="BFB345"/>
            </a:gs>
            <a:gs pos="87671">
              <a:schemeClr val="accent2">
                <a:lumMod val="70000"/>
              </a:schemeClr>
            </a:gs>
            <a:gs pos="59000">
              <a:schemeClr val="accent2">
                <a:lumMod val="75000"/>
              </a:schemeClr>
            </a:gs>
            <a:gs pos="36545">
              <a:schemeClr val="accent3">
                <a:lumMod val="40000"/>
                <a:lumOff val="60000"/>
              </a:schemeClr>
            </a:gs>
            <a:gs pos="76000">
              <a:schemeClr val="accent2">
                <a:lumMod val="7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988" y="310519"/>
            <a:ext cx="2247900" cy="2247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Imagem 16" descr="Diálogo Livre: Sentimentos aluídos.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445" y="1376301"/>
            <a:ext cx="2656291" cy="19526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 descr="&lt;strong&gt;Cruz&lt;/strong&gt;, sofrimento e espiritualidade - Paulo Cesar Amaral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68" y="130873"/>
            <a:ext cx="3359598" cy="19659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0" name="Retângulo 19"/>
          <p:cNvSpPr/>
          <p:nvPr/>
        </p:nvSpPr>
        <p:spPr>
          <a:xfrm>
            <a:off x="4067944" y="320380"/>
            <a:ext cx="5292080" cy="4626908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>
              <a:spcAft>
                <a:spcPts val="800"/>
              </a:spcAft>
            </a:pP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Estranho mundo este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onde a luta cessou.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Se ainda te não perdeste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se a força te não findou</a:t>
            </a:r>
          </a:p>
          <a:p>
            <a:pPr algn="ctr">
              <a:spcAft>
                <a:spcPts val="800"/>
              </a:spcAft>
            </a:pP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o </a:t>
            </a:r>
            <a:r>
              <a:rPr lang="pt-BR" sz="36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auto-respeito</a:t>
            </a: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 existe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e tens ganas para mudar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leis, persiste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</a:rPr>
              <a:t>como a dor é de teimar.</a:t>
            </a: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75705">
            <a:off x="607635" y="2487839"/>
            <a:ext cx="2118992" cy="28821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247" y="2656526"/>
            <a:ext cx="2318641" cy="230062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126869"/>
            <a:ext cx="8863935" cy="486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53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30000">
        <p15:prstTrans prst="pageCurlDouble"/>
        <p:sndAc>
          <p:stSnd loop="1">
            <p:snd r:embed="rId2" name="Era- Eyes of eternity.wav"/>
          </p:stSnd>
        </p:sndAc>
      </p:transition>
    </mc:Choice>
    <mc:Fallback>
      <p:transition spd="slow" advClick="0" advTm="30000">
        <p:fade/>
        <p:sndAc>
          <p:stSnd loop="1">
            <p:snd r:embed="rId2" name="Era- Eyes of 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0"/>
                            </p:stCondLst>
                            <p:childTnLst>
                              <p:par>
                                <p:cTn id="3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98000">
              <a:schemeClr val="accent5">
                <a:lumMod val="60000"/>
                <a:lumOff val="40000"/>
              </a:schemeClr>
            </a:gs>
            <a:gs pos="10000">
              <a:schemeClr val="accent1">
                <a:lumMod val="39000"/>
                <a:lumOff val="61000"/>
              </a:schemeClr>
            </a:gs>
            <a:gs pos="61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539552" y="98106"/>
            <a:ext cx="482453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Não questiones o sentido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nem o que daí advém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na guerra tudo é perdido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quem mal está e se diz bem.</a:t>
            </a:r>
          </a:p>
          <a:p>
            <a:pPr algn="ctr">
              <a:spcAft>
                <a:spcPts val="800"/>
              </a:spcAft>
            </a:pPr>
            <a:endParaRPr lang="pt-BR" sz="2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>
              <a:spcAft>
                <a:spcPts val="800"/>
              </a:spcAft>
            </a:pPr>
            <a:endParaRPr lang="pt-BR" sz="2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Olha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, a vida já a tens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.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/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 morte de há muito te veste.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Independente dos bens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 ré é a personagem terrestre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3494">
            <a:off x="477319" y="1095313"/>
            <a:ext cx="2739004" cy="264853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758535"/>
            <a:ext cx="1728192" cy="153814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236" y="98106"/>
            <a:ext cx="3312368" cy="490512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98105"/>
            <a:ext cx="8831136" cy="495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48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33000">
        <p15:prstTrans prst="peelOff"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-26511" y="-24773"/>
            <a:ext cx="9170511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4211960" y="397871"/>
            <a:ext cx="4716016" cy="4072910"/>
          </a:xfrm>
          <a:prstGeom prst="rect">
            <a:avLst/>
          </a:prstGeom>
        </p:spPr>
        <p:txBody>
          <a:bodyPr>
            <a:prstTxWarp prst="textDeflate">
              <a:avLst>
                <a:gd name="adj" fmla="val 13054"/>
              </a:avLst>
            </a:prstTxWarp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aleijada, imperfeita.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Busca então a pergunta: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que contribuição, a ser feita?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Essa, ó glória, a tua luta.</a:t>
            </a:r>
          </a:p>
          <a:p>
            <a:pPr algn="ctr"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Vamos na vida como um relógio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e se corre a vaidade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a todos o verso no necrológio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não é assim menos verdade.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27" y="83230"/>
            <a:ext cx="8903424" cy="494544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21" y="189199"/>
            <a:ext cx="2754764" cy="32279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03996">
            <a:off x="1227518" y="1662453"/>
            <a:ext cx="2483261" cy="440884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778" y="397870"/>
            <a:ext cx="2297965" cy="24619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32858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33000">
        <p15:prstTrans prst="wind"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0"/>
                            </p:stCondLst>
                            <p:childTnLst>
                              <p:par>
                                <p:cTn id="3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323528" y="335815"/>
            <a:ext cx="4972372" cy="4401205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Mas, se ditam vozes exaltadas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 vida, o sangrar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não admira as queiram caladas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com mordaça para não gritar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pró déspota governar.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Assim, ao dizeres “eu”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nunca mais te farão calar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ao exigires o direito “teu”.</a:t>
            </a: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126316"/>
            <a:ext cx="8877297" cy="4919077"/>
          </a:xfrm>
          <a:prstGeom prst="rect">
            <a:avLst/>
          </a:prstGeom>
        </p:spPr>
      </p:pic>
      <p:pic>
        <p:nvPicPr>
          <p:cNvPr id="4" name="Imagem 3" descr="&lt;strong&gt;Mordaça - Desenho&lt;/strong&gt; de k___ - Gartic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791" y="28209"/>
            <a:ext cx="3057525" cy="2895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216" y="7916"/>
            <a:ext cx="2066925" cy="2857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485" y="98106"/>
            <a:ext cx="2247900" cy="3238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146" y="2294674"/>
            <a:ext cx="3888431" cy="292873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7379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33000">
        <p15:prstTrans prst="airplane"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328714" y="146962"/>
            <a:ext cx="2786292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  <a:endParaRPr lang="pt-BR" sz="1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 Poema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11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i="1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  <a:r>
              <a:rPr lang="pt-BR" sz="1400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i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6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Dança com Lobos</a:t>
            </a:r>
            <a:endParaRPr lang="pt-BR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lang="pt-BR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Eyes</a:t>
            </a:r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of</a:t>
            </a:r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Eternity</a:t>
            </a:r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Orquestração - Era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Sweet</a:t>
            </a:r>
            <a:r>
              <a:rPr lang="pt-BR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Caroline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= Neil Diamond </a:t>
            </a:r>
            <a:endParaRPr lang="pt-BR" sz="11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375805" y="3844163"/>
            <a:ext cx="4582648" cy="10464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4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4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4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7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5549" y="3844163"/>
            <a:ext cx="4098419" cy="10547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F0"/>
            </a:solidFill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00B0F0"/>
                </a:solidFill>
                <a:effectLst/>
                <a:latin typeface="Arial Black" panose="020B0A04020102020204" pitchFamily="34" charset="0"/>
              </a:rPr>
              <a:t>O que nos preocupa não é o grito dos maus, e sim, o silêncio dos bons – TV.</a:t>
            </a:r>
            <a:endParaRPr lang="pt-BR" sz="2000" dirty="0">
              <a:solidFill>
                <a:srgbClr val="00B0F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266" y="146962"/>
            <a:ext cx="2160358" cy="1757553"/>
          </a:xfrm>
          <a:prstGeom prst="ellipse">
            <a:avLst/>
          </a:prstGeom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softEdge rad="12700"/>
          </a:effectLst>
          <a:scene3d>
            <a:camera prst="orthographicFront"/>
            <a:lightRig rig="twoPt" dir="t"/>
          </a:scene3d>
          <a:sp3d extrusionH="76200" contourW="12700" prstMaterial="translucentPowder">
            <a:bevelT prst="convex"/>
            <a:extrusionClr>
              <a:schemeClr val="accent4">
                <a:lumMod val="40000"/>
                <a:lumOff val="60000"/>
              </a:schemeClr>
            </a:extrusionClr>
            <a:contourClr>
              <a:srgbClr val="00B0F0"/>
            </a:contourClr>
          </a:sp3d>
        </p:spPr>
      </p:pic>
      <p:sp>
        <p:nvSpPr>
          <p:cNvPr id="4" name="Retângulo 3"/>
          <p:cNvSpPr/>
          <p:nvPr/>
        </p:nvSpPr>
        <p:spPr>
          <a:xfrm rot="21408598">
            <a:off x="7102267" y="2003817"/>
            <a:ext cx="183534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FORMATADOR</a:t>
            </a:r>
            <a:endParaRPr lang="pt-BR" sz="1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0">
        <p14:flythrough/>
        <p:sndAc>
          <p:stSnd loop="1">
            <p:snd r:embed="rId2" name="Sweet Caroline Neil Diamond.wav"/>
          </p:stSnd>
        </p:sndAc>
      </p:transition>
    </mc:Choice>
    <mc:Fallback>
      <p:transition spd="slow" advClick="0" advTm="180000">
        <p:fade/>
        <p:sndAc>
          <p:stSnd loop="1">
            <p:snd r:embed="rId2" name="Sweet Caroline Neil Diamo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GRITO</Template>
  <TotalTime>128</TotalTime>
  <Words>166</Words>
  <Application>Microsoft Office PowerPoint</Application>
  <PresentationFormat>Apresentação na tela (16:9)</PresentationFormat>
  <Paragraphs>54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3" baseType="lpstr">
      <vt:lpstr>ＭＳ Ｐゴシック</vt:lpstr>
      <vt:lpstr>Aharoni</vt:lpstr>
      <vt:lpstr>Arial</vt:lpstr>
      <vt:lpstr>Arial Black</vt:lpstr>
      <vt:lpstr>Britannic Bold</vt:lpstr>
      <vt:lpstr>Brush Script MT</vt:lpstr>
      <vt:lpstr>Calibri</vt:lpstr>
      <vt:lpstr>Century Gothic</vt:lpstr>
      <vt:lpstr>Cooper Black</vt:lpstr>
      <vt:lpstr>David</vt:lpstr>
      <vt:lpstr>Eras Bold ITC</vt:lpstr>
      <vt:lpstr>Maiandra GD</vt:lpstr>
      <vt:lpstr>Mistral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13</cp:revision>
  <dcterms:created xsi:type="dcterms:W3CDTF">2020-12-18T12:32:18Z</dcterms:created>
  <dcterms:modified xsi:type="dcterms:W3CDTF">2020-12-18T14:49:07Z</dcterms:modified>
</cp:coreProperties>
</file>