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73" r:id="rId2"/>
    <p:sldMasterId id="2147483697" r:id="rId3"/>
  </p:sldMasterIdLst>
  <p:notesMasterIdLst>
    <p:notesMasterId r:id="rId13"/>
  </p:notesMasterIdLst>
  <p:sldIdLst>
    <p:sldId id="257" r:id="rId4"/>
    <p:sldId id="256" r:id="rId5"/>
    <p:sldId id="259" r:id="rId6"/>
    <p:sldId id="260" r:id="rId7"/>
    <p:sldId id="261" r:id="rId8"/>
    <p:sldId id="262" r:id="rId9"/>
    <p:sldId id="263" r:id="rId10"/>
    <p:sldId id="265" r:id="rId11"/>
    <p:sldId id="268" r:id="rId12"/>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CC9900"/>
    <a:srgbClr val="990000"/>
    <a:srgbClr val="FF99CC"/>
    <a:srgbClr val="99CC00"/>
    <a:srgbClr val="66CCFF"/>
    <a:srgbClr val="FF9966"/>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46" autoAdjust="0"/>
  </p:normalViewPr>
  <p:slideViewPr>
    <p:cSldViewPr>
      <p:cViewPr varScale="1">
        <p:scale>
          <a:sx n="62" d="100"/>
          <a:sy n="62" d="100"/>
        </p:scale>
        <p:origin x="96" y="571"/>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notesMaster" Target="notesMasters/notesMaster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viewProps" Target="viewProps.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725F18-E121-47D1-831C-79B960EA0E42}" type="datetimeFigureOut">
              <a:rPr lang="pt-BR" smtClean="0"/>
              <a:t>28/01/2023</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0DD3EC-0A51-42D8-B811-33C41C59A1BC}" type="slidenum">
              <a:rPr lang="pt-BR" smtClean="0"/>
              <a:t>‹nº›</a:t>
            </a:fld>
            <a:endParaRPr lang="pt-BR"/>
          </a:p>
        </p:txBody>
      </p:sp>
    </p:spTree>
    <p:extLst>
      <p:ext uri="{BB962C8B-B14F-4D97-AF65-F5344CB8AC3E}">
        <p14:creationId xmlns:p14="http://schemas.microsoft.com/office/powerpoint/2010/main" val="2057832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1</a:t>
            </a:fld>
            <a:endParaRPr lang="pt-BR" dirty="0">
              <a:solidFill>
                <a:prstClr val="black"/>
              </a:solidFill>
            </a:endParaRPr>
          </a:p>
        </p:txBody>
      </p:sp>
    </p:spTree>
    <p:extLst>
      <p:ext uri="{BB962C8B-B14F-4D97-AF65-F5344CB8AC3E}">
        <p14:creationId xmlns:p14="http://schemas.microsoft.com/office/powerpoint/2010/main" val="26110826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pt-BR" smtClean="0"/>
              <a:t>Clique para editar o título mestre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p>
            <a:endParaRPr lang="pt-BR" altLang="pt-BR"/>
          </a:p>
        </p:txBody>
      </p:sp>
      <p:sp>
        <p:nvSpPr>
          <p:cNvPr id="5" name="Footer Placeholder 4"/>
          <p:cNvSpPr>
            <a:spLocks noGrp="1"/>
          </p:cNvSpPr>
          <p:nvPr>
            <p:ph type="ftr" sz="quarter" idx="11"/>
          </p:nvPr>
        </p:nvSpPr>
        <p:spPr/>
        <p:txBody>
          <a:bodyPr/>
          <a:lstStyle/>
          <a:p>
            <a:endParaRPr lang="pt-BR" altLang="pt-BR"/>
          </a:p>
        </p:txBody>
      </p:sp>
      <p:sp>
        <p:nvSpPr>
          <p:cNvPr id="6" name="Slide Number Placeholder 5"/>
          <p:cNvSpPr>
            <a:spLocks noGrp="1"/>
          </p:cNvSpPr>
          <p:nvPr>
            <p:ph type="sldNum" sz="quarter" idx="12"/>
          </p:nvPr>
        </p:nvSpPr>
        <p:spPr/>
        <p:txBody>
          <a:bodyPr/>
          <a:lstStyle/>
          <a:p>
            <a:fld id="{40105451-D627-4D99-B775-FC9AA42B6E88}" type="slidenum">
              <a:rPr lang="pt-BR" altLang="pt-BR" smtClean="0"/>
              <a:pPr/>
              <a:t>‹nº›</a:t>
            </a:fld>
            <a:endParaRPr lang="pt-BR" altLang="pt-BR"/>
          </a:p>
        </p:txBody>
      </p:sp>
    </p:spTree>
    <p:extLst>
      <p:ext uri="{BB962C8B-B14F-4D97-AF65-F5344CB8AC3E}">
        <p14:creationId xmlns:p14="http://schemas.microsoft.com/office/powerpoint/2010/main" val="432544776"/>
      </p:ext>
    </p:extLst>
  </p:cSld>
  <p:clrMapOvr>
    <a:masterClrMapping/>
  </p:clrMapOvr>
  <p:transition spd="slow">
    <p:random/>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endParaRPr lang="pt-BR" altLang="pt-BR"/>
          </a:p>
        </p:txBody>
      </p:sp>
      <p:sp>
        <p:nvSpPr>
          <p:cNvPr id="5" name="Footer Placeholder 4"/>
          <p:cNvSpPr>
            <a:spLocks noGrp="1"/>
          </p:cNvSpPr>
          <p:nvPr>
            <p:ph type="ftr" sz="quarter" idx="11"/>
          </p:nvPr>
        </p:nvSpPr>
        <p:spPr/>
        <p:txBody>
          <a:bodyPr/>
          <a:lstStyle/>
          <a:p>
            <a:endParaRPr lang="pt-BR" altLang="pt-BR"/>
          </a:p>
        </p:txBody>
      </p:sp>
      <p:sp>
        <p:nvSpPr>
          <p:cNvPr id="6" name="Slide Number Placeholder 5"/>
          <p:cNvSpPr>
            <a:spLocks noGrp="1"/>
          </p:cNvSpPr>
          <p:nvPr>
            <p:ph type="sldNum" sz="quarter" idx="12"/>
          </p:nvPr>
        </p:nvSpPr>
        <p:spPr/>
        <p:txBody>
          <a:bodyPr/>
          <a:lstStyle/>
          <a:p>
            <a:fld id="{45EDABF9-EB15-460B-B6CC-AC8736528C62}" type="slidenum">
              <a:rPr lang="pt-BR" altLang="pt-BR" smtClean="0"/>
              <a:pPr/>
              <a:t>‹nº›</a:t>
            </a:fld>
            <a:endParaRPr lang="pt-BR" altLang="pt-BR"/>
          </a:p>
        </p:txBody>
      </p:sp>
    </p:spTree>
    <p:extLst>
      <p:ext uri="{BB962C8B-B14F-4D97-AF65-F5344CB8AC3E}">
        <p14:creationId xmlns:p14="http://schemas.microsoft.com/office/powerpoint/2010/main" val="2701805686"/>
      </p:ext>
    </p:extLst>
  </p:cSld>
  <p:clrMapOvr>
    <a:masterClrMapping/>
  </p:clrMapOvr>
  <p:transition spd="slow">
    <p:random/>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pt-BR" smtClean="0"/>
              <a:t>Clique para editar o título mestre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p>
            <a:endParaRPr lang="pt-BR" altLang="pt-BR"/>
          </a:p>
        </p:txBody>
      </p:sp>
      <p:sp>
        <p:nvSpPr>
          <p:cNvPr id="5" name="Footer Placeholder 4"/>
          <p:cNvSpPr>
            <a:spLocks noGrp="1"/>
          </p:cNvSpPr>
          <p:nvPr>
            <p:ph type="ftr" sz="quarter" idx="11"/>
          </p:nvPr>
        </p:nvSpPr>
        <p:spPr/>
        <p:txBody>
          <a:bodyPr/>
          <a:lstStyle/>
          <a:p>
            <a:endParaRPr lang="pt-BR" altLang="pt-BR"/>
          </a:p>
        </p:txBody>
      </p:sp>
      <p:sp>
        <p:nvSpPr>
          <p:cNvPr id="6" name="Slide Number Placeholder 5"/>
          <p:cNvSpPr>
            <a:spLocks noGrp="1"/>
          </p:cNvSpPr>
          <p:nvPr>
            <p:ph type="sldNum" sz="quarter" idx="12"/>
          </p:nvPr>
        </p:nvSpPr>
        <p:spPr/>
        <p:txBody>
          <a:bodyPr/>
          <a:lstStyle/>
          <a:p>
            <a:fld id="{E8366692-085E-40A7-8ECB-3AC86BE52922}" type="slidenum">
              <a:rPr lang="pt-BR" altLang="pt-BR" smtClean="0"/>
              <a:pPr/>
              <a:t>‹nº›</a:t>
            </a:fld>
            <a:endParaRPr lang="pt-BR" altLang="pt-BR"/>
          </a:p>
        </p:txBody>
      </p:sp>
    </p:spTree>
    <p:extLst>
      <p:ext uri="{BB962C8B-B14F-4D97-AF65-F5344CB8AC3E}">
        <p14:creationId xmlns:p14="http://schemas.microsoft.com/office/powerpoint/2010/main" val="3781017617"/>
      </p:ext>
    </p:extLst>
  </p:cSld>
  <p:clrMapOvr>
    <a:masterClrMapping/>
  </p:clrMapOvr>
  <p:transition spd="slow">
    <p:random/>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4"/>
          <p:cNvSpPr>
            <a:spLocks noGrp="1"/>
          </p:cNvSpPr>
          <p:nvPr>
            <p:ph type="dt" sz="half" idx="10"/>
          </p:nvPr>
        </p:nvSpPr>
        <p:spPr/>
        <p:txBody>
          <a:bodyPr/>
          <a:lstStyle/>
          <a:p>
            <a:endParaRPr lang="pt-BR" altLang="pt-BR"/>
          </a:p>
        </p:txBody>
      </p:sp>
      <p:sp>
        <p:nvSpPr>
          <p:cNvPr id="6" name="Footer Placeholder 5"/>
          <p:cNvSpPr>
            <a:spLocks noGrp="1"/>
          </p:cNvSpPr>
          <p:nvPr>
            <p:ph type="ftr" sz="quarter" idx="11"/>
          </p:nvPr>
        </p:nvSpPr>
        <p:spPr/>
        <p:txBody>
          <a:bodyPr/>
          <a:lstStyle/>
          <a:p>
            <a:endParaRPr lang="pt-BR" altLang="pt-BR"/>
          </a:p>
        </p:txBody>
      </p:sp>
      <p:sp>
        <p:nvSpPr>
          <p:cNvPr id="7" name="Slide Number Placeholder 6"/>
          <p:cNvSpPr>
            <a:spLocks noGrp="1"/>
          </p:cNvSpPr>
          <p:nvPr>
            <p:ph type="sldNum" sz="quarter" idx="12"/>
          </p:nvPr>
        </p:nvSpPr>
        <p:spPr/>
        <p:txBody>
          <a:bodyPr/>
          <a:lstStyle/>
          <a:p>
            <a:fld id="{CF65CB9C-DADD-4B6C-854F-0DE0A264E9C6}" type="slidenum">
              <a:rPr lang="pt-BR" altLang="pt-BR" smtClean="0"/>
              <a:pPr/>
              <a:t>‹nº›</a:t>
            </a:fld>
            <a:endParaRPr lang="pt-BR" altLang="pt-BR"/>
          </a:p>
        </p:txBody>
      </p:sp>
    </p:spTree>
    <p:extLst>
      <p:ext uri="{BB962C8B-B14F-4D97-AF65-F5344CB8AC3E}">
        <p14:creationId xmlns:p14="http://schemas.microsoft.com/office/powerpoint/2010/main" val="3691997503"/>
      </p:ext>
    </p:extLst>
  </p:cSld>
  <p:clrMapOvr>
    <a:masterClrMapping/>
  </p:clrMapOvr>
  <p:transition spd="slow">
    <p:random/>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839788" y="2505075"/>
            <a:ext cx="5157787"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172200" y="2505075"/>
            <a:ext cx="5183188"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6"/>
          <p:cNvSpPr>
            <a:spLocks noGrp="1"/>
          </p:cNvSpPr>
          <p:nvPr>
            <p:ph type="dt" sz="half" idx="10"/>
          </p:nvPr>
        </p:nvSpPr>
        <p:spPr/>
        <p:txBody>
          <a:bodyPr/>
          <a:lstStyle/>
          <a:p>
            <a:endParaRPr lang="pt-BR" altLang="pt-BR"/>
          </a:p>
        </p:txBody>
      </p:sp>
      <p:sp>
        <p:nvSpPr>
          <p:cNvPr id="8" name="Footer Placeholder 7"/>
          <p:cNvSpPr>
            <a:spLocks noGrp="1"/>
          </p:cNvSpPr>
          <p:nvPr>
            <p:ph type="ftr" sz="quarter" idx="11"/>
          </p:nvPr>
        </p:nvSpPr>
        <p:spPr/>
        <p:txBody>
          <a:bodyPr/>
          <a:lstStyle/>
          <a:p>
            <a:endParaRPr lang="pt-BR" altLang="pt-BR"/>
          </a:p>
        </p:txBody>
      </p:sp>
      <p:sp>
        <p:nvSpPr>
          <p:cNvPr id="9" name="Slide Number Placeholder 8"/>
          <p:cNvSpPr>
            <a:spLocks noGrp="1"/>
          </p:cNvSpPr>
          <p:nvPr>
            <p:ph type="sldNum" sz="quarter" idx="12"/>
          </p:nvPr>
        </p:nvSpPr>
        <p:spPr/>
        <p:txBody>
          <a:bodyPr/>
          <a:lstStyle/>
          <a:p>
            <a:fld id="{C77ADF16-8C24-41DC-ABF0-490E50086DCE}" type="slidenum">
              <a:rPr lang="pt-BR" altLang="pt-BR" smtClean="0"/>
              <a:pPr/>
              <a:t>‹nº›</a:t>
            </a:fld>
            <a:endParaRPr lang="pt-BR" altLang="pt-BR"/>
          </a:p>
        </p:txBody>
      </p:sp>
    </p:spTree>
    <p:extLst>
      <p:ext uri="{BB962C8B-B14F-4D97-AF65-F5344CB8AC3E}">
        <p14:creationId xmlns:p14="http://schemas.microsoft.com/office/powerpoint/2010/main" val="56667924"/>
      </p:ext>
    </p:extLst>
  </p:cSld>
  <p:clrMapOvr>
    <a:masterClrMapping/>
  </p:clrMapOvr>
  <p:transition spd="slow">
    <p:random/>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2"/>
          <p:cNvSpPr>
            <a:spLocks noGrp="1"/>
          </p:cNvSpPr>
          <p:nvPr>
            <p:ph type="dt" sz="half" idx="10"/>
          </p:nvPr>
        </p:nvSpPr>
        <p:spPr/>
        <p:txBody>
          <a:bodyPr/>
          <a:lstStyle/>
          <a:p>
            <a:endParaRPr lang="pt-BR" altLang="pt-BR"/>
          </a:p>
        </p:txBody>
      </p:sp>
      <p:sp>
        <p:nvSpPr>
          <p:cNvPr id="4" name="Footer Placeholder 3"/>
          <p:cNvSpPr>
            <a:spLocks noGrp="1"/>
          </p:cNvSpPr>
          <p:nvPr>
            <p:ph type="ftr" sz="quarter" idx="11"/>
          </p:nvPr>
        </p:nvSpPr>
        <p:spPr/>
        <p:txBody>
          <a:bodyPr/>
          <a:lstStyle/>
          <a:p>
            <a:endParaRPr lang="pt-BR" altLang="pt-BR"/>
          </a:p>
        </p:txBody>
      </p:sp>
      <p:sp>
        <p:nvSpPr>
          <p:cNvPr id="5" name="Slide Number Placeholder 4"/>
          <p:cNvSpPr>
            <a:spLocks noGrp="1"/>
          </p:cNvSpPr>
          <p:nvPr>
            <p:ph type="sldNum" sz="quarter" idx="12"/>
          </p:nvPr>
        </p:nvSpPr>
        <p:spPr/>
        <p:txBody>
          <a:bodyPr/>
          <a:lstStyle/>
          <a:p>
            <a:fld id="{2989CE3D-4A78-42F2-A162-D8F3581C3603}" type="slidenum">
              <a:rPr lang="pt-BR" altLang="pt-BR" smtClean="0"/>
              <a:pPr/>
              <a:t>‹nº›</a:t>
            </a:fld>
            <a:endParaRPr lang="pt-BR" altLang="pt-BR"/>
          </a:p>
        </p:txBody>
      </p:sp>
    </p:spTree>
    <p:extLst>
      <p:ext uri="{BB962C8B-B14F-4D97-AF65-F5344CB8AC3E}">
        <p14:creationId xmlns:p14="http://schemas.microsoft.com/office/powerpoint/2010/main" val="3752798849"/>
      </p:ext>
    </p:extLst>
  </p:cSld>
  <p:clrMapOvr>
    <a:masterClrMapping/>
  </p:clrMapOvr>
  <p:transition spd="slow">
    <p:random/>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pt-BR" altLang="pt-BR"/>
          </a:p>
        </p:txBody>
      </p:sp>
      <p:sp>
        <p:nvSpPr>
          <p:cNvPr id="3" name="Footer Placeholder 2"/>
          <p:cNvSpPr>
            <a:spLocks noGrp="1"/>
          </p:cNvSpPr>
          <p:nvPr>
            <p:ph type="ftr" sz="quarter" idx="11"/>
          </p:nvPr>
        </p:nvSpPr>
        <p:spPr/>
        <p:txBody>
          <a:bodyPr/>
          <a:lstStyle/>
          <a:p>
            <a:endParaRPr lang="pt-BR" altLang="pt-BR"/>
          </a:p>
        </p:txBody>
      </p:sp>
      <p:sp>
        <p:nvSpPr>
          <p:cNvPr id="4" name="Slide Number Placeholder 3"/>
          <p:cNvSpPr>
            <a:spLocks noGrp="1"/>
          </p:cNvSpPr>
          <p:nvPr>
            <p:ph type="sldNum" sz="quarter" idx="12"/>
          </p:nvPr>
        </p:nvSpPr>
        <p:spPr/>
        <p:txBody>
          <a:bodyPr/>
          <a:lstStyle/>
          <a:p>
            <a:fld id="{0CD5CC13-2C71-43FC-A4A8-C9AF9FBCF002}" type="slidenum">
              <a:rPr lang="pt-BR" altLang="pt-BR" smtClean="0"/>
              <a:pPr/>
              <a:t>‹nº›</a:t>
            </a:fld>
            <a:endParaRPr lang="pt-BR" altLang="pt-BR"/>
          </a:p>
        </p:txBody>
      </p:sp>
    </p:spTree>
    <p:extLst>
      <p:ext uri="{BB962C8B-B14F-4D97-AF65-F5344CB8AC3E}">
        <p14:creationId xmlns:p14="http://schemas.microsoft.com/office/powerpoint/2010/main" val="1981363649"/>
      </p:ext>
    </p:extLst>
  </p:cSld>
  <p:clrMapOvr>
    <a:masterClrMapping/>
  </p:clrMapOvr>
  <p:transition spd="slow">
    <p:random/>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pt-BR" smtClean="0"/>
              <a:t>Clique para editar o título mestre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4"/>
          <p:cNvSpPr>
            <a:spLocks noGrp="1"/>
          </p:cNvSpPr>
          <p:nvPr>
            <p:ph type="dt" sz="half" idx="10"/>
          </p:nvPr>
        </p:nvSpPr>
        <p:spPr/>
        <p:txBody>
          <a:bodyPr/>
          <a:lstStyle/>
          <a:p>
            <a:endParaRPr lang="pt-BR" altLang="pt-BR"/>
          </a:p>
        </p:txBody>
      </p:sp>
      <p:sp>
        <p:nvSpPr>
          <p:cNvPr id="6" name="Footer Placeholder 5"/>
          <p:cNvSpPr>
            <a:spLocks noGrp="1"/>
          </p:cNvSpPr>
          <p:nvPr>
            <p:ph type="ftr" sz="quarter" idx="11"/>
          </p:nvPr>
        </p:nvSpPr>
        <p:spPr/>
        <p:txBody>
          <a:bodyPr/>
          <a:lstStyle/>
          <a:p>
            <a:endParaRPr lang="pt-BR" altLang="pt-BR"/>
          </a:p>
        </p:txBody>
      </p:sp>
      <p:sp>
        <p:nvSpPr>
          <p:cNvPr id="7" name="Slide Number Placeholder 6"/>
          <p:cNvSpPr>
            <a:spLocks noGrp="1"/>
          </p:cNvSpPr>
          <p:nvPr>
            <p:ph type="sldNum" sz="quarter" idx="12"/>
          </p:nvPr>
        </p:nvSpPr>
        <p:spPr/>
        <p:txBody>
          <a:bodyPr/>
          <a:lstStyle/>
          <a:p>
            <a:fld id="{ACB37BEB-B7D5-4CE3-838A-54F4513434F3}" type="slidenum">
              <a:rPr lang="pt-BR" altLang="pt-BR" smtClean="0"/>
              <a:pPr/>
              <a:t>‹nº›</a:t>
            </a:fld>
            <a:endParaRPr lang="pt-BR" altLang="pt-BR"/>
          </a:p>
        </p:txBody>
      </p:sp>
    </p:spTree>
    <p:extLst>
      <p:ext uri="{BB962C8B-B14F-4D97-AF65-F5344CB8AC3E}">
        <p14:creationId xmlns:p14="http://schemas.microsoft.com/office/powerpoint/2010/main" val="2645425081"/>
      </p:ext>
    </p:extLst>
  </p:cSld>
  <p:clrMapOvr>
    <a:masterClrMapping/>
  </p:clrMapOvr>
  <p:transition spd="slow">
    <p:random/>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4"/>
          <p:cNvSpPr>
            <a:spLocks noGrp="1"/>
          </p:cNvSpPr>
          <p:nvPr>
            <p:ph type="dt" sz="half" idx="10"/>
          </p:nvPr>
        </p:nvSpPr>
        <p:spPr/>
        <p:txBody>
          <a:bodyPr/>
          <a:lstStyle/>
          <a:p>
            <a:endParaRPr lang="pt-BR" altLang="pt-BR"/>
          </a:p>
        </p:txBody>
      </p:sp>
      <p:sp>
        <p:nvSpPr>
          <p:cNvPr id="6" name="Footer Placeholder 5"/>
          <p:cNvSpPr>
            <a:spLocks noGrp="1"/>
          </p:cNvSpPr>
          <p:nvPr>
            <p:ph type="ftr" sz="quarter" idx="11"/>
          </p:nvPr>
        </p:nvSpPr>
        <p:spPr/>
        <p:txBody>
          <a:bodyPr/>
          <a:lstStyle/>
          <a:p>
            <a:endParaRPr lang="pt-BR" altLang="pt-BR"/>
          </a:p>
        </p:txBody>
      </p:sp>
      <p:sp>
        <p:nvSpPr>
          <p:cNvPr id="7" name="Slide Number Placeholder 6"/>
          <p:cNvSpPr>
            <a:spLocks noGrp="1"/>
          </p:cNvSpPr>
          <p:nvPr>
            <p:ph type="sldNum" sz="quarter" idx="12"/>
          </p:nvPr>
        </p:nvSpPr>
        <p:spPr/>
        <p:txBody>
          <a:bodyPr/>
          <a:lstStyle/>
          <a:p>
            <a:fld id="{EF27780E-C18C-4C60-9AB0-81E3888EBA7B}" type="slidenum">
              <a:rPr lang="pt-BR" altLang="pt-BR" smtClean="0"/>
              <a:pPr/>
              <a:t>‹nº›</a:t>
            </a:fld>
            <a:endParaRPr lang="pt-BR" altLang="pt-BR"/>
          </a:p>
        </p:txBody>
      </p:sp>
    </p:spTree>
    <p:extLst>
      <p:ext uri="{BB962C8B-B14F-4D97-AF65-F5344CB8AC3E}">
        <p14:creationId xmlns:p14="http://schemas.microsoft.com/office/powerpoint/2010/main" val="1375497933"/>
      </p:ext>
    </p:extLst>
  </p:cSld>
  <p:clrMapOvr>
    <a:masterClrMapping/>
  </p:clrMapOvr>
  <p:transition spd="slow">
    <p:random/>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endParaRPr lang="pt-BR" altLang="pt-BR"/>
          </a:p>
        </p:txBody>
      </p:sp>
      <p:sp>
        <p:nvSpPr>
          <p:cNvPr id="5" name="Footer Placeholder 4"/>
          <p:cNvSpPr>
            <a:spLocks noGrp="1"/>
          </p:cNvSpPr>
          <p:nvPr>
            <p:ph type="ftr" sz="quarter" idx="11"/>
          </p:nvPr>
        </p:nvSpPr>
        <p:spPr/>
        <p:txBody>
          <a:bodyPr/>
          <a:lstStyle/>
          <a:p>
            <a:endParaRPr lang="pt-BR" altLang="pt-BR"/>
          </a:p>
        </p:txBody>
      </p:sp>
      <p:sp>
        <p:nvSpPr>
          <p:cNvPr id="6" name="Slide Number Placeholder 5"/>
          <p:cNvSpPr>
            <a:spLocks noGrp="1"/>
          </p:cNvSpPr>
          <p:nvPr>
            <p:ph type="sldNum" sz="quarter" idx="12"/>
          </p:nvPr>
        </p:nvSpPr>
        <p:spPr/>
        <p:txBody>
          <a:bodyPr/>
          <a:lstStyle/>
          <a:p>
            <a:fld id="{B3C7550B-1546-4945-AC40-45DDDC490FEC}" type="slidenum">
              <a:rPr lang="pt-BR" altLang="pt-BR" smtClean="0"/>
              <a:pPr/>
              <a:t>‹nº›</a:t>
            </a:fld>
            <a:endParaRPr lang="pt-BR" altLang="pt-BR"/>
          </a:p>
        </p:txBody>
      </p:sp>
    </p:spTree>
    <p:extLst>
      <p:ext uri="{BB962C8B-B14F-4D97-AF65-F5344CB8AC3E}">
        <p14:creationId xmlns:p14="http://schemas.microsoft.com/office/powerpoint/2010/main" val="3059619214"/>
      </p:ext>
    </p:extLst>
  </p:cSld>
  <p:clrMapOvr>
    <a:masterClrMapping/>
  </p:clrMapOvr>
  <p:transition spd="slow">
    <p:random/>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endParaRPr lang="pt-BR" altLang="pt-BR"/>
          </a:p>
        </p:txBody>
      </p:sp>
      <p:sp>
        <p:nvSpPr>
          <p:cNvPr id="5" name="Footer Placeholder 4"/>
          <p:cNvSpPr>
            <a:spLocks noGrp="1"/>
          </p:cNvSpPr>
          <p:nvPr>
            <p:ph type="ftr" sz="quarter" idx="11"/>
          </p:nvPr>
        </p:nvSpPr>
        <p:spPr/>
        <p:txBody>
          <a:bodyPr/>
          <a:lstStyle/>
          <a:p>
            <a:endParaRPr lang="pt-BR" altLang="pt-BR"/>
          </a:p>
        </p:txBody>
      </p:sp>
      <p:sp>
        <p:nvSpPr>
          <p:cNvPr id="6" name="Slide Number Placeholder 5"/>
          <p:cNvSpPr>
            <a:spLocks noGrp="1"/>
          </p:cNvSpPr>
          <p:nvPr>
            <p:ph type="sldNum" sz="quarter" idx="12"/>
          </p:nvPr>
        </p:nvSpPr>
        <p:spPr/>
        <p:txBody>
          <a:bodyPr/>
          <a:lstStyle/>
          <a:p>
            <a:fld id="{D86502BE-1F14-4ED5-BE2D-388661CC6F88}" type="slidenum">
              <a:rPr lang="pt-BR" altLang="pt-BR" smtClean="0"/>
              <a:pPr/>
              <a:t>‹nº›</a:t>
            </a:fld>
            <a:endParaRPr lang="pt-BR" altLang="pt-BR"/>
          </a:p>
        </p:txBody>
      </p:sp>
    </p:spTree>
    <p:extLst>
      <p:ext uri="{BB962C8B-B14F-4D97-AF65-F5344CB8AC3E}">
        <p14:creationId xmlns:p14="http://schemas.microsoft.com/office/powerpoint/2010/main" val="2303509321"/>
      </p:ext>
    </p:extLst>
  </p:cSld>
  <p:clrMapOvr>
    <a:masterClrMapping/>
  </p:clrMapOvr>
  <p:transition spd="slow">
    <p:random/>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685813" y="53499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pPr fontAlgn="auto">
              <a:spcBef>
                <a:spcPts val="0"/>
              </a:spcBef>
              <a:spcAft>
                <a:spcPts val="0"/>
              </a:spcAft>
            </a:pPr>
            <a:endParaRPr lang="en-US" sz="2400" dirty="0">
              <a:solidFill>
                <a:prstClr val="black"/>
              </a:solidFill>
              <a:latin typeface="Cambria"/>
              <a:cs typeface="Arial" charset="0"/>
            </a:endParaRPr>
          </a:p>
        </p:txBody>
      </p:sp>
      <p:sp>
        <p:nvSpPr>
          <p:cNvPr id="29" name="Título 28"/>
          <p:cNvSpPr>
            <a:spLocks noGrp="1"/>
          </p:cNvSpPr>
          <p:nvPr>
            <p:ph type="ctrTitle"/>
          </p:nvPr>
        </p:nvSpPr>
        <p:spPr>
          <a:xfrm>
            <a:off x="508012" y="4853419"/>
            <a:ext cx="11277601" cy="1222375"/>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508012" y="3886200"/>
            <a:ext cx="11277601" cy="914400"/>
          </a:xfrm>
        </p:spPr>
        <p:txBody>
          <a:bodyPr anchor="b"/>
          <a:lstStyle>
            <a:lvl1pPr marL="0" indent="0" algn="l">
              <a:buNone/>
              <a:defRPr sz="3200">
                <a:solidFill>
                  <a:schemeClr val="tx2">
                    <a:shade val="75000"/>
                  </a:schemeClr>
                </a:solidFill>
              </a:defRPr>
            </a:lvl1pPr>
            <a:lvl2pPr marL="609585" indent="0" algn="ctr">
              <a:buNone/>
            </a:lvl2pPr>
            <a:lvl3pPr marL="1219170" indent="0" algn="ctr">
              <a:buNone/>
            </a:lvl3pPr>
            <a:lvl4pPr marL="1828754" indent="0" algn="ctr">
              <a:buNone/>
            </a:lvl4pPr>
            <a:lvl5pPr marL="2438339" indent="0" algn="ctr">
              <a:buNone/>
            </a:lvl5pPr>
            <a:lvl6pPr marL="3047924" indent="0" algn="ctr">
              <a:buNone/>
            </a:lvl6pPr>
            <a:lvl7pPr marL="3657509" indent="0" algn="ctr">
              <a:buNone/>
            </a:lvl7pPr>
            <a:lvl8pPr marL="4267093" indent="0" algn="ctr">
              <a:buNone/>
            </a:lvl8pPr>
            <a:lvl9pPr marL="4876678"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28/01/2023</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10972800" y="6473955"/>
            <a:ext cx="1011936" cy="246888"/>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87194896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28/01/2023</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4775206" y="76208"/>
            <a:ext cx="3860801" cy="288925"/>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10972800" y="6473955"/>
            <a:ext cx="1011936" cy="246888"/>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1133136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685813" y="34449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pPr fontAlgn="auto">
              <a:spcBef>
                <a:spcPts val="0"/>
              </a:spcBef>
              <a:spcAft>
                <a:spcPts val="0"/>
              </a:spcAft>
            </a:pPr>
            <a:endParaRPr lang="en-US" sz="2400" dirty="0">
              <a:solidFill>
                <a:prstClr val="white"/>
              </a:solidFill>
              <a:latin typeface="Cambria"/>
              <a:cs typeface="Arial" charset="0"/>
            </a:endParaRPr>
          </a:p>
        </p:txBody>
      </p:sp>
      <p:sp>
        <p:nvSpPr>
          <p:cNvPr id="6" name="Espaço Reservado para Texto 5"/>
          <p:cNvSpPr>
            <a:spLocks noGrp="1"/>
          </p:cNvSpPr>
          <p:nvPr>
            <p:ph type="body" idx="1"/>
          </p:nvPr>
        </p:nvSpPr>
        <p:spPr>
          <a:xfrm>
            <a:off x="508012" y="1676410"/>
            <a:ext cx="11277601" cy="1219201"/>
          </a:xfrm>
        </p:spPr>
        <p:txBody>
          <a:bodyPr anchor="b"/>
          <a:lstStyle>
            <a:lvl1pPr marL="0" indent="0" algn="r">
              <a:buNone/>
              <a:defRPr sz="2667">
                <a:solidFill>
                  <a:schemeClr val="tx2">
                    <a:shade val="75000"/>
                  </a:schemeClr>
                </a:solidFill>
              </a:defRPr>
            </a:lvl1pPr>
            <a:lvl2pPr>
              <a:buNone/>
              <a:defRPr sz="2400">
                <a:solidFill>
                  <a:schemeClr val="tx1">
                    <a:tint val="75000"/>
                  </a:schemeClr>
                </a:solidFill>
              </a:defRPr>
            </a:lvl2pPr>
            <a:lvl3pPr>
              <a:buNone/>
              <a:defRPr sz="2133">
                <a:solidFill>
                  <a:schemeClr val="tx1">
                    <a:tint val="75000"/>
                  </a:schemeClr>
                </a:solidFill>
              </a:defRPr>
            </a:lvl3pPr>
            <a:lvl4pPr>
              <a:buNone/>
              <a:defRPr sz="1867">
                <a:solidFill>
                  <a:schemeClr val="tx1">
                    <a:tint val="75000"/>
                  </a:schemeClr>
                </a:solidFill>
              </a:defRPr>
            </a:lvl4pPr>
            <a:lvl5pPr>
              <a:buNone/>
              <a:defRPr sz="1867">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28/01/2023</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240646" y="2947094"/>
            <a:ext cx="11582401" cy="1184825"/>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val="29440654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402350" y="457201"/>
            <a:ext cx="11582401" cy="841248"/>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406401" y="1600200"/>
            <a:ext cx="5588000" cy="4724400"/>
          </a:xfrm>
        </p:spPr>
        <p:txBody>
          <a:bodyPr/>
          <a:lstStyle>
            <a:lvl1pPr>
              <a:defRPr sz="3733"/>
            </a:lvl1pPr>
            <a:lvl2pPr>
              <a:defRPr sz="3200"/>
            </a:lvl2pPr>
            <a:lvl3pPr>
              <a:defRPr sz="2667"/>
            </a:lvl3pPr>
            <a:lvl4pPr>
              <a:defRPr sz="2400"/>
            </a:lvl4pPr>
            <a:lvl5pPr>
              <a:defRPr sz="24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6197610" y="1600200"/>
            <a:ext cx="5791201" cy="4724400"/>
          </a:xfrm>
        </p:spPr>
        <p:txBody>
          <a:bodyPr/>
          <a:lstStyle>
            <a:lvl1pPr>
              <a:defRPr sz="3733"/>
            </a:lvl1pPr>
            <a:lvl2pPr>
              <a:defRPr sz="3200"/>
            </a:lvl2pPr>
            <a:lvl3pPr>
              <a:defRPr sz="2667"/>
            </a:lvl3pPr>
            <a:lvl4pPr>
              <a:defRPr sz="2400"/>
            </a:lvl4pPr>
            <a:lvl5pPr>
              <a:defRPr sz="24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28/01/2023</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6718835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406400" y="5410201"/>
            <a:ext cx="11480800" cy="882651"/>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375273" y="666753"/>
            <a:ext cx="5720740" cy="639763"/>
          </a:xfrm>
        </p:spPr>
        <p:txBody>
          <a:bodyPr anchor="ctr"/>
          <a:lstStyle>
            <a:lvl1pPr marL="0" indent="0">
              <a:buNone/>
              <a:defRPr sz="2400" b="0" cap="all" baseline="0">
                <a:solidFill>
                  <a:schemeClr val="accent1">
                    <a:shade val="50000"/>
                  </a:schemeClr>
                </a:solidFill>
                <a:latin typeface="+mj-lt"/>
                <a:ea typeface="+mj-ea"/>
                <a:cs typeface="+mj-cs"/>
              </a:defRPr>
            </a:lvl1pPr>
            <a:lvl2pPr>
              <a:buNone/>
              <a:defRPr sz="2667" b="1"/>
            </a:lvl2pPr>
            <a:lvl3pPr>
              <a:buNone/>
              <a:defRPr sz="2400" b="1"/>
            </a:lvl3pPr>
            <a:lvl4pPr>
              <a:buNone/>
              <a:defRPr sz="2133" b="1"/>
            </a:lvl4pPr>
            <a:lvl5pPr>
              <a:buNone/>
              <a:defRPr sz="2133"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6193369" y="666753"/>
            <a:ext cx="5722987" cy="639763"/>
          </a:xfrm>
        </p:spPr>
        <p:txBody>
          <a:bodyPr anchor="ctr"/>
          <a:lstStyle>
            <a:lvl1pPr marL="0" indent="0">
              <a:buNone/>
              <a:defRPr sz="2400" b="0" cap="all" baseline="0">
                <a:solidFill>
                  <a:schemeClr val="accent1">
                    <a:shade val="50000"/>
                  </a:schemeClr>
                </a:solidFill>
                <a:latin typeface="+mj-lt"/>
                <a:ea typeface="+mj-ea"/>
                <a:cs typeface="+mj-cs"/>
              </a:defRPr>
            </a:lvl1pPr>
            <a:lvl2pPr>
              <a:buNone/>
              <a:defRPr sz="2667" b="1"/>
            </a:lvl2pPr>
            <a:lvl3pPr>
              <a:buNone/>
              <a:defRPr sz="2400" b="1"/>
            </a:lvl3pPr>
            <a:lvl4pPr>
              <a:buNone/>
              <a:defRPr sz="2133" b="1"/>
            </a:lvl4pPr>
            <a:lvl5pPr>
              <a:buNone/>
              <a:defRPr sz="2133"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375273" y="1316041"/>
            <a:ext cx="5720740" cy="3941763"/>
          </a:xfrm>
        </p:spPr>
        <p:txBody>
          <a:bodyPr/>
          <a:lstStyle>
            <a:lvl1pPr>
              <a:defRPr sz="3200"/>
            </a:lvl1pPr>
            <a:lvl2pPr>
              <a:defRPr sz="2667"/>
            </a:lvl2pPr>
            <a:lvl3pPr>
              <a:defRPr sz="2400"/>
            </a:lvl3pPr>
            <a:lvl4pPr>
              <a:defRPr sz="2133"/>
            </a:lvl4pPr>
            <a:lvl5pPr>
              <a:defRPr sz="2133"/>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6198312" y="1316041"/>
            <a:ext cx="5718048" cy="3941763"/>
          </a:xfrm>
        </p:spPr>
        <p:txBody>
          <a:bodyPr/>
          <a:lstStyle>
            <a:lvl1pPr>
              <a:defRPr sz="3200"/>
            </a:lvl1pPr>
            <a:lvl2pPr>
              <a:defRPr sz="2667"/>
            </a:lvl2pPr>
            <a:lvl3pPr>
              <a:defRPr sz="2400"/>
            </a:lvl3pPr>
            <a:lvl4pPr>
              <a:defRPr sz="2133"/>
            </a:lvl4pPr>
            <a:lvl5pPr>
              <a:defRPr sz="2133"/>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28/01/2023</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10972813" y="6477003"/>
            <a:ext cx="1016001" cy="246888"/>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685813" y="60198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pPr fontAlgn="auto">
              <a:spcBef>
                <a:spcPts val="0"/>
              </a:spcBef>
              <a:spcAft>
                <a:spcPts val="0"/>
              </a:spcAft>
            </a:pPr>
            <a:endParaRPr lang="en-US" sz="2400" dirty="0">
              <a:solidFill>
                <a:prstClr val="black"/>
              </a:solidFill>
              <a:latin typeface="Cambria"/>
              <a:cs typeface="Arial" charset="0"/>
            </a:endParaRPr>
          </a:p>
        </p:txBody>
      </p:sp>
    </p:spTree>
    <p:extLst>
      <p:ext uri="{BB962C8B-B14F-4D97-AF65-F5344CB8AC3E}">
        <p14:creationId xmlns:p14="http://schemas.microsoft.com/office/powerpoint/2010/main" val="1345474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402350" y="457201"/>
            <a:ext cx="11582401" cy="841248"/>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28/01/2023</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473145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28/01/2023</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04651035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685813" y="5849120"/>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pPr fontAlgn="auto">
              <a:spcBef>
                <a:spcPts val="0"/>
              </a:spcBef>
              <a:spcAft>
                <a:spcPts val="0"/>
              </a:spcAft>
            </a:pPr>
            <a:endParaRPr lang="en-US" sz="2400" dirty="0">
              <a:solidFill>
                <a:prstClr val="black"/>
              </a:solidFill>
              <a:latin typeface="Cambria"/>
              <a:cs typeface="Arial" charset="0"/>
            </a:endParaRPr>
          </a:p>
        </p:txBody>
      </p:sp>
      <p:sp>
        <p:nvSpPr>
          <p:cNvPr id="12" name="Título 11"/>
          <p:cNvSpPr>
            <a:spLocks noGrp="1"/>
          </p:cNvSpPr>
          <p:nvPr>
            <p:ph type="title"/>
          </p:nvPr>
        </p:nvSpPr>
        <p:spPr>
          <a:xfrm>
            <a:off x="609612" y="5486403"/>
            <a:ext cx="11277601" cy="520700"/>
          </a:xfrm>
        </p:spPr>
        <p:txBody>
          <a:bodyPr anchor="ctr"/>
          <a:lstStyle>
            <a:lvl1pPr algn="l">
              <a:buNone/>
              <a:defRPr sz="2667"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609608" y="609601"/>
            <a:ext cx="4011085" cy="4800600"/>
          </a:xfrm>
        </p:spPr>
        <p:txBody>
          <a:bodyPr/>
          <a:lstStyle>
            <a:lvl1pPr marL="0" indent="0">
              <a:buNone/>
              <a:defRPr sz="1867"/>
            </a:lvl1pPr>
            <a:lvl2pPr>
              <a:buNone/>
              <a:defRPr sz="1600"/>
            </a:lvl2pPr>
            <a:lvl3pPr>
              <a:buNone/>
              <a:defRPr sz="1333"/>
            </a:lvl3pPr>
            <a:lvl4pPr>
              <a:buNone/>
              <a:defRPr sz="1200"/>
            </a:lvl4pPr>
            <a:lvl5pPr>
              <a:buNone/>
              <a:defRPr sz="1200"/>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4766737" y="609601"/>
            <a:ext cx="7120467" cy="4800600"/>
          </a:xfrm>
        </p:spPr>
        <p:txBody>
          <a:bodyPr/>
          <a:lstStyle>
            <a:lvl1pPr>
              <a:defRPr sz="4267"/>
            </a:lvl1pPr>
            <a:lvl2pPr>
              <a:defRPr sz="3733"/>
            </a:lvl2pPr>
            <a:lvl3pPr>
              <a:defRPr sz="3200"/>
            </a:lvl3pPr>
            <a:lvl4pPr>
              <a:defRPr sz="2667"/>
            </a:lvl4pPr>
            <a:lvl5pPr>
              <a:defRPr sz="2667"/>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28/01/2023</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1263967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4673600" y="616635"/>
            <a:ext cx="67056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4267"/>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28/01/2023</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507999" y="4993763"/>
            <a:ext cx="7823200" cy="522288"/>
          </a:xfrm>
        </p:spPr>
        <p:txBody>
          <a:bodyPr anchor="ctr"/>
          <a:lstStyle>
            <a:lvl1pPr algn="l">
              <a:buNone/>
              <a:defRPr sz="2667"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507999" y="5533227"/>
            <a:ext cx="7823200" cy="768351"/>
          </a:xfrm>
        </p:spPr>
        <p:txBody>
          <a:bodyPr lIns="109728" tIns="0"/>
          <a:lstStyle>
            <a:lvl1pPr marL="0" indent="0">
              <a:buNone/>
              <a:defRPr sz="1867"/>
            </a:lvl1pPr>
            <a:lvl2pPr>
              <a:defRPr sz="1600"/>
            </a:lvl2pPr>
            <a:lvl3pPr>
              <a:defRPr sz="1333"/>
            </a:lvl3pPr>
            <a:lvl4pPr>
              <a:defRPr sz="1200"/>
            </a:lvl4pPr>
            <a:lvl5pPr>
              <a:defRPr sz="1200"/>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val="15257625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28/01/2023</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5386643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9144001" y="549284"/>
            <a:ext cx="2438400" cy="5851525"/>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609615" y="549284"/>
            <a:ext cx="8331199" cy="5851525"/>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28/01/2023</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45526646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pt-BR" smtClean="0"/>
              <a:t>Clique para editar o título mestre</a:t>
            </a:r>
            <a:endParaRPr lang="pt-B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endParaRPr lang="pt-BR" altLang="pt-BR">
              <a:solidFill>
                <a:srgbClr val="FFFFFF"/>
              </a:solidFill>
            </a:endParaRPr>
          </a:p>
        </p:txBody>
      </p:sp>
      <p:sp>
        <p:nvSpPr>
          <p:cNvPr id="5" name="Espaço Reservado para Rodapé 4"/>
          <p:cNvSpPr>
            <a:spLocks noGrp="1"/>
          </p:cNvSpPr>
          <p:nvPr>
            <p:ph type="ftr" sz="quarter" idx="11"/>
          </p:nvPr>
        </p:nvSpPr>
        <p:spPr/>
        <p:txBody>
          <a:bodyPr/>
          <a:lstStyle>
            <a:lvl1pPr>
              <a:defRPr/>
            </a:lvl1pPr>
          </a:lstStyle>
          <a:p>
            <a:endParaRPr lang="pt-BR" altLang="pt-BR">
              <a:solidFill>
                <a:srgbClr val="FFFFFF"/>
              </a:solidFill>
            </a:endParaRPr>
          </a:p>
        </p:txBody>
      </p:sp>
      <p:sp>
        <p:nvSpPr>
          <p:cNvPr id="6" name="Espaço Reservado para Número de Slide 5"/>
          <p:cNvSpPr>
            <a:spLocks noGrp="1"/>
          </p:cNvSpPr>
          <p:nvPr>
            <p:ph type="sldNum" sz="quarter" idx="12"/>
          </p:nvPr>
        </p:nvSpPr>
        <p:spPr/>
        <p:txBody>
          <a:bodyPr/>
          <a:lstStyle>
            <a:lvl1pPr>
              <a:defRPr/>
            </a:lvl1pPr>
          </a:lstStyle>
          <a:p>
            <a:fld id="{CEDBCBC7-CCBE-4674-BB1D-C55CC830094F}" type="slidenum">
              <a:rPr lang="pt-BR" altLang="pt-BR">
                <a:solidFill>
                  <a:srgbClr val="FFFFFF"/>
                </a:solidFill>
              </a:rPr>
              <a:pPr/>
              <a:t>‹nº›</a:t>
            </a:fld>
            <a:endParaRPr lang="pt-BR" altLang="pt-BR">
              <a:solidFill>
                <a:srgbClr val="FFFFFF"/>
              </a:solidFill>
            </a:endParaRPr>
          </a:p>
        </p:txBody>
      </p:sp>
    </p:spTree>
    <p:extLst>
      <p:ext uri="{BB962C8B-B14F-4D97-AF65-F5344CB8AC3E}">
        <p14:creationId xmlns:p14="http://schemas.microsoft.com/office/powerpoint/2010/main" val="2585638797"/>
      </p:ext>
    </p:extLst>
  </p:cSld>
  <p:clrMapOvr>
    <a:masterClrMapping/>
  </p:clrMapOvr>
  <p:transition spd="slow">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endParaRPr lang="pt-BR" altLang="pt-BR">
              <a:solidFill>
                <a:srgbClr val="FFFFFF"/>
              </a:solidFill>
            </a:endParaRPr>
          </a:p>
        </p:txBody>
      </p:sp>
      <p:sp>
        <p:nvSpPr>
          <p:cNvPr id="5" name="Espaço Reservado para Rodapé 4"/>
          <p:cNvSpPr>
            <a:spLocks noGrp="1"/>
          </p:cNvSpPr>
          <p:nvPr>
            <p:ph type="ftr" sz="quarter" idx="11"/>
          </p:nvPr>
        </p:nvSpPr>
        <p:spPr/>
        <p:txBody>
          <a:bodyPr/>
          <a:lstStyle>
            <a:lvl1pPr>
              <a:defRPr/>
            </a:lvl1pPr>
          </a:lstStyle>
          <a:p>
            <a:endParaRPr lang="pt-BR" altLang="pt-BR">
              <a:solidFill>
                <a:srgbClr val="FFFFFF"/>
              </a:solidFill>
            </a:endParaRPr>
          </a:p>
        </p:txBody>
      </p:sp>
      <p:sp>
        <p:nvSpPr>
          <p:cNvPr id="6" name="Espaço Reservado para Número de Slide 5"/>
          <p:cNvSpPr>
            <a:spLocks noGrp="1"/>
          </p:cNvSpPr>
          <p:nvPr>
            <p:ph type="sldNum" sz="quarter" idx="12"/>
          </p:nvPr>
        </p:nvSpPr>
        <p:spPr/>
        <p:txBody>
          <a:bodyPr/>
          <a:lstStyle>
            <a:lvl1pPr>
              <a:defRPr/>
            </a:lvl1pPr>
          </a:lstStyle>
          <a:p>
            <a:fld id="{D1DF3FDD-B16E-4833-87B6-454BE963A6D9}" type="slidenum">
              <a:rPr lang="pt-BR" altLang="pt-BR">
                <a:solidFill>
                  <a:srgbClr val="FFFFFF"/>
                </a:solidFill>
              </a:rPr>
              <a:pPr/>
              <a:t>‹nº›</a:t>
            </a:fld>
            <a:endParaRPr lang="pt-BR" altLang="pt-BR">
              <a:solidFill>
                <a:srgbClr val="FFFFFF"/>
              </a:solidFill>
            </a:endParaRPr>
          </a:p>
        </p:txBody>
      </p:sp>
    </p:spTree>
    <p:extLst>
      <p:ext uri="{BB962C8B-B14F-4D97-AF65-F5344CB8AC3E}">
        <p14:creationId xmlns:p14="http://schemas.microsoft.com/office/powerpoint/2010/main" val="1212388530"/>
      </p:ext>
    </p:extLst>
  </p:cSld>
  <p:clrMapOvr>
    <a:masterClrMapping/>
  </p:clrMapOvr>
  <p:transition spd="slow">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39"/>
            <a:ext cx="10515600" cy="2852737"/>
          </a:xfrm>
        </p:spPr>
        <p:txBody>
          <a:bodyPr anchor="b"/>
          <a:lstStyle>
            <a:lvl1pPr>
              <a:defRPr sz="6000"/>
            </a:lvl1pPr>
          </a:lstStyle>
          <a:p>
            <a:r>
              <a:rPr lang="pt-BR" smtClean="0"/>
              <a:t>Clique para editar o título mestre</a:t>
            </a:r>
            <a:endParaRPr lang="pt-BR"/>
          </a:p>
        </p:txBody>
      </p:sp>
      <p:sp>
        <p:nvSpPr>
          <p:cNvPr id="3" name="Espaço Reservado para Texto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lvl1pPr>
              <a:defRPr/>
            </a:lvl1pPr>
          </a:lstStyle>
          <a:p>
            <a:endParaRPr lang="pt-BR" altLang="pt-BR">
              <a:solidFill>
                <a:srgbClr val="FFFFFF"/>
              </a:solidFill>
            </a:endParaRPr>
          </a:p>
        </p:txBody>
      </p:sp>
      <p:sp>
        <p:nvSpPr>
          <p:cNvPr id="5" name="Espaço Reservado para Rodapé 4"/>
          <p:cNvSpPr>
            <a:spLocks noGrp="1"/>
          </p:cNvSpPr>
          <p:nvPr>
            <p:ph type="ftr" sz="quarter" idx="11"/>
          </p:nvPr>
        </p:nvSpPr>
        <p:spPr/>
        <p:txBody>
          <a:bodyPr/>
          <a:lstStyle>
            <a:lvl1pPr>
              <a:defRPr/>
            </a:lvl1pPr>
          </a:lstStyle>
          <a:p>
            <a:endParaRPr lang="pt-BR" altLang="pt-BR">
              <a:solidFill>
                <a:srgbClr val="FFFFFF"/>
              </a:solidFill>
            </a:endParaRPr>
          </a:p>
        </p:txBody>
      </p:sp>
      <p:sp>
        <p:nvSpPr>
          <p:cNvPr id="6" name="Espaço Reservado para Número de Slide 5"/>
          <p:cNvSpPr>
            <a:spLocks noGrp="1"/>
          </p:cNvSpPr>
          <p:nvPr>
            <p:ph type="sldNum" sz="quarter" idx="12"/>
          </p:nvPr>
        </p:nvSpPr>
        <p:spPr/>
        <p:txBody>
          <a:bodyPr/>
          <a:lstStyle>
            <a:lvl1pPr>
              <a:defRPr/>
            </a:lvl1pPr>
          </a:lstStyle>
          <a:p>
            <a:fld id="{C27284C5-990B-4653-B51F-900FE1D77DAF}" type="slidenum">
              <a:rPr lang="pt-BR" altLang="pt-BR">
                <a:solidFill>
                  <a:srgbClr val="FFFFFF"/>
                </a:solidFill>
              </a:rPr>
              <a:pPr/>
              <a:t>‹nº›</a:t>
            </a:fld>
            <a:endParaRPr lang="pt-BR" altLang="pt-BR">
              <a:solidFill>
                <a:srgbClr val="FFFFFF"/>
              </a:solidFill>
            </a:endParaRPr>
          </a:p>
        </p:txBody>
      </p:sp>
    </p:spTree>
    <p:extLst>
      <p:ext uri="{BB962C8B-B14F-4D97-AF65-F5344CB8AC3E}">
        <p14:creationId xmlns:p14="http://schemas.microsoft.com/office/powerpoint/2010/main" val="391923850"/>
      </p:ext>
    </p:extLst>
  </p:cSld>
  <p:clrMapOvr>
    <a:masterClrMapping/>
  </p:clrMapOvr>
  <p:transition spd="slow">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609600" y="1600201"/>
            <a:ext cx="5384800" cy="4525963"/>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6197600" y="1600201"/>
            <a:ext cx="5384800" cy="4525963"/>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lvl1pPr>
              <a:defRPr/>
            </a:lvl1pPr>
          </a:lstStyle>
          <a:p>
            <a:endParaRPr lang="pt-BR" altLang="pt-BR">
              <a:solidFill>
                <a:srgbClr val="FFFFFF"/>
              </a:solidFill>
            </a:endParaRPr>
          </a:p>
        </p:txBody>
      </p:sp>
      <p:sp>
        <p:nvSpPr>
          <p:cNvPr id="6" name="Espaço Reservado para Rodapé 5"/>
          <p:cNvSpPr>
            <a:spLocks noGrp="1"/>
          </p:cNvSpPr>
          <p:nvPr>
            <p:ph type="ftr" sz="quarter" idx="11"/>
          </p:nvPr>
        </p:nvSpPr>
        <p:spPr/>
        <p:txBody>
          <a:bodyPr/>
          <a:lstStyle>
            <a:lvl1pPr>
              <a:defRPr/>
            </a:lvl1pPr>
          </a:lstStyle>
          <a:p>
            <a:endParaRPr lang="pt-BR" altLang="pt-BR">
              <a:solidFill>
                <a:srgbClr val="FFFFFF"/>
              </a:solidFill>
            </a:endParaRPr>
          </a:p>
        </p:txBody>
      </p:sp>
      <p:sp>
        <p:nvSpPr>
          <p:cNvPr id="7" name="Espaço Reservado para Número de Slide 6"/>
          <p:cNvSpPr>
            <a:spLocks noGrp="1"/>
          </p:cNvSpPr>
          <p:nvPr>
            <p:ph type="sldNum" sz="quarter" idx="12"/>
          </p:nvPr>
        </p:nvSpPr>
        <p:spPr/>
        <p:txBody>
          <a:bodyPr/>
          <a:lstStyle>
            <a:lvl1pPr>
              <a:defRPr/>
            </a:lvl1pPr>
          </a:lstStyle>
          <a:p>
            <a:fld id="{606172EE-88D6-49E8-8125-E4DB5E71F4DE}" type="slidenum">
              <a:rPr lang="pt-BR" altLang="pt-BR">
                <a:solidFill>
                  <a:srgbClr val="FFFFFF"/>
                </a:solidFill>
              </a:rPr>
              <a:pPr/>
              <a:t>‹nº›</a:t>
            </a:fld>
            <a:endParaRPr lang="pt-BR" altLang="pt-BR">
              <a:solidFill>
                <a:srgbClr val="FFFFFF"/>
              </a:solidFill>
            </a:endParaRPr>
          </a:p>
        </p:txBody>
      </p:sp>
    </p:spTree>
    <p:extLst>
      <p:ext uri="{BB962C8B-B14F-4D97-AF65-F5344CB8AC3E}">
        <p14:creationId xmlns:p14="http://schemas.microsoft.com/office/powerpoint/2010/main" val="1149825631"/>
      </p:ext>
    </p:extLst>
  </p:cSld>
  <p:clrMapOvr>
    <a:masterClrMapping/>
  </p:clrMapOvr>
  <p:transition spd="slow">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840317" y="365126"/>
            <a:ext cx="10515600" cy="1325563"/>
          </a:xfrm>
        </p:spPr>
        <p:txBody>
          <a:bodyPr/>
          <a:lstStyle/>
          <a:p>
            <a:r>
              <a:rPr lang="pt-BR" smtClean="0"/>
              <a:t>Clique para editar o título mestre</a:t>
            </a:r>
            <a:endParaRPr lang="pt-BR"/>
          </a:p>
        </p:txBody>
      </p:sp>
      <p:sp>
        <p:nvSpPr>
          <p:cNvPr id="3" name="Espaço Reservado para Texto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840318" y="2505075"/>
            <a:ext cx="5158316"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6172200" y="2505075"/>
            <a:ext cx="5183717"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lvl1pPr>
              <a:defRPr/>
            </a:lvl1pPr>
          </a:lstStyle>
          <a:p>
            <a:endParaRPr lang="pt-BR" altLang="pt-BR">
              <a:solidFill>
                <a:srgbClr val="FFFFFF"/>
              </a:solidFill>
            </a:endParaRPr>
          </a:p>
        </p:txBody>
      </p:sp>
      <p:sp>
        <p:nvSpPr>
          <p:cNvPr id="8" name="Espaço Reservado para Rodapé 7"/>
          <p:cNvSpPr>
            <a:spLocks noGrp="1"/>
          </p:cNvSpPr>
          <p:nvPr>
            <p:ph type="ftr" sz="quarter" idx="11"/>
          </p:nvPr>
        </p:nvSpPr>
        <p:spPr/>
        <p:txBody>
          <a:bodyPr/>
          <a:lstStyle>
            <a:lvl1pPr>
              <a:defRPr/>
            </a:lvl1pPr>
          </a:lstStyle>
          <a:p>
            <a:endParaRPr lang="pt-BR" altLang="pt-BR">
              <a:solidFill>
                <a:srgbClr val="FFFFFF"/>
              </a:solidFill>
            </a:endParaRPr>
          </a:p>
        </p:txBody>
      </p:sp>
      <p:sp>
        <p:nvSpPr>
          <p:cNvPr id="9" name="Espaço Reservado para Número de Slide 8"/>
          <p:cNvSpPr>
            <a:spLocks noGrp="1"/>
          </p:cNvSpPr>
          <p:nvPr>
            <p:ph type="sldNum" sz="quarter" idx="12"/>
          </p:nvPr>
        </p:nvSpPr>
        <p:spPr/>
        <p:txBody>
          <a:bodyPr/>
          <a:lstStyle>
            <a:lvl1pPr>
              <a:defRPr/>
            </a:lvl1pPr>
          </a:lstStyle>
          <a:p>
            <a:fld id="{27EAB154-CF7D-479D-85FF-10DF2B5B16DA}" type="slidenum">
              <a:rPr lang="pt-BR" altLang="pt-BR">
                <a:solidFill>
                  <a:srgbClr val="FFFFFF"/>
                </a:solidFill>
              </a:rPr>
              <a:pPr/>
              <a:t>‹nº›</a:t>
            </a:fld>
            <a:endParaRPr lang="pt-BR" altLang="pt-BR">
              <a:solidFill>
                <a:srgbClr val="FFFFFF"/>
              </a:solidFill>
            </a:endParaRPr>
          </a:p>
        </p:txBody>
      </p:sp>
    </p:spTree>
    <p:extLst>
      <p:ext uri="{BB962C8B-B14F-4D97-AF65-F5344CB8AC3E}">
        <p14:creationId xmlns:p14="http://schemas.microsoft.com/office/powerpoint/2010/main" val="698623400"/>
      </p:ext>
    </p:extLst>
  </p:cSld>
  <p:clrMapOvr>
    <a:masterClrMapping/>
  </p:clrMapOvr>
  <p:transition spd="slow">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lvl1pPr>
              <a:defRPr/>
            </a:lvl1pPr>
          </a:lstStyle>
          <a:p>
            <a:endParaRPr lang="pt-BR" altLang="pt-BR">
              <a:solidFill>
                <a:srgbClr val="FFFFFF"/>
              </a:solidFill>
            </a:endParaRPr>
          </a:p>
        </p:txBody>
      </p:sp>
      <p:sp>
        <p:nvSpPr>
          <p:cNvPr id="4" name="Espaço Reservado para Rodapé 3"/>
          <p:cNvSpPr>
            <a:spLocks noGrp="1"/>
          </p:cNvSpPr>
          <p:nvPr>
            <p:ph type="ftr" sz="quarter" idx="11"/>
          </p:nvPr>
        </p:nvSpPr>
        <p:spPr/>
        <p:txBody>
          <a:bodyPr/>
          <a:lstStyle>
            <a:lvl1pPr>
              <a:defRPr/>
            </a:lvl1pPr>
          </a:lstStyle>
          <a:p>
            <a:endParaRPr lang="pt-BR" altLang="pt-BR">
              <a:solidFill>
                <a:srgbClr val="FFFFFF"/>
              </a:solidFill>
            </a:endParaRPr>
          </a:p>
        </p:txBody>
      </p:sp>
      <p:sp>
        <p:nvSpPr>
          <p:cNvPr id="5" name="Espaço Reservado para Número de Slide 4"/>
          <p:cNvSpPr>
            <a:spLocks noGrp="1"/>
          </p:cNvSpPr>
          <p:nvPr>
            <p:ph type="sldNum" sz="quarter" idx="12"/>
          </p:nvPr>
        </p:nvSpPr>
        <p:spPr/>
        <p:txBody>
          <a:bodyPr/>
          <a:lstStyle>
            <a:lvl1pPr>
              <a:defRPr/>
            </a:lvl1pPr>
          </a:lstStyle>
          <a:p>
            <a:fld id="{E499D57E-7C75-4EAB-BCD3-7EB1FB5ECDC2}" type="slidenum">
              <a:rPr lang="pt-BR" altLang="pt-BR">
                <a:solidFill>
                  <a:srgbClr val="FFFFFF"/>
                </a:solidFill>
              </a:rPr>
              <a:pPr/>
              <a:t>‹nº›</a:t>
            </a:fld>
            <a:endParaRPr lang="pt-BR" altLang="pt-BR">
              <a:solidFill>
                <a:srgbClr val="FFFFFF"/>
              </a:solidFill>
            </a:endParaRPr>
          </a:p>
        </p:txBody>
      </p:sp>
    </p:spTree>
    <p:extLst>
      <p:ext uri="{BB962C8B-B14F-4D97-AF65-F5344CB8AC3E}">
        <p14:creationId xmlns:p14="http://schemas.microsoft.com/office/powerpoint/2010/main" val="446729327"/>
      </p:ext>
    </p:extLst>
  </p:cSld>
  <p:clrMapOvr>
    <a:masterClrMapping/>
  </p:clrMapOvr>
  <p:transition spd="slow">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lvl1pPr>
              <a:defRPr/>
            </a:lvl1pPr>
          </a:lstStyle>
          <a:p>
            <a:endParaRPr lang="pt-BR" altLang="pt-BR">
              <a:solidFill>
                <a:srgbClr val="FFFFFF"/>
              </a:solidFill>
            </a:endParaRPr>
          </a:p>
        </p:txBody>
      </p:sp>
      <p:sp>
        <p:nvSpPr>
          <p:cNvPr id="3" name="Espaço Reservado para Rodapé 2"/>
          <p:cNvSpPr>
            <a:spLocks noGrp="1"/>
          </p:cNvSpPr>
          <p:nvPr>
            <p:ph type="ftr" sz="quarter" idx="11"/>
          </p:nvPr>
        </p:nvSpPr>
        <p:spPr/>
        <p:txBody>
          <a:bodyPr/>
          <a:lstStyle>
            <a:lvl1pPr>
              <a:defRPr/>
            </a:lvl1pPr>
          </a:lstStyle>
          <a:p>
            <a:endParaRPr lang="pt-BR" altLang="pt-BR">
              <a:solidFill>
                <a:srgbClr val="FFFFFF"/>
              </a:solidFill>
            </a:endParaRPr>
          </a:p>
        </p:txBody>
      </p:sp>
      <p:sp>
        <p:nvSpPr>
          <p:cNvPr id="4" name="Espaço Reservado para Número de Slide 3"/>
          <p:cNvSpPr>
            <a:spLocks noGrp="1"/>
          </p:cNvSpPr>
          <p:nvPr>
            <p:ph type="sldNum" sz="quarter" idx="12"/>
          </p:nvPr>
        </p:nvSpPr>
        <p:spPr/>
        <p:txBody>
          <a:bodyPr/>
          <a:lstStyle>
            <a:lvl1pPr>
              <a:defRPr/>
            </a:lvl1pPr>
          </a:lstStyle>
          <a:p>
            <a:fld id="{DEF4AD53-B2DC-4ACB-B567-8C298C16B41D}" type="slidenum">
              <a:rPr lang="pt-BR" altLang="pt-BR">
                <a:solidFill>
                  <a:srgbClr val="FFFFFF"/>
                </a:solidFill>
              </a:rPr>
              <a:pPr/>
              <a:t>‹nº›</a:t>
            </a:fld>
            <a:endParaRPr lang="pt-BR" altLang="pt-BR">
              <a:solidFill>
                <a:srgbClr val="FFFFFF"/>
              </a:solidFill>
            </a:endParaRPr>
          </a:p>
        </p:txBody>
      </p:sp>
    </p:spTree>
    <p:extLst>
      <p:ext uri="{BB962C8B-B14F-4D97-AF65-F5344CB8AC3E}">
        <p14:creationId xmlns:p14="http://schemas.microsoft.com/office/powerpoint/2010/main" val="434603016"/>
      </p:ext>
    </p:extLst>
  </p:cSld>
  <p:clrMapOvr>
    <a:masterClrMapping/>
  </p:clrMapOvr>
  <p:transition spd="slow">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pt-BR" smtClean="0"/>
              <a:t>Clique para editar o título mestre</a:t>
            </a:r>
            <a:endParaRPr lang="pt-BR"/>
          </a:p>
        </p:txBody>
      </p:sp>
      <p:sp>
        <p:nvSpPr>
          <p:cNvPr id="3" name="Espaço Reservado para Conteúdo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lvl1pPr>
              <a:defRPr/>
            </a:lvl1pPr>
          </a:lstStyle>
          <a:p>
            <a:endParaRPr lang="pt-BR" altLang="pt-BR">
              <a:solidFill>
                <a:srgbClr val="FFFFFF"/>
              </a:solidFill>
            </a:endParaRPr>
          </a:p>
        </p:txBody>
      </p:sp>
      <p:sp>
        <p:nvSpPr>
          <p:cNvPr id="6" name="Espaço Reservado para Rodapé 5"/>
          <p:cNvSpPr>
            <a:spLocks noGrp="1"/>
          </p:cNvSpPr>
          <p:nvPr>
            <p:ph type="ftr" sz="quarter" idx="11"/>
          </p:nvPr>
        </p:nvSpPr>
        <p:spPr/>
        <p:txBody>
          <a:bodyPr/>
          <a:lstStyle>
            <a:lvl1pPr>
              <a:defRPr/>
            </a:lvl1pPr>
          </a:lstStyle>
          <a:p>
            <a:endParaRPr lang="pt-BR" altLang="pt-BR">
              <a:solidFill>
                <a:srgbClr val="FFFFFF"/>
              </a:solidFill>
            </a:endParaRPr>
          </a:p>
        </p:txBody>
      </p:sp>
      <p:sp>
        <p:nvSpPr>
          <p:cNvPr id="7" name="Espaço Reservado para Número de Slide 6"/>
          <p:cNvSpPr>
            <a:spLocks noGrp="1"/>
          </p:cNvSpPr>
          <p:nvPr>
            <p:ph type="sldNum" sz="quarter" idx="12"/>
          </p:nvPr>
        </p:nvSpPr>
        <p:spPr/>
        <p:txBody>
          <a:bodyPr/>
          <a:lstStyle>
            <a:lvl1pPr>
              <a:defRPr/>
            </a:lvl1pPr>
          </a:lstStyle>
          <a:p>
            <a:fld id="{0EC6CABE-EAF3-4643-BB56-AC4765B417C8}" type="slidenum">
              <a:rPr lang="pt-BR" altLang="pt-BR">
                <a:solidFill>
                  <a:srgbClr val="FFFFFF"/>
                </a:solidFill>
              </a:rPr>
              <a:pPr/>
              <a:t>‹nº›</a:t>
            </a:fld>
            <a:endParaRPr lang="pt-BR" altLang="pt-BR">
              <a:solidFill>
                <a:srgbClr val="FFFFFF"/>
              </a:solidFill>
            </a:endParaRPr>
          </a:p>
        </p:txBody>
      </p:sp>
    </p:spTree>
    <p:extLst>
      <p:ext uri="{BB962C8B-B14F-4D97-AF65-F5344CB8AC3E}">
        <p14:creationId xmlns:p14="http://schemas.microsoft.com/office/powerpoint/2010/main" val="2436076719"/>
      </p:ext>
    </p:extLst>
  </p:cSld>
  <p:clrMapOvr>
    <a:masterClrMapping/>
  </p:clrMapOvr>
  <p:transition spd="slow">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40318" y="457200"/>
            <a:ext cx="3932767" cy="1600200"/>
          </a:xfrm>
        </p:spPr>
        <p:txBody>
          <a:bodyPr anchor="b"/>
          <a:lstStyle>
            <a:lvl1pPr>
              <a:defRPr sz="3200"/>
            </a:lvl1pPr>
          </a:lstStyle>
          <a:p>
            <a:r>
              <a:rPr lang="pt-BR" smtClean="0"/>
              <a:t>Clique para editar o título mestre</a:t>
            </a:r>
            <a:endParaRPr lang="pt-BR"/>
          </a:p>
        </p:txBody>
      </p:sp>
      <p:sp>
        <p:nvSpPr>
          <p:cNvPr id="3" name="Espaço Reservado para Imagem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pt-BR"/>
          </a:p>
        </p:txBody>
      </p:sp>
      <p:sp>
        <p:nvSpPr>
          <p:cNvPr id="4" name="Espaço Reservado para Texto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lvl1pPr>
              <a:defRPr/>
            </a:lvl1pPr>
          </a:lstStyle>
          <a:p>
            <a:endParaRPr lang="pt-BR" altLang="pt-BR">
              <a:solidFill>
                <a:srgbClr val="FFFFFF"/>
              </a:solidFill>
            </a:endParaRPr>
          </a:p>
        </p:txBody>
      </p:sp>
      <p:sp>
        <p:nvSpPr>
          <p:cNvPr id="6" name="Espaço Reservado para Rodapé 5"/>
          <p:cNvSpPr>
            <a:spLocks noGrp="1"/>
          </p:cNvSpPr>
          <p:nvPr>
            <p:ph type="ftr" sz="quarter" idx="11"/>
          </p:nvPr>
        </p:nvSpPr>
        <p:spPr/>
        <p:txBody>
          <a:bodyPr/>
          <a:lstStyle>
            <a:lvl1pPr>
              <a:defRPr/>
            </a:lvl1pPr>
          </a:lstStyle>
          <a:p>
            <a:endParaRPr lang="pt-BR" altLang="pt-BR">
              <a:solidFill>
                <a:srgbClr val="FFFFFF"/>
              </a:solidFill>
            </a:endParaRPr>
          </a:p>
        </p:txBody>
      </p:sp>
      <p:sp>
        <p:nvSpPr>
          <p:cNvPr id="7" name="Espaço Reservado para Número de Slide 6"/>
          <p:cNvSpPr>
            <a:spLocks noGrp="1"/>
          </p:cNvSpPr>
          <p:nvPr>
            <p:ph type="sldNum" sz="quarter" idx="12"/>
          </p:nvPr>
        </p:nvSpPr>
        <p:spPr/>
        <p:txBody>
          <a:bodyPr/>
          <a:lstStyle>
            <a:lvl1pPr>
              <a:defRPr/>
            </a:lvl1pPr>
          </a:lstStyle>
          <a:p>
            <a:fld id="{89DC00B6-DD1C-4E77-8B2F-1B072F4F53FF}" type="slidenum">
              <a:rPr lang="pt-BR" altLang="pt-BR">
                <a:solidFill>
                  <a:srgbClr val="FFFFFF"/>
                </a:solidFill>
              </a:rPr>
              <a:pPr/>
              <a:t>‹nº›</a:t>
            </a:fld>
            <a:endParaRPr lang="pt-BR" altLang="pt-BR">
              <a:solidFill>
                <a:srgbClr val="FFFFFF"/>
              </a:solidFill>
            </a:endParaRPr>
          </a:p>
        </p:txBody>
      </p:sp>
    </p:spTree>
    <p:extLst>
      <p:ext uri="{BB962C8B-B14F-4D97-AF65-F5344CB8AC3E}">
        <p14:creationId xmlns:p14="http://schemas.microsoft.com/office/powerpoint/2010/main" val="2805962240"/>
      </p:ext>
    </p:extLst>
  </p:cSld>
  <p:clrMapOvr>
    <a:masterClrMapping/>
  </p:clrMapOvr>
  <p:transition spd="slow">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endParaRPr lang="pt-BR" altLang="pt-BR">
              <a:solidFill>
                <a:srgbClr val="FFFFFF"/>
              </a:solidFill>
            </a:endParaRPr>
          </a:p>
        </p:txBody>
      </p:sp>
      <p:sp>
        <p:nvSpPr>
          <p:cNvPr id="5" name="Espaço Reservado para Rodapé 4"/>
          <p:cNvSpPr>
            <a:spLocks noGrp="1"/>
          </p:cNvSpPr>
          <p:nvPr>
            <p:ph type="ftr" sz="quarter" idx="11"/>
          </p:nvPr>
        </p:nvSpPr>
        <p:spPr/>
        <p:txBody>
          <a:bodyPr/>
          <a:lstStyle>
            <a:lvl1pPr>
              <a:defRPr/>
            </a:lvl1pPr>
          </a:lstStyle>
          <a:p>
            <a:endParaRPr lang="pt-BR" altLang="pt-BR">
              <a:solidFill>
                <a:srgbClr val="FFFFFF"/>
              </a:solidFill>
            </a:endParaRPr>
          </a:p>
        </p:txBody>
      </p:sp>
      <p:sp>
        <p:nvSpPr>
          <p:cNvPr id="6" name="Espaço Reservado para Número de Slide 5"/>
          <p:cNvSpPr>
            <a:spLocks noGrp="1"/>
          </p:cNvSpPr>
          <p:nvPr>
            <p:ph type="sldNum" sz="quarter" idx="12"/>
          </p:nvPr>
        </p:nvSpPr>
        <p:spPr/>
        <p:txBody>
          <a:bodyPr/>
          <a:lstStyle>
            <a:lvl1pPr>
              <a:defRPr/>
            </a:lvl1pPr>
          </a:lstStyle>
          <a:p>
            <a:fld id="{2FB8E1D3-0069-44A0-8840-0D368EF443E7}" type="slidenum">
              <a:rPr lang="pt-BR" altLang="pt-BR">
                <a:solidFill>
                  <a:srgbClr val="FFFFFF"/>
                </a:solidFill>
              </a:rPr>
              <a:pPr/>
              <a:t>‹nº›</a:t>
            </a:fld>
            <a:endParaRPr lang="pt-BR" altLang="pt-BR">
              <a:solidFill>
                <a:srgbClr val="FFFFFF"/>
              </a:solidFill>
            </a:endParaRPr>
          </a:p>
        </p:txBody>
      </p:sp>
    </p:spTree>
    <p:extLst>
      <p:ext uri="{BB962C8B-B14F-4D97-AF65-F5344CB8AC3E}">
        <p14:creationId xmlns:p14="http://schemas.microsoft.com/office/powerpoint/2010/main" val="711315440"/>
      </p:ext>
    </p:extLst>
  </p:cSld>
  <p:clrMapOvr>
    <a:masterClrMapping/>
  </p:clrMapOvr>
  <p:transition spd="slow">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609600" y="274639"/>
            <a:ext cx="80264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endParaRPr lang="pt-BR" altLang="pt-BR">
              <a:solidFill>
                <a:srgbClr val="FFFFFF"/>
              </a:solidFill>
            </a:endParaRPr>
          </a:p>
        </p:txBody>
      </p:sp>
      <p:sp>
        <p:nvSpPr>
          <p:cNvPr id="5" name="Espaço Reservado para Rodapé 4"/>
          <p:cNvSpPr>
            <a:spLocks noGrp="1"/>
          </p:cNvSpPr>
          <p:nvPr>
            <p:ph type="ftr" sz="quarter" idx="11"/>
          </p:nvPr>
        </p:nvSpPr>
        <p:spPr/>
        <p:txBody>
          <a:bodyPr/>
          <a:lstStyle>
            <a:lvl1pPr>
              <a:defRPr/>
            </a:lvl1pPr>
          </a:lstStyle>
          <a:p>
            <a:endParaRPr lang="pt-BR" altLang="pt-BR">
              <a:solidFill>
                <a:srgbClr val="FFFFFF"/>
              </a:solidFill>
            </a:endParaRPr>
          </a:p>
        </p:txBody>
      </p:sp>
      <p:sp>
        <p:nvSpPr>
          <p:cNvPr id="6" name="Espaço Reservado para Número de Slide 5"/>
          <p:cNvSpPr>
            <a:spLocks noGrp="1"/>
          </p:cNvSpPr>
          <p:nvPr>
            <p:ph type="sldNum" sz="quarter" idx="12"/>
          </p:nvPr>
        </p:nvSpPr>
        <p:spPr/>
        <p:txBody>
          <a:bodyPr/>
          <a:lstStyle>
            <a:lvl1pPr>
              <a:defRPr/>
            </a:lvl1pPr>
          </a:lstStyle>
          <a:p>
            <a:fld id="{9C682D5A-1C5F-4ADD-A5EE-2C90E3E3E809}" type="slidenum">
              <a:rPr lang="pt-BR" altLang="pt-BR">
                <a:solidFill>
                  <a:srgbClr val="FFFFFF"/>
                </a:solidFill>
              </a:rPr>
              <a:pPr/>
              <a:t>‹nº›</a:t>
            </a:fld>
            <a:endParaRPr lang="pt-BR" altLang="pt-BR">
              <a:solidFill>
                <a:srgbClr val="FFFFFF"/>
              </a:solidFill>
            </a:endParaRPr>
          </a:p>
        </p:txBody>
      </p:sp>
    </p:spTree>
    <p:extLst>
      <p:ext uri="{BB962C8B-B14F-4D97-AF65-F5344CB8AC3E}">
        <p14:creationId xmlns:p14="http://schemas.microsoft.com/office/powerpoint/2010/main" val="1338090450"/>
      </p:ext>
    </p:extLst>
  </p:cSld>
  <p:clrMapOvr>
    <a:masterClrMapping/>
  </p:clrMapOvr>
  <p:transition spd="slow">
    <p:random/>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objOnly" preserve="1">
  <p:cSld name="Conteúdo">
    <p:spTree>
      <p:nvGrpSpPr>
        <p:cNvPr id="1" name=""/>
        <p:cNvGrpSpPr/>
        <p:nvPr/>
      </p:nvGrpSpPr>
      <p:grpSpPr>
        <a:xfrm>
          <a:off x="0" y="0"/>
          <a:ext cx="0" cy="0"/>
          <a:chOff x="0" y="0"/>
          <a:chExt cx="0" cy="0"/>
        </a:xfrm>
      </p:grpSpPr>
      <p:sp>
        <p:nvSpPr>
          <p:cNvPr id="2" name="Espaço Reservado para Conteúdo 1"/>
          <p:cNvSpPr>
            <a:spLocks noGrp="1"/>
          </p:cNvSpPr>
          <p:nvPr>
            <p:ph/>
          </p:nvPr>
        </p:nvSpPr>
        <p:spPr>
          <a:xfrm>
            <a:off x="609600" y="274639"/>
            <a:ext cx="10972800" cy="5851525"/>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3" name="Espaço Reservado para Data 2"/>
          <p:cNvSpPr>
            <a:spLocks noGrp="1"/>
          </p:cNvSpPr>
          <p:nvPr>
            <p:ph type="dt" sz="half" idx="10"/>
          </p:nvPr>
        </p:nvSpPr>
        <p:spPr>
          <a:xfrm>
            <a:off x="609600" y="6245225"/>
            <a:ext cx="2844800" cy="476250"/>
          </a:xfrm>
        </p:spPr>
        <p:txBody>
          <a:bodyPr/>
          <a:lstStyle>
            <a:lvl1pPr>
              <a:defRPr/>
            </a:lvl1pPr>
          </a:lstStyle>
          <a:p>
            <a:endParaRPr lang="pt-BR" altLang="pt-BR">
              <a:solidFill>
                <a:srgbClr val="FFFFFF"/>
              </a:solidFill>
            </a:endParaRPr>
          </a:p>
        </p:txBody>
      </p:sp>
      <p:sp>
        <p:nvSpPr>
          <p:cNvPr id="4" name="Espaço Reservado para Rodapé 3"/>
          <p:cNvSpPr>
            <a:spLocks noGrp="1"/>
          </p:cNvSpPr>
          <p:nvPr>
            <p:ph type="ftr" sz="quarter" idx="11"/>
          </p:nvPr>
        </p:nvSpPr>
        <p:spPr>
          <a:xfrm>
            <a:off x="4165600" y="6245225"/>
            <a:ext cx="3860800" cy="476250"/>
          </a:xfrm>
        </p:spPr>
        <p:txBody>
          <a:bodyPr/>
          <a:lstStyle>
            <a:lvl1pPr>
              <a:defRPr/>
            </a:lvl1pPr>
          </a:lstStyle>
          <a:p>
            <a:endParaRPr lang="pt-BR" altLang="pt-BR">
              <a:solidFill>
                <a:srgbClr val="FFFFFF"/>
              </a:solidFill>
            </a:endParaRPr>
          </a:p>
        </p:txBody>
      </p:sp>
      <p:sp>
        <p:nvSpPr>
          <p:cNvPr id="5" name="Espaço Reservado para Número de Slide 4"/>
          <p:cNvSpPr>
            <a:spLocks noGrp="1"/>
          </p:cNvSpPr>
          <p:nvPr>
            <p:ph type="sldNum" sz="quarter" idx="12"/>
          </p:nvPr>
        </p:nvSpPr>
        <p:spPr>
          <a:xfrm>
            <a:off x="8737600" y="6245225"/>
            <a:ext cx="2844800" cy="476250"/>
          </a:xfrm>
        </p:spPr>
        <p:txBody>
          <a:bodyPr/>
          <a:lstStyle>
            <a:lvl1pPr>
              <a:defRPr/>
            </a:lvl1pPr>
          </a:lstStyle>
          <a:p>
            <a:fld id="{D48A63C2-F002-471C-8B28-705B9CABC227}" type="slidenum">
              <a:rPr lang="pt-BR" altLang="pt-BR">
                <a:solidFill>
                  <a:srgbClr val="FFFFFF"/>
                </a:solidFill>
              </a:rPr>
              <a:pPr/>
              <a:t>‹nº›</a:t>
            </a:fld>
            <a:endParaRPr lang="pt-BR" altLang="pt-BR">
              <a:solidFill>
                <a:srgbClr val="FFFFFF"/>
              </a:solidFill>
            </a:endParaRPr>
          </a:p>
        </p:txBody>
      </p:sp>
    </p:spTree>
    <p:extLst>
      <p:ext uri="{BB962C8B-B14F-4D97-AF65-F5344CB8AC3E}">
        <p14:creationId xmlns:p14="http://schemas.microsoft.com/office/powerpoint/2010/main" val="368865558"/>
      </p:ext>
    </p:extLst>
  </p:cSld>
  <p:clrMapOvr>
    <a:masterClrMapping/>
  </p:clrMapOvr>
  <p:transition spd="slow">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3.gi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t-BR" smtClean="0"/>
              <a:t>Clique para editar o título mestre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pt-BR" altLang="pt-B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ltLang="pt-B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6FBAE2-B17D-4F32-8B9A-3F1FADB4851F}" type="slidenum">
              <a:rPr lang="pt-BR" altLang="pt-BR" smtClean="0"/>
              <a:pPr/>
              <a:t>‹nº›</a:t>
            </a:fld>
            <a:endParaRPr lang="pt-BR" altLang="pt-BR"/>
          </a:p>
        </p:txBody>
      </p:sp>
    </p:spTree>
    <p:extLst>
      <p:ext uri="{BB962C8B-B14F-4D97-AF65-F5344CB8AC3E}">
        <p14:creationId xmlns:p14="http://schemas.microsoft.com/office/powerpoint/2010/main" val="287712457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ransition spd="slow">
    <p:random/>
  </p:transition>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685813" y="10509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pPr fontAlgn="auto">
              <a:spcBef>
                <a:spcPts val="0"/>
              </a:spcBef>
              <a:spcAft>
                <a:spcPts val="0"/>
              </a:spcAft>
            </a:pPr>
            <a:endParaRPr lang="en-US" sz="2400" dirty="0">
              <a:solidFill>
                <a:prstClr val="black"/>
              </a:solidFill>
              <a:latin typeface="Cambria"/>
              <a:cs typeface="Arial" charset="0"/>
            </a:endParaRPr>
          </a:p>
        </p:txBody>
      </p:sp>
      <p:sp>
        <p:nvSpPr>
          <p:cNvPr id="8" name="Espaço Reservado para Texto 7"/>
          <p:cNvSpPr>
            <a:spLocks noGrp="1"/>
          </p:cNvSpPr>
          <p:nvPr>
            <p:ph type="body" idx="1"/>
          </p:nvPr>
        </p:nvSpPr>
        <p:spPr>
          <a:xfrm>
            <a:off x="406414" y="1554165"/>
            <a:ext cx="11582401" cy="4525963"/>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8636001" y="76208"/>
            <a:ext cx="3352800" cy="288925"/>
          </a:xfrm>
          <a:prstGeom prst="rect">
            <a:avLst/>
          </a:prstGeom>
        </p:spPr>
        <p:txBody>
          <a:bodyPr vert="horz"/>
          <a:lstStyle>
            <a:lvl1pPr algn="l" eaLnBrk="1" latinLnBrk="0" hangingPunct="1">
              <a:defRPr kumimoji="0" sz="1600">
                <a:solidFill>
                  <a:schemeClr val="accent1">
                    <a:shade val="75000"/>
                  </a:schemeClr>
                </a:solidFill>
              </a:defRPr>
            </a:lvl1pPr>
          </a:lstStyle>
          <a:p>
            <a:pPr fontAlgn="auto">
              <a:spcBef>
                <a:spcPts val="0"/>
              </a:spcBef>
              <a:spcAft>
                <a:spcPts val="0"/>
              </a:spcAft>
            </a:pPr>
            <a:fld id="{8083C8D7-4055-45B2-9C62-EB29283BE9C3}" type="datetimeFigureOut">
              <a:rPr lang="pt-BR" smtClean="0">
                <a:solidFill>
                  <a:srgbClr val="629DD1">
                    <a:shade val="75000"/>
                  </a:srgbClr>
                </a:solidFill>
                <a:latin typeface="Cambria"/>
                <a:cs typeface="Arial" charset="0"/>
              </a:rPr>
              <a:pPr fontAlgn="auto">
                <a:spcBef>
                  <a:spcPts val="0"/>
                </a:spcBef>
                <a:spcAft>
                  <a:spcPts val="0"/>
                </a:spcAft>
              </a:pPr>
              <a:t>28/01/2023</a:t>
            </a:fld>
            <a:endParaRPr lang="pt-BR" dirty="0">
              <a:solidFill>
                <a:srgbClr val="629DD1">
                  <a:shade val="75000"/>
                </a:srgbClr>
              </a:solidFill>
              <a:latin typeface="Cambria"/>
              <a:cs typeface="Arial" charset="0"/>
            </a:endParaRPr>
          </a:p>
        </p:txBody>
      </p:sp>
      <p:sp>
        <p:nvSpPr>
          <p:cNvPr id="28" name="Espaço Reservado para Rodapé 27"/>
          <p:cNvSpPr>
            <a:spLocks noGrp="1"/>
          </p:cNvSpPr>
          <p:nvPr>
            <p:ph type="ftr" sz="quarter" idx="3"/>
          </p:nvPr>
        </p:nvSpPr>
        <p:spPr>
          <a:xfrm>
            <a:off x="4165599" y="76208"/>
            <a:ext cx="4470400" cy="288925"/>
          </a:xfrm>
          <a:prstGeom prst="rect">
            <a:avLst/>
          </a:prstGeom>
        </p:spPr>
        <p:txBody>
          <a:bodyPr vert="horz"/>
          <a:lstStyle>
            <a:lvl1pPr algn="r" eaLnBrk="1" latinLnBrk="0" hangingPunct="1">
              <a:defRPr kumimoji="0" sz="1600">
                <a:solidFill>
                  <a:schemeClr val="accent1">
                    <a:shade val="75000"/>
                  </a:schemeClr>
                </a:solidFill>
              </a:defRPr>
            </a:lvl1pPr>
          </a:lstStyle>
          <a:p>
            <a:pPr fontAlgn="auto">
              <a:spcBef>
                <a:spcPts val="0"/>
              </a:spcBef>
              <a:spcAft>
                <a:spcPts val="0"/>
              </a:spcAft>
            </a:pPr>
            <a:endParaRPr lang="pt-BR" dirty="0">
              <a:solidFill>
                <a:srgbClr val="629DD1">
                  <a:shade val="75000"/>
                </a:srgbClr>
              </a:solidFill>
              <a:latin typeface="Cambria"/>
              <a:cs typeface="Arial" charset="0"/>
            </a:endParaRPr>
          </a:p>
        </p:txBody>
      </p:sp>
      <p:sp>
        <p:nvSpPr>
          <p:cNvPr id="5" name="Espaço Reservado para Número de Slide 4"/>
          <p:cNvSpPr>
            <a:spLocks noGrp="1"/>
          </p:cNvSpPr>
          <p:nvPr>
            <p:ph type="sldNum" sz="quarter" idx="4"/>
          </p:nvPr>
        </p:nvSpPr>
        <p:spPr>
          <a:xfrm>
            <a:off x="10972813" y="6477009"/>
            <a:ext cx="1016001" cy="244475"/>
          </a:xfrm>
          <a:prstGeom prst="rect">
            <a:avLst/>
          </a:prstGeom>
        </p:spPr>
        <p:txBody>
          <a:bodyPr vert="horz"/>
          <a:lstStyle>
            <a:lvl1pPr algn="r" eaLnBrk="1" latinLnBrk="0" hangingPunct="1">
              <a:defRPr kumimoji="0" sz="1600">
                <a:solidFill>
                  <a:schemeClr val="accent1">
                    <a:shade val="75000"/>
                  </a:schemeClr>
                </a:solidFill>
              </a:defRPr>
            </a:lvl1pPr>
          </a:lstStyle>
          <a:p>
            <a:pPr fontAlgn="auto">
              <a:spcBef>
                <a:spcPts val="0"/>
              </a:spcBef>
              <a:spcAft>
                <a:spcPts val="0"/>
              </a:spcAft>
            </a:pPr>
            <a:fld id="{6AB63C84-61BE-46F1-BFBC-717D1E5147F7}" type="slidenum">
              <a:rPr lang="pt-BR" smtClean="0">
                <a:solidFill>
                  <a:srgbClr val="629DD1">
                    <a:shade val="75000"/>
                  </a:srgbClr>
                </a:solidFill>
                <a:latin typeface="Cambria"/>
                <a:cs typeface="Arial" charset="0"/>
              </a:rPr>
              <a:pPr fontAlgn="auto">
                <a:spcBef>
                  <a:spcPts val="0"/>
                </a:spcBef>
                <a:spcAft>
                  <a:spcPts val="0"/>
                </a:spcAft>
              </a:pPr>
              <a:t>‹nº›</a:t>
            </a:fld>
            <a:endParaRPr lang="pt-BR" dirty="0">
              <a:solidFill>
                <a:srgbClr val="629DD1">
                  <a:shade val="75000"/>
                </a:srgbClr>
              </a:solidFill>
              <a:latin typeface="Cambria"/>
              <a:cs typeface="Arial" charset="0"/>
            </a:endParaRPr>
          </a:p>
        </p:txBody>
      </p:sp>
      <p:sp>
        <p:nvSpPr>
          <p:cNvPr id="10" name="Espaço Reservado para Título 9"/>
          <p:cNvSpPr>
            <a:spLocks noGrp="1"/>
          </p:cNvSpPr>
          <p:nvPr>
            <p:ph type="title"/>
          </p:nvPr>
        </p:nvSpPr>
        <p:spPr>
          <a:xfrm>
            <a:off x="406414" y="457200"/>
            <a:ext cx="11582401" cy="83820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685813" y="10509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pPr fontAlgn="auto">
              <a:spcBef>
                <a:spcPts val="0"/>
              </a:spcBef>
              <a:spcAft>
                <a:spcPts val="0"/>
              </a:spcAft>
            </a:pPr>
            <a:endParaRPr lang="en-US" sz="2400" dirty="0">
              <a:solidFill>
                <a:prstClr val="black"/>
              </a:solidFill>
              <a:latin typeface="Cambria"/>
              <a:cs typeface="Arial" charset="0"/>
            </a:endParaRPr>
          </a:p>
        </p:txBody>
      </p:sp>
      <p:sp>
        <p:nvSpPr>
          <p:cNvPr id="12" name="Conector reto 11"/>
          <p:cNvSpPr>
            <a:spLocks noChangeShapeType="1"/>
          </p:cNvSpPr>
          <p:nvPr/>
        </p:nvSpPr>
        <p:spPr bwMode="auto">
          <a:xfrm>
            <a:off x="685813" y="1057988"/>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pPr fontAlgn="auto">
              <a:spcBef>
                <a:spcPts val="0"/>
              </a:spcBef>
              <a:spcAft>
                <a:spcPts val="0"/>
              </a:spcAft>
            </a:pPr>
            <a:endParaRPr lang="en-US" sz="2400" dirty="0">
              <a:solidFill>
                <a:prstClr val="black"/>
              </a:solidFill>
              <a:latin typeface="Cambria"/>
              <a:cs typeface="Arial" charset="0"/>
            </a:endParaRPr>
          </a:p>
        </p:txBody>
      </p:sp>
    </p:spTree>
    <p:extLst>
      <p:ext uri="{BB962C8B-B14F-4D97-AF65-F5344CB8AC3E}">
        <p14:creationId xmlns:p14="http://schemas.microsoft.com/office/powerpoint/2010/main" val="366755711"/>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l" rtl="0" eaLnBrk="1" latinLnBrk="0" hangingPunct="1">
        <a:spcBef>
          <a:spcPct val="0"/>
        </a:spcBef>
        <a:buNone/>
        <a:defRPr kumimoji="0" sz="48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457189" indent="-457189" algn="l" rtl="0" eaLnBrk="1" latinLnBrk="0" hangingPunct="1">
        <a:spcBef>
          <a:spcPct val="20000"/>
        </a:spcBef>
        <a:buClr>
          <a:schemeClr val="accent1"/>
        </a:buClr>
        <a:buSzPct val="70000"/>
        <a:buFont typeface="Wingdings 2"/>
        <a:buChar char=""/>
        <a:defRPr kumimoji="0" sz="4267" kern="1200">
          <a:solidFill>
            <a:schemeClr val="tx2"/>
          </a:solidFill>
          <a:latin typeface="+mn-lt"/>
          <a:ea typeface="+mn-ea"/>
          <a:cs typeface="+mn-cs"/>
        </a:defRPr>
      </a:lvl1pPr>
      <a:lvl2pPr marL="990575" indent="-380990" algn="l" rtl="0" eaLnBrk="1" latinLnBrk="0" hangingPunct="1">
        <a:spcBef>
          <a:spcPct val="20000"/>
        </a:spcBef>
        <a:buClr>
          <a:schemeClr val="accent1"/>
        </a:buClr>
        <a:buSzPct val="70000"/>
        <a:buFont typeface="Wingdings 2"/>
        <a:buChar char=""/>
        <a:defRPr kumimoji="0" sz="3733" kern="1200">
          <a:solidFill>
            <a:schemeClr val="tx2"/>
          </a:solidFill>
          <a:latin typeface="+mn-lt"/>
          <a:ea typeface="+mn-ea"/>
          <a:cs typeface="+mn-cs"/>
        </a:defRPr>
      </a:lvl2pPr>
      <a:lvl3pPr marL="1523962" indent="-304792"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3pPr>
      <a:lvl4pPr marL="2133547" indent="-304792" algn="l" rtl="0" eaLnBrk="1" latinLnBrk="0" hangingPunct="1">
        <a:spcBef>
          <a:spcPct val="20000"/>
        </a:spcBef>
        <a:buClr>
          <a:schemeClr val="accent1"/>
        </a:buClr>
        <a:buSzPct val="70000"/>
        <a:buFont typeface="Wingdings 2"/>
        <a:buChar char=""/>
        <a:defRPr kumimoji="0" sz="2667" kern="1200">
          <a:solidFill>
            <a:schemeClr val="tx2"/>
          </a:solidFill>
          <a:latin typeface="+mn-lt"/>
          <a:ea typeface="+mn-ea"/>
          <a:cs typeface="+mn-cs"/>
        </a:defRPr>
      </a:lvl4pPr>
      <a:lvl5pPr marL="2743131" indent="-304792" algn="l" rtl="0" eaLnBrk="1" latinLnBrk="0" hangingPunct="1">
        <a:spcBef>
          <a:spcPct val="20000"/>
        </a:spcBef>
        <a:buClr>
          <a:schemeClr val="accent1"/>
        </a:buClr>
        <a:buSzPct val="60000"/>
        <a:buFont typeface="Wingdings 2"/>
        <a:buChar char=""/>
        <a:defRPr kumimoji="0" sz="2400" kern="1200">
          <a:solidFill>
            <a:schemeClr val="tx2"/>
          </a:solidFill>
          <a:latin typeface="+mn-lt"/>
          <a:ea typeface="+mn-ea"/>
          <a:cs typeface="+mn-cs"/>
        </a:defRPr>
      </a:lvl5pPr>
      <a:lvl6pPr marL="3352716" indent="-304792" algn="l" rtl="0" eaLnBrk="1" latinLnBrk="0" hangingPunct="1">
        <a:spcBef>
          <a:spcPct val="20000"/>
        </a:spcBef>
        <a:buClr>
          <a:schemeClr val="accent1"/>
        </a:buClr>
        <a:buSzPct val="60000"/>
        <a:buFont typeface="Wingdings 2"/>
        <a:buChar char=""/>
        <a:defRPr kumimoji="0" sz="2400" kern="1200">
          <a:solidFill>
            <a:schemeClr val="tx2"/>
          </a:solidFill>
          <a:latin typeface="+mn-lt"/>
          <a:ea typeface="+mn-ea"/>
          <a:cs typeface="+mn-cs"/>
        </a:defRPr>
      </a:lvl6pPr>
      <a:lvl7pPr marL="3962301" indent="-304792" algn="l" rtl="0" eaLnBrk="1" latinLnBrk="0" hangingPunct="1">
        <a:spcBef>
          <a:spcPct val="20000"/>
        </a:spcBef>
        <a:buClr>
          <a:schemeClr val="accent1"/>
        </a:buClr>
        <a:buSzPct val="60000"/>
        <a:buFont typeface="Wingdings 2"/>
        <a:buChar char=""/>
        <a:defRPr kumimoji="0" sz="2133" kern="1200">
          <a:solidFill>
            <a:schemeClr val="tx2"/>
          </a:solidFill>
          <a:latin typeface="+mn-lt"/>
          <a:ea typeface="+mn-ea"/>
          <a:cs typeface="+mn-cs"/>
        </a:defRPr>
      </a:lvl7pPr>
      <a:lvl8pPr marL="4571886" indent="-304792" algn="l" rtl="0" eaLnBrk="1" latinLnBrk="0" hangingPunct="1">
        <a:spcBef>
          <a:spcPct val="20000"/>
        </a:spcBef>
        <a:buClr>
          <a:schemeClr val="accent1"/>
        </a:buClr>
        <a:buSzPct val="60000"/>
        <a:buFont typeface="Wingdings 2"/>
        <a:buChar char=""/>
        <a:defRPr kumimoji="0" sz="2133" kern="1200" baseline="0">
          <a:solidFill>
            <a:schemeClr val="tx2"/>
          </a:solidFill>
          <a:latin typeface="+mn-lt"/>
          <a:ea typeface="+mn-ea"/>
          <a:cs typeface="+mn-cs"/>
        </a:defRPr>
      </a:lvl8pPr>
      <a:lvl9pPr marL="5181470" indent="-304792" algn="l" rtl="0" eaLnBrk="1" latinLnBrk="0" hangingPunct="1">
        <a:spcBef>
          <a:spcPct val="20000"/>
        </a:spcBef>
        <a:buClr>
          <a:schemeClr val="accent1"/>
        </a:buClr>
        <a:buSzPct val="60000"/>
        <a:buFont typeface="Wingdings 2"/>
        <a:buChar char=""/>
        <a:defRPr kumimoji="0" sz="1867"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609585" algn="l" rtl="0" eaLnBrk="1" latinLnBrk="0" hangingPunct="1">
        <a:defRPr kumimoji="0" kern="1200">
          <a:solidFill>
            <a:schemeClr val="tx1"/>
          </a:solidFill>
          <a:latin typeface="+mn-lt"/>
          <a:ea typeface="+mn-ea"/>
          <a:cs typeface="+mn-cs"/>
        </a:defRPr>
      </a:lvl2pPr>
      <a:lvl3pPr marL="1219170" algn="l" rtl="0" eaLnBrk="1" latinLnBrk="0" hangingPunct="1">
        <a:defRPr kumimoji="0" kern="1200">
          <a:solidFill>
            <a:schemeClr val="tx1"/>
          </a:solidFill>
          <a:latin typeface="+mn-lt"/>
          <a:ea typeface="+mn-ea"/>
          <a:cs typeface="+mn-cs"/>
        </a:defRPr>
      </a:lvl3pPr>
      <a:lvl4pPr marL="1828754" algn="l" rtl="0" eaLnBrk="1" latinLnBrk="0" hangingPunct="1">
        <a:defRPr kumimoji="0" kern="1200">
          <a:solidFill>
            <a:schemeClr val="tx1"/>
          </a:solidFill>
          <a:latin typeface="+mn-lt"/>
          <a:ea typeface="+mn-ea"/>
          <a:cs typeface="+mn-cs"/>
        </a:defRPr>
      </a:lvl4pPr>
      <a:lvl5pPr marL="2438339" algn="l" rtl="0" eaLnBrk="1" latinLnBrk="0" hangingPunct="1">
        <a:defRPr kumimoji="0" kern="1200">
          <a:solidFill>
            <a:schemeClr val="tx1"/>
          </a:solidFill>
          <a:latin typeface="+mn-lt"/>
          <a:ea typeface="+mn-ea"/>
          <a:cs typeface="+mn-cs"/>
        </a:defRPr>
      </a:lvl5pPr>
      <a:lvl6pPr marL="3047924" algn="l" rtl="0" eaLnBrk="1" latinLnBrk="0" hangingPunct="1">
        <a:defRPr kumimoji="0" kern="1200">
          <a:solidFill>
            <a:schemeClr val="tx1"/>
          </a:solidFill>
          <a:latin typeface="+mn-lt"/>
          <a:ea typeface="+mn-ea"/>
          <a:cs typeface="+mn-cs"/>
        </a:defRPr>
      </a:lvl6pPr>
      <a:lvl7pPr marL="3657509" algn="l" rtl="0" eaLnBrk="1" latinLnBrk="0" hangingPunct="1">
        <a:defRPr kumimoji="0" kern="1200">
          <a:solidFill>
            <a:schemeClr val="tx1"/>
          </a:solidFill>
          <a:latin typeface="+mn-lt"/>
          <a:ea typeface="+mn-ea"/>
          <a:cs typeface="+mn-cs"/>
        </a:defRPr>
      </a:lvl7pPr>
      <a:lvl8pPr marL="4267093" algn="l" rtl="0" eaLnBrk="1" latinLnBrk="0" hangingPunct="1">
        <a:defRPr kumimoji="0" kern="1200">
          <a:solidFill>
            <a:schemeClr val="tx1"/>
          </a:solidFill>
          <a:latin typeface="+mn-lt"/>
          <a:ea typeface="+mn-ea"/>
          <a:cs typeface="+mn-cs"/>
        </a:defRPr>
      </a:lvl8pPr>
      <a:lvl9pPr marL="4876678"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pt-BR" altLang="pt-BR" smtClean="0"/>
              <a:t>Clique para editar o estilo do título mestre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pt-BR" altLang="pt-BR" smtClean="0"/>
              <a:t>Clique para editar os estilos do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pt-BR" altLang="pt-BR" smtClean="0">
              <a:solidFill>
                <a:srgbClr val="FFFFFF"/>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pt-BR" altLang="pt-BR" smtClean="0">
              <a:solidFill>
                <a:srgbClr val="FFFFFF"/>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5D82B77A-374F-4C5F-BD74-90BADA177EE8}" type="slidenum">
              <a:rPr lang="pt-BR" altLang="pt-BR" smtClean="0">
                <a:solidFill>
                  <a:srgbClr val="FFFFFF"/>
                </a:solidFill>
              </a:rPr>
              <a:pPr/>
              <a:t>‹nº›</a:t>
            </a:fld>
            <a:endParaRPr lang="pt-BR" altLang="pt-BR" smtClean="0">
              <a:solidFill>
                <a:srgbClr val="FFFFFF"/>
              </a:solidFill>
            </a:endParaRPr>
          </a:p>
        </p:txBody>
      </p:sp>
    </p:spTree>
    <p:extLst>
      <p:ext uri="{BB962C8B-B14F-4D97-AF65-F5344CB8AC3E}">
        <p14:creationId xmlns:p14="http://schemas.microsoft.com/office/powerpoint/2010/main" val="4049008797"/>
      </p:ext>
    </p:extLst>
  </p:cSld>
  <p:clrMap bg1="dk2" tx1="lt1" bg2="dk1" tx2="lt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Lst>
  <p:transition spd="slow">
    <p:random/>
  </p:transition>
  <p:txStyles>
    <p:titleStyle>
      <a:lvl1pPr algn="ctr" rtl="0" eaLnBrk="1" fontAlgn="base" hangingPunct="1">
        <a:spcBef>
          <a:spcPct val="0"/>
        </a:spcBef>
        <a:spcAft>
          <a:spcPct val="0"/>
        </a:spcAft>
        <a:defRPr sz="4400" kern="12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panose="020B0604020202020204" pitchFamily="34" charset="0"/>
        </a:defRPr>
      </a:lvl2pPr>
      <a:lvl3pPr algn="ctr" rtl="0" eaLnBrk="1" fontAlgn="base" hangingPunct="1">
        <a:spcBef>
          <a:spcPct val="0"/>
        </a:spcBef>
        <a:spcAft>
          <a:spcPct val="0"/>
        </a:spcAft>
        <a:defRPr sz="4400">
          <a:solidFill>
            <a:schemeClr val="tx2"/>
          </a:solidFill>
          <a:latin typeface="Arial" panose="020B0604020202020204" pitchFamily="34" charset="0"/>
        </a:defRPr>
      </a:lvl3pPr>
      <a:lvl4pPr algn="ctr" rtl="0" eaLnBrk="1" fontAlgn="base" hangingPunct="1">
        <a:spcBef>
          <a:spcPct val="0"/>
        </a:spcBef>
        <a:spcAft>
          <a:spcPct val="0"/>
        </a:spcAft>
        <a:defRPr sz="4400">
          <a:solidFill>
            <a:schemeClr val="tx2"/>
          </a:solidFill>
          <a:latin typeface="Arial" panose="020B0604020202020204" pitchFamily="34" charset="0"/>
        </a:defRPr>
      </a:lvl4pPr>
      <a:lvl5pPr algn="ctr" rtl="0" eaLnBrk="1" fontAlgn="base" hangingPunct="1">
        <a:spcBef>
          <a:spcPct val="0"/>
        </a:spcBef>
        <a:spcAft>
          <a:spcPct val="0"/>
        </a:spcAft>
        <a:defRPr sz="4400">
          <a:solidFill>
            <a:schemeClr val="tx2"/>
          </a:solidFill>
          <a:latin typeface="Arial" panose="020B0604020202020204" pitchFamily="34" charset="0"/>
        </a:defRPr>
      </a:lvl5pPr>
      <a:lvl6pPr marL="457200" algn="ctr" rtl="0" eaLnBrk="1" fontAlgn="base" hangingPunct="1">
        <a:spcBef>
          <a:spcPct val="0"/>
        </a:spcBef>
        <a:spcAft>
          <a:spcPct val="0"/>
        </a:spcAft>
        <a:defRPr sz="4400">
          <a:solidFill>
            <a:schemeClr val="tx2"/>
          </a:solidFill>
          <a:latin typeface="Arial" panose="020B0604020202020204" pitchFamily="34" charset="0"/>
        </a:defRPr>
      </a:lvl6pPr>
      <a:lvl7pPr marL="914400" algn="ctr" rtl="0" eaLnBrk="1" fontAlgn="base" hangingPunct="1">
        <a:spcBef>
          <a:spcPct val="0"/>
        </a:spcBef>
        <a:spcAft>
          <a:spcPct val="0"/>
        </a:spcAft>
        <a:defRPr sz="4400">
          <a:solidFill>
            <a:schemeClr val="tx2"/>
          </a:solidFill>
          <a:latin typeface="Arial" panose="020B0604020202020204" pitchFamily="34" charset="0"/>
        </a:defRPr>
      </a:lvl7pPr>
      <a:lvl8pPr marL="1371600" algn="ctr" rtl="0" eaLnBrk="1" fontAlgn="base" hangingPunct="1">
        <a:spcBef>
          <a:spcPct val="0"/>
        </a:spcBef>
        <a:spcAft>
          <a:spcPct val="0"/>
        </a:spcAft>
        <a:defRPr sz="4400">
          <a:solidFill>
            <a:schemeClr val="tx2"/>
          </a:solidFill>
          <a:latin typeface="Arial" panose="020B0604020202020204" pitchFamily="34" charset="0"/>
        </a:defRPr>
      </a:lvl8pPr>
      <a:lvl9pPr marL="1828800" algn="ctr" rtl="0" eaLnBrk="1" fontAlgn="base" hangingPunct="1">
        <a:spcBef>
          <a:spcPct val="0"/>
        </a:spcBef>
        <a:spcAft>
          <a:spcPct val="0"/>
        </a:spcAft>
        <a:defRPr sz="4400">
          <a:solidFill>
            <a:schemeClr val="tx2"/>
          </a:solidFill>
          <a:latin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8.xml"/><Relationship Id="rId5" Type="http://schemas.openxmlformats.org/officeDocument/2006/relationships/image" Target="../media/image5.gif"/><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9.jpg"/></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audio" Target="../media/audio4.wav"/><Relationship Id="rId2" Type="http://schemas.openxmlformats.org/officeDocument/2006/relationships/audio" Target="../media/audio4.wav"/><Relationship Id="rId1" Type="http://schemas.openxmlformats.org/officeDocument/2006/relationships/slideLayout" Target="../slideLayouts/slideLayout23.xml"/><Relationship Id="rId6" Type="http://schemas.openxmlformats.org/officeDocument/2006/relationships/image" Target="../media/image18.JPG"/><Relationship Id="rId5" Type="http://schemas.openxmlformats.org/officeDocument/2006/relationships/hyperlink" Target="http://vendraminiletras.blogspot.com/" TargetMode="External"/><Relationship Id="rId4" Type="http://schemas.openxmlformats.org/officeDocument/2006/relationships/hyperlink" Target="http://sergrasan.com/toninhovendraminislid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17000" b="-17000"/>
          </a:stretch>
        </a:blipFill>
        <a:effectLst/>
      </p:bgPr>
    </p:bg>
    <p:spTree>
      <p:nvGrpSpPr>
        <p:cNvPr id="1" name=""/>
        <p:cNvGrpSpPr/>
        <p:nvPr/>
      </p:nvGrpSpPr>
      <p:grpSpPr>
        <a:xfrm>
          <a:off x="0" y="0"/>
          <a:ext cx="0" cy="0"/>
          <a:chOff x="0" y="0"/>
          <a:chExt cx="0" cy="0"/>
        </a:xfrm>
      </p:grpSpPr>
      <p:sp>
        <p:nvSpPr>
          <p:cNvPr id="10" name="AutoShape 2"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207433" y="-192617"/>
            <a:ext cx="406400" cy="4064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pt-BR" sz="3200" dirty="0">
              <a:solidFill>
                <a:prstClr val="black"/>
              </a:solidFill>
              <a:latin typeface="Times New Roman" panose="02020603050405020304" pitchFamily="18" charset="0"/>
              <a:cs typeface="Arial" charset="0"/>
            </a:endParaRPr>
          </a:p>
        </p:txBody>
      </p:sp>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410633" y="10584"/>
            <a:ext cx="406400" cy="4064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pt-BR" sz="3200" dirty="0">
              <a:solidFill>
                <a:prstClr val="black"/>
              </a:solidFill>
              <a:latin typeface="Times New Roman" panose="02020603050405020304" pitchFamily="18" charset="0"/>
              <a:cs typeface="Arial" charset="0"/>
            </a:endParaRPr>
          </a:p>
        </p:txBody>
      </p:sp>
      <p:sp>
        <p:nvSpPr>
          <p:cNvPr id="3" name="Retângulo 2"/>
          <p:cNvSpPr/>
          <p:nvPr/>
        </p:nvSpPr>
        <p:spPr>
          <a:xfrm>
            <a:off x="6974333" y="385009"/>
            <a:ext cx="4783203" cy="5078313"/>
          </a:xfrm>
          <a:prstGeom prst="rect">
            <a:avLst/>
          </a:prstGeom>
        </p:spPr>
        <p:txBody>
          <a:bodyPr wrap="square">
            <a:spAutoFit/>
            <a:scene3d>
              <a:camera prst="isometricOffAxis2Left"/>
              <a:lightRig rig="threePt" dir="t"/>
            </a:scene3d>
          </a:bodyPr>
          <a:lstStyle/>
          <a:p>
            <a:pPr algn="ctr"/>
            <a:r>
              <a:rPr lang="pt-BR" sz="3600" b="1" dirty="0" smtClean="0">
                <a:solidFill>
                  <a:srgbClr val="FFFF00"/>
                </a:solidFill>
                <a:effectLst>
                  <a:outerShdw blurRad="38100" dist="38100" dir="2700000" algn="tl">
                    <a:srgbClr val="000000">
                      <a:alpha val="43137"/>
                    </a:srgbClr>
                  </a:outerShdw>
                </a:effectLst>
                <a:latin typeface="Times New Roman" panose="02020603050405020304" pitchFamily="18" charset="0"/>
              </a:rPr>
              <a:t>Um </a:t>
            </a:r>
            <a:r>
              <a:rPr lang="pt-BR" sz="3600" b="1" dirty="0">
                <a:solidFill>
                  <a:srgbClr val="FFFF00"/>
                </a:solidFill>
                <a:effectLst>
                  <a:outerShdw blurRad="38100" dist="38100" dir="2700000" algn="tl">
                    <a:srgbClr val="000000">
                      <a:alpha val="43137"/>
                    </a:srgbClr>
                  </a:outerShdw>
                </a:effectLst>
                <a:latin typeface="Times New Roman" panose="02020603050405020304" pitchFamily="18" charset="0"/>
              </a:rPr>
              <a:t>arco-íris </a:t>
            </a:r>
            <a:r>
              <a:rPr lang="pt-BR" sz="3600" b="1" dirty="0" smtClean="0">
                <a:solidFill>
                  <a:srgbClr val="FFFF00"/>
                </a:solidFill>
                <a:effectLst>
                  <a:outerShdw blurRad="38100" dist="38100" dir="2700000" algn="tl">
                    <a:srgbClr val="000000">
                      <a:alpha val="43137"/>
                    </a:srgbClr>
                  </a:outerShdw>
                </a:effectLst>
                <a:latin typeface="Times New Roman" panose="02020603050405020304" pitchFamily="18" charset="0"/>
              </a:rPr>
              <a:t>poderá  ser </a:t>
            </a:r>
            <a:r>
              <a:rPr lang="pt-BR" sz="3600" b="1" dirty="0">
                <a:solidFill>
                  <a:srgbClr val="FFFF00"/>
                </a:solidFill>
                <a:effectLst>
                  <a:outerShdw blurRad="38100" dist="38100" dir="2700000" algn="tl">
                    <a:srgbClr val="000000">
                      <a:alpha val="43137"/>
                    </a:srgbClr>
                  </a:outerShdw>
                </a:effectLst>
                <a:latin typeface="Times New Roman" panose="02020603050405020304" pitchFamily="18" charset="0"/>
              </a:rPr>
              <a:t>observado sempre que existirem gotas de água suspensas no ar e a luz do sol estiver brilhando acima do observador em uma baixa altitude ou ângulo. </a:t>
            </a:r>
            <a:endParaRPr lang="pt-BR" sz="3600" b="1" dirty="0" smtClean="0">
              <a:solidFill>
                <a:srgbClr val="FFFF00"/>
              </a:solidFill>
              <a:effectLst>
                <a:outerShdw blurRad="38100" dist="38100" dir="2700000" algn="tl">
                  <a:srgbClr val="000000">
                    <a:alpha val="43137"/>
                  </a:srgbClr>
                </a:outerShdw>
              </a:effectLst>
              <a:latin typeface="Times New Roman" panose="02020603050405020304" pitchFamily="18" charset="0"/>
            </a:endParaRPr>
          </a:p>
        </p:txBody>
      </p:sp>
      <p:grpSp>
        <p:nvGrpSpPr>
          <p:cNvPr id="11" name="Grupo 18"/>
          <p:cNvGrpSpPr>
            <a:grpSpLocks/>
          </p:cNvGrpSpPr>
          <p:nvPr/>
        </p:nvGrpSpPr>
        <p:grpSpPr bwMode="auto">
          <a:xfrm>
            <a:off x="0" y="0"/>
            <a:ext cx="12192000" cy="6858000"/>
            <a:chOff x="0" y="0"/>
            <a:chExt cx="9144000" cy="6991350"/>
          </a:xfrm>
          <a:solidFill>
            <a:schemeClr val="accent4">
              <a:lumMod val="20000"/>
              <a:lumOff val="80000"/>
            </a:schemeClr>
          </a:solidFill>
        </p:grpSpPr>
        <p:grpSp>
          <p:nvGrpSpPr>
            <p:cNvPr id="13" name="Grupo 19"/>
            <p:cNvGrpSpPr>
              <a:grpSpLocks/>
            </p:cNvGrpSpPr>
            <p:nvPr/>
          </p:nvGrpSpPr>
          <p:grpSpPr bwMode="auto">
            <a:xfrm>
              <a:off x="0" y="0"/>
              <a:ext cx="133350" cy="6858000"/>
              <a:chOff x="0" y="0"/>
              <a:chExt cx="133350" cy="6858000"/>
            </a:xfrm>
            <a:grpFill/>
          </p:grpSpPr>
          <p:pic>
            <p:nvPicPr>
              <p:cNvPr id="23"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4"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4" name="Grupo 20"/>
            <p:cNvGrpSpPr>
              <a:grpSpLocks/>
            </p:cNvGrpSpPr>
            <p:nvPr/>
          </p:nvGrpSpPr>
          <p:grpSpPr bwMode="auto">
            <a:xfrm>
              <a:off x="9010650" y="0"/>
              <a:ext cx="133350" cy="6858000"/>
              <a:chOff x="0" y="0"/>
              <a:chExt cx="133350" cy="6858000"/>
            </a:xfrm>
            <a:grpFill/>
          </p:grpSpPr>
          <p:pic>
            <p:nvPicPr>
              <p:cNvPr id="21"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2"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5" name="Grupo 16"/>
            <p:cNvGrpSpPr>
              <a:grpSpLocks/>
            </p:cNvGrpSpPr>
            <p:nvPr/>
          </p:nvGrpSpPr>
          <p:grpSpPr bwMode="auto">
            <a:xfrm>
              <a:off x="0" y="6858000"/>
              <a:ext cx="9144000" cy="133350"/>
              <a:chOff x="0" y="6308725"/>
              <a:chExt cx="9144000" cy="133350"/>
            </a:xfrm>
            <a:grpFill/>
          </p:grpSpPr>
          <p:pic>
            <p:nvPicPr>
              <p:cNvPr id="19" name="Picture 24"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0" name="Picture 25"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6" name="Grupo 24"/>
            <p:cNvGrpSpPr>
              <a:grpSpLocks/>
            </p:cNvGrpSpPr>
            <p:nvPr/>
          </p:nvGrpSpPr>
          <p:grpSpPr bwMode="auto">
            <a:xfrm>
              <a:off x="0" y="0"/>
              <a:ext cx="9144000" cy="133350"/>
              <a:chOff x="0" y="6308725"/>
              <a:chExt cx="9144000" cy="133350"/>
            </a:xfrm>
            <a:grpFill/>
          </p:grpSpPr>
          <p:pic>
            <p:nvPicPr>
              <p:cNvPr id="17" name="Picture 24"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18" name="Picture 25"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sp>
        <p:nvSpPr>
          <p:cNvPr id="2" name="CaixaDeTexto 1"/>
          <p:cNvSpPr txBox="1"/>
          <p:nvPr/>
        </p:nvSpPr>
        <p:spPr>
          <a:xfrm rot="20861174">
            <a:off x="334687" y="1004898"/>
            <a:ext cx="5241574" cy="2036716"/>
          </a:xfrm>
          <a:prstGeom prst="rect">
            <a:avLst/>
          </a:prstGeom>
          <a:noFill/>
        </p:spPr>
        <p:txBody>
          <a:bodyPr wrap="square" rtlCol="0">
            <a:prstTxWarp prst="textArchDown">
              <a:avLst>
                <a:gd name="adj" fmla="val 1959339"/>
              </a:avLst>
            </a:prstTxWarp>
            <a:spAutoFit/>
            <a:scene3d>
              <a:camera prst="perspectiveHeroicExtremeLeftFacing"/>
              <a:lightRig rig="threePt" dir="t"/>
            </a:scene3d>
          </a:bodyPr>
          <a:lstStyle/>
          <a:p>
            <a:pPr algn="ctr"/>
            <a:r>
              <a:rPr lang="pt-BR" sz="5400" b="1" u="sng" dirty="0" smtClean="0">
                <a:ln w="22225">
                  <a:solidFill>
                    <a:srgbClr val="FFFF00"/>
                  </a:solidFill>
                  <a:prstDash val="solid"/>
                </a:ln>
                <a:solidFill>
                  <a:schemeClr val="accent2">
                    <a:lumMod val="40000"/>
                    <a:lumOff val="60000"/>
                  </a:schemeClr>
                </a:solidFill>
              </a:rPr>
              <a:t>HISTÓRIAS </a:t>
            </a:r>
          </a:p>
          <a:p>
            <a:pPr algn="ctr"/>
            <a:r>
              <a:rPr lang="pt-BR" sz="5400" b="1" u="sng" dirty="0" smtClean="0">
                <a:ln w="22225">
                  <a:solidFill>
                    <a:srgbClr val="FFFF00"/>
                  </a:solidFill>
                  <a:prstDash val="solid"/>
                </a:ln>
                <a:solidFill>
                  <a:schemeClr val="accent2">
                    <a:lumMod val="40000"/>
                    <a:lumOff val="60000"/>
                  </a:schemeClr>
                </a:solidFill>
              </a:rPr>
              <a:t>E</a:t>
            </a:r>
          </a:p>
          <a:p>
            <a:pPr algn="ctr"/>
            <a:r>
              <a:rPr lang="pt-BR" sz="5400" b="1" u="sng" dirty="0" smtClean="0">
                <a:ln w="22225">
                  <a:solidFill>
                    <a:srgbClr val="FFFF00"/>
                  </a:solidFill>
                  <a:prstDash val="solid"/>
                </a:ln>
                <a:solidFill>
                  <a:schemeClr val="accent2">
                    <a:lumMod val="40000"/>
                    <a:lumOff val="60000"/>
                  </a:schemeClr>
                </a:solidFill>
              </a:rPr>
              <a:t> POEMAS </a:t>
            </a:r>
            <a:endParaRPr lang="pt-BR" sz="5400" b="1" u="sng" dirty="0">
              <a:ln w="22225">
                <a:solidFill>
                  <a:srgbClr val="FFFF00"/>
                </a:solidFill>
                <a:prstDash val="solid"/>
              </a:ln>
              <a:solidFill>
                <a:schemeClr val="accent2">
                  <a:lumMod val="40000"/>
                  <a:lumOff val="60000"/>
                </a:schemeClr>
              </a:solidFill>
            </a:endParaRPr>
          </a:p>
        </p:txBody>
      </p:sp>
      <p:sp>
        <p:nvSpPr>
          <p:cNvPr id="4" name="Retângulo 3"/>
          <p:cNvSpPr/>
          <p:nvPr/>
        </p:nvSpPr>
        <p:spPr>
          <a:xfrm>
            <a:off x="8468724" y="5877272"/>
            <a:ext cx="3288812" cy="646331"/>
          </a:xfrm>
          <a:prstGeom prst="rect">
            <a:avLst/>
          </a:prstGeom>
        </p:spPr>
        <p:txBody>
          <a:bodyPr wrap="square">
            <a:spAutoFit/>
          </a:bodyPr>
          <a:lstStyle/>
          <a:p>
            <a:pPr algn="ctr" fontAlgn="auto">
              <a:spcBef>
                <a:spcPts val="0"/>
              </a:spcBef>
              <a:spcAft>
                <a:spcPts val="0"/>
              </a:spcAft>
            </a:pPr>
            <a:r>
              <a:rPr lang="pt-BR" spc="800" dirty="0" smtClean="0">
                <a:solidFill>
                  <a:srgbClr val="00B050"/>
                </a:solidFill>
                <a:effectLst>
                  <a:outerShdw blurRad="38100" dist="38100" dir="2700000" algn="tl">
                    <a:srgbClr val="000000">
                      <a:alpha val="43137"/>
                    </a:srgbClr>
                  </a:outerShdw>
                </a:effectLst>
                <a:latin typeface="Cooper Black" panose="0208090404030B020404" pitchFamily="18" charset="0"/>
                <a:cs typeface="Arial" charset="0"/>
              </a:rPr>
              <a:t> </a:t>
            </a:r>
            <a:r>
              <a:rPr lang="pt-BR" spc="800" dirty="0" smtClean="0">
                <a:solidFill>
                  <a:schemeClr val="accent1">
                    <a:lumMod val="60000"/>
                    <a:lumOff val="40000"/>
                  </a:schemeClr>
                </a:solidFill>
                <a:effectLst>
                  <a:outerShdw blurRad="38100" dist="38100" dir="2700000" algn="tl">
                    <a:srgbClr val="000000">
                      <a:alpha val="43137"/>
                    </a:srgbClr>
                  </a:outerShdw>
                </a:effectLst>
                <a:latin typeface="Cooper Black" panose="0208090404030B020404" pitchFamily="18" charset="0"/>
                <a:cs typeface="Arial" charset="0"/>
              </a:rPr>
              <a:t>SEQUÊNCIA</a:t>
            </a:r>
          </a:p>
          <a:p>
            <a:pPr algn="ctr" fontAlgn="auto">
              <a:spcBef>
                <a:spcPts val="0"/>
              </a:spcBef>
              <a:spcAft>
                <a:spcPts val="0"/>
              </a:spcAft>
            </a:pPr>
            <a:r>
              <a:rPr lang="pt-BR" spc="800" dirty="0" smtClean="0">
                <a:solidFill>
                  <a:schemeClr val="accent1">
                    <a:lumMod val="60000"/>
                    <a:lumOff val="40000"/>
                  </a:schemeClr>
                </a:solidFill>
                <a:effectLst>
                  <a:outerShdw blurRad="38100" dist="38100" dir="2700000" algn="tl">
                    <a:srgbClr val="000000">
                      <a:alpha val="43137"/>
                    </a:srgbClr>
                  </a:outerShdw>
                </a:effectLst>
                <a:latin typeface="Cooper Black" panose="0208090404030B020404" pitchFamily="18" charset="0"/>
                <a:cs typeface="Arial" charset="0"/>
              </a:rPr>
              <a:t> </a:t>
            </a:r>
            <a:r>
              <a:rPr lang="pt-BR" spc="800" dirty="0">
                <a:solidFill>
                  <a:schemeClr val="accent1">
                    <a:lumMod val="60000"/>
                    <a:lumOff val="40000"/>
                  </a:schemeClr>
                </a:solidFill>
                <a:effectLst>
                  <a:outerShdw blurRad="38100" dist="38100" dir="2700000" algn="tl">
                    <a:srgbClr val="000000">
                      <a:alpha val="43137"/>
                    </a:srgbClr>
                  </a:outerShdw>
                </a:effectLst>
                <a:latin typeface="Cooper Black" panose="0208090404030B020404" pitchFamily="18" charset="0"/>
                <a:cs typeface="Arial" charset="0"/>
              </a:rPr>
              <a:t>AUTOMÁTICA</a:t>
            </a:r>
          </a:p>
        </p:txBody>
      </p:sp>
    </p:spTree>
    <p:extLst>
      <p:ext uri="{BB962C8B-B14F-4D97-AF65-F5344CB8AC3E}">
        <p14:creationId xmlns:p14="http://schemas.microsoft.com/office/powerpoint/2010/main" val="34942605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30000">
        <p15:prstTrans prst="drape"/>
        <p:sndAc>
          <p:stSnd loop="1">
            <p:snd r:embed="rId3" name="No final do arco iris_.wav"/>
          </p:stSnd>
        </p:sndAc>
      </p:transition>
    </mc:Choice>
    <mc:Fallback>
      <p:transition spd="slow" advClick="0" advTm="30000">
        <p:fade/>
        <p:sndAc>
          <p:stSnd loop="1">
            <p:snd r:embed="rId3" name="No final do arco iris_.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3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3000"/>
                                        <p:tgtEl>
                                          <p:spTgt spid="2">
                                            <p:txEl>
                                              <p:pRg st="0" end="0"/>
                                            </p:txEl>
                                          </p:spTgt>
                                        </p:tgtEl>
                                      </p:cBhvr>
                                    </p:animEffect>
                                  </p:childTnLst>
                                </p:cTn>
                              </p:par>
                            </p:childTnLst>
                          </p:cTn>
                        </p:par>
                        <p:par>
                          <p:cTn id="11" fill="hold">
                            <p:stCondLst>
                              <p:cond delay="3000"/>
                            </p:stCondLst>
                            <p:childTnLst>
                              <p:par>
                                <p:cTn id="12" presetID="31" presetClass="entr" presetSubtype="0" fill="hold" grpId="0" nodeType="after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3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5" dur="3000" fill="hold"/>
                                        <p:tgtEl>
                                          <p:spTgt spid="2">
                                            <p:txEl>
                                              <p:pRg st="1" end="1"/>
                                            </p:txEl>
                                          </p:spTgt>
                                        </p:tgtEl>
                                        <p:attrNameLst>
                                          <p:attrName>ppt_h</p:attrName>
                                        </p:attrNameLst>
                                      </p:cBhvr>
                                      <p:tavLst>
                                        <p:tav tm="0">
                                          <p:val>
                                            <p:fltVal val="0"/>
                                          </p:val>
                                        </p:tav>
                                        <p:tav tm="100000">
                                          <p:val>
                                            <p:strVal val="#ppt_h"/>
                                          </p:val>
                                        </p:tav>
                                      </p:tavLst>
                                    </p:anim>
                                    <p:anim calcmode="lin" valueType="num">
                                      <p:cBhvr>
                                        <p:cTn id="16" dur="3000" fill="hold"/>
                                        <p:tgtEl>
                                          <p:spTgt spid="2">
                                            <p:txEl>
                                              <p:pRg st="1" end="1"/>
                                            </p:txEl>
                                          </p:spTgt>
                                        </p:tgtEl>
                                        <p:attrNameLst>
                                          <p:attrName>style.rotation</p:attrName>
                                        </p:attrNameLst>
                                      </p:cBhvr>
                                      <p:tavLst>
                                        <p:tav tm="0">
                                          <p:val>
                                            <p:fltVal val="90"/>
                                          </p:val>
                                        </p:tav>
                                        <p:tav tm="100000">
                                          <p:val>
                                            <p:fltVal val="0"/>
                                          </p:val>
                                        </p:tav>
                                      </p:tavLst>
                                    </p:anim>
                                    <p:animEffect transition="in" filter="fade">
                                      <p:cBhvr>
                                        <p:cTn id="17" dur="3000"/>
                                        <p:tgtEl>
                                          <p:spTgt spid="2">
                                            <p:txEl>
                                              <p:pRg st="1" end="1"/>
                                            </p:txEl>
                                          </p:spTgt>
                                        </p:tgtEl>
                                      </p:cBhvr>
                                    </p:animEffect>
                                  </p:childTnLst>
                                </p:cTn>
                              </p:par>
                            </p:childTnLst>
                          </p:cTn>
                        </p:par>
                        <p:par>
                          <p:cTn id="18" fill="hold">
                            <p:stCondLst>
                              <p:cond delay="6000"/>
                            </p:stCondLst>
                            <p:childTnLst>
                              <p:par>
                                <p:cTn id="19" presetID="31" presetClass="entr" presetSubtype="0" fill="hold" grpId="0" nodeType="after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 calcmode="lin" valueType="num">
                                      <p:cBhvr>
                                        <p:cTn id="21" dur="3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2" dur="3000" fill="hold"/>
                                        <p:tgtEl>
                                          <p:spTgt spid="2">
                                            <p:txEl>
                                              <p:pRg st="2" end="2"/>
                                            </p:txEl>
                                          </p:spTgt>
                                        </p:tgtEl>
                                        <p:attrNameLst>
                                          <p:attrName>ppt_h</p:attrName>
                                        </p:attrNameLst>
                                      </p:cBhvr>
                                      <p:tavLst>
                                        <p:tav tm="0">
                                          <p:val>
                                            <p:fltVal val="0"/>
                                          </p:val>
                                        </p:tav>
                                        <p:tav tm="100000">
                                          <p:val>
                                            <p:strVal val="#ppt_h"/>
                                          </p:val>
                                        </p:tav>
                                      </p:tavLst>
                                    </p:anim>
                                    <p:anim calcmode="lin" valueType="num">
                                      <p:cBhvr>
                                        <p:cTn id="23" dur="3000" fill="hold"/>
                                        <p:tgtEl>
                                          <p:spTgt spid="2">
                                            <p:txEl>
                                              <p:pRg st="2" end="2"/>
                                            </p:txEl>
                                          </p:spTgt>
                                        </p:tgtEl>
                                        <p:attrNameLst>
                                          <p:attrName>style.rotation</p:attrName>
                                        </p:attrNameLst>
                                      </p:cBhvr>
                                      <p:tavLst>
                                        <p:tav tm="0">
                                          <p:val>
                                            <p:fltVal val="90"/>
                                          </p:val>
                                        </p:tav>
                                        <p:tav tm="100000">
                                          <p:val>
                                            <p:fltVal val="0"/>
                                          </p:val>
                                        </p:tav>
                                      </p:tavLst>
                                    </p:anim>
                                    <p:animEffect transition="in" filter="fade">
                                      <p:cBhvr>
                                        <p:cTn id="24" dur="3000"/>
                                        <p:tgtEl>
                                          <p:spTgt spid="2">
                                            <p:txEl>
                                              <p:pRg st="2" end="2"/>
                                            </p:txEl>
                                          </p:spTgt>
                                        </p:tgtEl>
                                      </p:cBhvr>
                                    </p:animEffect>
                                  </p:childTnLst>
                                </p:cTn>
                              </p:par>
                            </p:childTnLst>
                          </p:cTn>
                        </p:par>
                        <p:par>
                          <p:cTn id="25" fill="hold">
                            <p:stCondLst>
                              <p:cond delay="9000"/>
                            </p:stCondLst>
                            <p:childTnLst>
                              <p:par>
                                <p:cTn id="26" presetID="53" presetClass="entr" presetSubtype="16" fill="hold" nodeType="afterEffect">
                                  <p:stCondLst>
                                    <p:cond delay="0"/>
                                  </p:stCondLst>
                                  <p:childTnLst>
                                    <p:set>
                                      <p:cBhvr>
                                        <p:cTn id="27" dur="1" fill="hold">
                                          <p:stCondLst>
                                            <p:cond delay="0"/>
                                          </p:stCondLst>
                                        </p:cTn>
                                        <p:tgtEl>
                                          <p:spTgt spid="3">
                                            <p:txEl>
                                              <p:pRg st="0" end="0"/>
                                            </p:txEl>
                                          </p:spTgt>
                                        </p:tgtEl>
                                        <p:attrNameLst>
                                          <p:attrName>style.visibility</p:attrName>
                                        </p:attrNameLst>
                                      </p:cBhvr>
                                      <p:to>
                                        <p:strVal val="visible"/>
                                      </p:to>
                                    </p:set>
                                    <p:anim calcmode="lin" valueType="num">
                                      <p:cBhvr>
                                        <p:cTn id="28" dur="7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9" dur="7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30" dur="7000"/>
                                        <p:tgtEl>
                                          <p:spTgt spid="3">
                                            <p:txEl>
                                              <p:pRg st="0" end="0"/>
                                            </p:txEl>
                                          </p:spTgt>
                                        </p:tgtEl>
                                      </p:cBhvr>
                                    </p:animEffect>
                                  </p:childTnLst>
                                </p:cTn>
                              </p:par>
                            </p:childTnLst>
                          </p:cTn>
                        </p:par>
                        <p:par>
                          <p:cTn id="31" fill="hold">
                            <p:stCondLst>
                              <p:cond delay="16000"/>
                            </p:stCondLst>
                            <p:childTnLst>
                              <p:par>
                                <p:cTn id="32" presetID="2" presetClass="entr" presetSubtype="12" fill="hold" nodeType="afterEffect">
                                  <p:stCondLst>
                                    <p:cond delay="0"/>
                                  </p:stCondLst>
                                  <p:childTnLst>
                                    <p:set>
                                      <p:cBhvr>
                                        <p:cTn id="33" dur="1" fill="hold">
                                          <p:stCondLst>
                                            <p:cond delay="0"/>
                                          </p:stCondLst>
                                        </p:cTn>
                                        <p:tgtEl>
                                          <p:spTgt spid="4">
                                            <p:txEl>
                                              <p:pRg st="0" end="0"/>
                                            </p:txEl>
                                          </p:spTgt>
                                        </p:tgtEl>
                                        <p:attrNameLst>
                                          <p:attrName>style.visibility</p:attrName>
                                        </p:attrNameLst>
                                      </p:cBhvr>
                                      <p:to>
                                        <p:strVal val="visible"/>
                                      </p:to>
                                    </p:set>
                                    <p:anim calcmode="lin" valueType="num">
                                      <p:cBhvr additive="base">
                                        <p:cTn id="34" dur="3500" fill="hold"/>
                                        <p:tgtEl>
                                          <p:spTgt spid="4">
                                            <p:txEl>
                                              <p:pRg st="0" end="0"/>
                                            </p:txEl>
                                          </p:spTgt>
                                        </p:tgtEl>
                                        <p:attrNameLst>
                                          <p:attrName>ppt_x</p:attrName>
                                        </p:attrNameLst>
                                      </p:cBhvr>
                                      <p:tavLst>
                                        <p:tav tm="0">
                                          <p:val>
                                            <p:strVal val="0-#ppt_w/2"/>
                                          </p:val>
                                        </p:tav>
                                        <p:tav tm="100000">
                                          <p:val>
                                            <p:strVal val="#ppt_x"/>
                                          </p:val>
                                        </p:tav>
                                      </p:tavLst>
                                    </p:anim>
                                    <p:anim calcmode="lin" valueType="num">
                                      <p:cBhvr additive="base">
                                        <p:cTn id="35" dur="3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par>
                          <p:cTn id="36" fill="hold">
                            <p:stCondLst>
                              <p:cond delay="19500"/>
                            </p:stCondLst>
                            <p:childTnLst>
                              <p:par>
                                <p:cTn id="37" presetID="2" presetClass="entr" presetSubtype="12" fill="hold" nodeType="afterEffect">
                                  <p:stCondLst>
                                    <p:cond delay="0"/>
                                  </p:stCondLst>
                                  <p:childTnLst>
                                    <p:set>
                                      <p:cBhvr>
                                        <p:cTn id="38" dur="1" fill="hold">
                                          <p:stCondLst>
                                            <p:cond delay="0"/>
                                          </p:stCondLst>
                                        </p:cTn>
                                        <p:tgtEl>
                                          <p:spTgt spid="4">
                                            <p:txEl>
                                              <p:pRg st="1" end="1"/>
                                            </p:txEl>
                                          </p:spTgt>
                                        </p:tgtEl>
                                        <p:attrNameLst>
                                          <p:attrName>style.visibility</p:attrName>
                                        </p:attrNameLst>
                                      </p:cBhvr>
                                      <p:to>
                                        <p:strVal val="visible"/>
                                      </p:to>
                                    </p:set>
                                    <p:anim calcmode="lin" valueType="num">
                                      <p:cBhvr additive="base">
                                        <p:cTn id="39" dur="3500" fill="hold"/>
                                        <p:tgtEl>
                                          <p:spTgt spid="4">
                                            <p:txEl>
                                              <p:pRg st="1" end="1"/>
                                            </p:txEl>
                                          </p:spTgt>
                                        </p:tgtEl>
                                        <p:attrNameLst>
                                          <p:attrName>ppt_x</p:attrName>
                                        </p:attrNameLst>
                                      </p:cBhvr>
                                      <p:tavLst>
                                        <p:tav tm="0">
                                          <p:val>
                                            <p:strVal val="0-#ppt_w/2"/>
                                          </p:val>
                                        </p:tav>
                                        <p:tav tm="100000">
                                          <p:val>
                                            <p:strVal val="#ppt_x"/>
                                          </p:val>
                                        </p:tav>
                                      </p:tavLst>
                                    </p:anim>
                                    <p:anim calcmode="lin" valueType="num">
                                      <p:cBhvr additive="base">
                                        <p:cTn id="40" dur="3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026" name="Picture 2" descr="Livros e Fot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0733403">
            <a:off x="331157" y="863492"/>
            <a:ext cx="4046147" cy="3036830"/>
          </a:xfrm>
          <a:prstGeom prst="ellipse">
            <a:avLst/>
          </a:prstGeom>
          <a:ln>
            <a:noFill/>
          </a:ln>
          <a:effectLst>
            <a:softEdge rad="127000"/>
          </a:effectLst>
          <a:extLst>
            <a:ext uri="{909E8E84-426E-40DD-AFC4-6F175D3DCCD1}">
              <a14:hiddenFill xmlns:a14="http://schemas.microsoft.com/office/drawing/2010/main">
                <a:solidFill>
                  <a:srgbClr val="FFFFFF"/>
                </a:solidFill>
              </a14:hiddenFill>
            </a:ext>
          </a:extLst>
        </p:spPr>
      </p:pic>
      <p:sp>
        <p:nvSpPr>
          <p:cNvPr id="2" name="Retângulo 1"/>
          <p:cNvSpPr/>
          <p:nvPr/>
        </p:nvSpPr>
        <p:spPr>
          <a:xfrm>
            <a:off x="3863752" y="692696"/>
            <a:ext cx="7848872" cy="3539430"/>
          </a:xfrm>
          <a:prstGeom prst="rect">
            <a:avLst/>
          </a:prstGeom>
        </p:spPr>
        <p:txBody>
          <a:bodyPr wrap="square">
            <a:spAutoFit/>
          </a:bodyPr>
          <a:lstStyle/>
          <a:p>
            <a:pPr algn="ctr">
              <a:spcAft>
                <a:spcPts val="0"/>
              </a:spcAft>
            </a:pPr>
            <a:r>
              <a:rPr lang="pt-BR" sz="2800" dirty="0">
                <a:solidFill>
                  <a:schemeClr val="bg1"/>
                </a:solidFill>
                <a:latin typeface="Bookman Old Style" panose="02050604050505020204" pitchFamily="18" charset="0"/>
                <a:ea typeface="Times New Roman" panose="02020603050405020304" pitchFamily="18" charset="0"/>
              </a:rPr>
              <a:t>O êxito de um escritor, tanto em prosa como em verso, está na felicidade da expressão verbal. Em alguns casos, pode se realizar por meio de uma fulguração repentina, ou ainda, de uma pesquisa intensa, implicando sempre na paciente procura de uma frase que se encaixe no </a:t>
            </a:r>
            <a:r>
              <a:rPr lang="pt-BR" sz="2800" dirty="0" smtClean="0">
                <a:solidFill>
                  <a:schemeClr val="bg1"/>
                </a:solidFill>
                <a:latin typeface="Bookman Old Style" panose="02050604050505020204" pitchFamily="18" charset="0"/>
                <a:ea typeface="Times New Roman" panose="02020603050405020304" pitchFamily="18" charset="0"/>
              </a:rPr>
              <a:t>contexto.</a:t>
            </a:r>
            <a:r>
              <a:rPr lang="pt-BR" sz="2800" dirty="0" smtClean="0">
                <a:latin typeface="Bookman Old Style" panose="02050604050505020204" pitchFamily="18" charset="0"/>
                <a:ea typeface="Times New Roman" panose="02020603050405020304" pitchFamily="18" charset="0"/>
              </a:rPr>
              <a:t> </a:t>
            </a:r>
            <a:r>
              <a:rPr lang="pt-BR" sz="2800" dirty="0">
                <a:latin typeface="Bookman Old Style" panose="02050604050505020204" pitchFamily="18" charset="0"/>
                <a:ea typeface="Times New Roman" panose="02020603050405020304" pitchFamily="18" charset="0"/>
              </a:rPr>
              <a:t> </a:t>
            </a:r>
            <a:endParaRPr lang="pt-BR" sz="2400" dirty="0">
              <a:effectLst/>
              <a:latin typeface="Times New Roman" panose="02020603050405020304" pitchFamily="18" charset="0"/>
              <a:ea typeface="Times New Roman" panose="02020603050405020304" pitchFamily="18" charset="0"/>
            </a:endParaRPr>
          </a:p>
        </p:txBody>
      </p:sp>
      <p:sp>
        <p:nvSpPr>
          <p:cNvPr id="3" name="Retângulo 2"/>
          <p:cNvSpPr/>
          <p:nvPr/>
        </p:nvSpPr>
        <p:spPr>
          <a:xfrm>
            <a:off x="335360" y="4653136"/>
            <a:ext cx="11737304" cy="2062103"/>
          </a:xfrm>
          <a:prstGeom prst="rect">
            <a:avLst/>
          </a:prstGeom>
        </p:spPr>
        <p:txBody>
          <a:bodyPr wrap="square">
            <a:spAutoFit/>
          </a:bodyPr>
          <a:lstStyle/>
          <a:p>
            <a:pPr lvl="0" algn="ctr">
              <a:spcAft>
                <a:spcPts val="0"/>
              </a:spcAft>
            </a:pPr>
            <a:r>
              <a:rPr lang="pt-BR" sz="3200" dirty="0">
                <a:solidFill>
                  <a:schemeClr val="bg1"/>
                </a:solidFill>
                <a:latin typeface="Bookman Old Style" panose="02050604050505020204" pitchFamily="18" charset="0"/>
                <a:ea typeface="Times New Roman" panose="02020603050405020304" pitchFamily="18" charset="0"/>
              </a:rPr>
              <a:t>Todos os elementos são conjugados de formas insubstituíveis, encontrando o “som das palavras” em seu pensamento e que os conceitos sejam os mais coerentes e eficazes</a:t>
            </a:r>
            <a:r>
              <a:rPr lang="pt-BR" sz="3200" dirty="0" smtClean="0">
                <a:solidFill>
                  <a:schemeClr val="bg1"/>
                </a:solidFill>
                <a:latin typeface="Bookman Old Style" panose="02050604050505020204" pitchFamily="18" charset="0"/>
                <a:ea typeface="Times New Roman" panose="02020603050405020304" pitchFamily="18" charset="0"/>
              </a:rPr>
              <a:t>.</a:t>
            </a:r>
            <a:r>
              <a:rPr lang="pt-BR" sz="3200" dirty="0">
                <a:solidFill>
                  <a:schemeClr val="bg1"/>
                </a:solidFill>
                <a:latin typeface="Bookman Old Style" panose="02050604050505020204" pitchFamily="18" charset="0"/>
                <a:ea typeface="Times New Roman" panose="02020603050405020304" pitchFamily="18" charset="0"/>
              </a:rPr>
              <a:t> </a:t>
            </a:r>
            <a:endParaRPr lang="pt-BR" sz="2800" dirty="0">
              <a:solidFill>
                <a:schemeClr val="bg1"/>
              </a:solidFill>
              <a:latin typeface="Times New Roman" panose="02020603050405020304" pitchFamily="18" charset="0"/>
              <a:ea typeface="Times New Roman" panose="02020603050405020304" pitchFamily="18"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39000">
        <p15:prstTrans prst="curtains"/>
      </p:transition>
    </mc:Choice>
    <mc:Fallback xmlns="">
      <p:transition spd="slow" advClick="0"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4000" fill="hold"/>
                                        <p:tgtEl>
                                          <p:spTgt spid="1026"/>
                                        </p:tgtEl>
                                        <p:attrNameLst>
                                          <p:attrName>ppt_w</p:attrName>
                                        </p:attrNameLst>
                                      </p:cBhvr>
                                      <p:tavLst>
                                        <p:tav tm="0">
                                          <p:val>
                                            <p:fltVal val="0"/>
                                          </p:val>
                                        </p:tav>
                                        <p:tav tm="100000">
                                          <p:val>
                                            <p:strVal val="#ppt_w"/>
                                          </p:val>
                                        </p:tav>
                                      </p:tavLst>
                                    </p:anim>
                                    <p:anim calcmode="lin" valueType="num">
                                      <p:cBhvr>
                                        <p:cTn id="8" dur="4000" fill="hold"/>
                                        <p:tgtEl>
                                          <p:spTgt spid="1026"/>
                                        </p:tgtEl>
                                        <p:attrNameLst>
                                          <p:attrName>ppt_h</p:attrName>
                                        </p:attrNameLst>
                                      </p:cBhvr>
                                      <p:tavLst>
                                        <p:tav tm="0">
                                          <p:val>
                                            <p:fltVal val="0"/>
                                          </p:val>
                                        </p:tav>
                                        <p:tav tm="100000">
                                          <p:val>
                                            <p:strVal val="#ppt_h"/>
                                          </p:val>
                                        </p:tav>
                                      </p:tavLst>
                                    </p:anim>
                                    <p:anim calcmode="lin" valueType="num">
                                      <p:cBhvr>
                                        <p:cTn id="9" dur="4000" fill="hold"/>
                                        <p:tgtEl>
                                          <p:spTgt spid="1026"/>
                                        </p:tgtEl>
                                        <p:attrNameLst>
                                          <p:attrName>style.rotation</p:attrName>
                                        </p:attrNameLst>
                                      </p:cBhvr>
                                      <p:tavLst>
                                        <p:tav tm="0">
                                          <p:val>
                                            <p:fltVal val="90"/>
                                          </p:val>
                                        </p:tav>
                                        <p:tav tm="100000">
                                          <p:val>
                                            <p:fltVal val="0"/>
                                          </p:val>
                                        </p:tav>
                                      </p:tavLst>
                                    </p:anim>
                                    <p:animEffect transition="in" filter="fade">
                                      <p:cBhvr>
                                        <p:cTn id="10" dur="4000"/>
                                        <p:tgtEl>
                                          <p:spTgt spid="1026"/>
                                        </p:tgtEl>
                                      </p:cBhvr>
                                    </p:animEffect>
                                  </p:childTnLst>
                                </p:cTn>
                              </p:par>
                            </p:childTnLst>
                          </p:cTn>
                        </p:par>
                        <p:par>
                          <p:cTn id="11" fill="hold">
                            <p:stCondLst>
                              <p:cond delay="4000"/>
                            </p:stCondLst>
                            <p:childTnLst>
                              <p:par>
                                <p:cTn id="12" presetID="53" presetClass="entr" presetSubtype="16" fill="hold" nodeType="after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5"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6" dur="4000"/>
                                        <p:tgtEl>
                                          <p:spTgt spid="2">
                                            <p:txEl>
                                              <p:pRg st="0" end="0"/>
                                            </p:txEl>
                                          </p:spTgt>
                                        </p:tgtEl>
                                      </p:cBhvr>
                                    </p:animEffect>
                                  </p:childTnLst>
                                </p:cTn>
                              </p:par>
                            </p:childTnLst>
                          </p:cTn>
                        </p:par>
                        <p:par>
                          <p:cTn id="17" fill="hold">
                            <p:stCondLst>
                              <p:cond delay="8000"/>
                            </p:stCondLst>
                            <p:childTnLst>
                              <p:par>
                                <p:cTn id="18" presetID="53" presetClass="entr" presetSubtype="16" fill="hold" nodeType="after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 calcmode="lin" valueType="num">
                                      <p:cBhvr>
                                        <p:cTn id="20" dur="10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1" dur="10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2" dur="10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990000"/>
            </a:gs>
            <a:gs pos="38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73160" y="217141"/>
            <a:ext cx="3347864" cy="2510898"/>
          </a:xfrm>
          <a:prstGeom prst="rect">
            <a:avLst/>
          </a:prstGeom>
          <a:ln>
            <a:noFill/>
          </a:ln>
          <a:effectLst>
            <a:softEdge rad="635000"/>
          </a:effectLst>
        </p:spPr>
      </p:pic>
      <p:sp>
        <p:nvSpPr>
          <p:cNvPr id="3" name="Retângulo 2"/>
          <p:cNvSpPr/>
          <p:nvPr/>
        </p:nvSpPr>
        <p:spPr>
          <a:xfrm>
            <a:off x="911424" y="764704"/>
            <a:ext cx="7800528" cy="707886"/>
          </a:xfrm>
          <a:prstGeom prst="rect">
            <a:avLst/>
          </a:prstGeom>
        </p:spPr>
        <p:txBody>
          <a:bodyPr wrap="square">
            <a:spAutoFit/>
          </a:bodyPr>
          <a:lstStyle/>
          <a:p>
            <a:pPr algn="ctr">
              <a:spcAft>
                <a:spcPts val="0"/>
              </a:spcAft>
            </a:pPr>
            <a:r>
              <a:rPr lang="pt-BR" sz="3200" dirty="0">
                <a:solidFill>
                  <a:schemeClr val="accent1">
                    <a:lumMod val="60000"/>
                    <a:lumOff val="40000"/>
                  </a:schemeClr>
                </a:solidFill>
                <a:latin typeface="Forte" panose="03060902040502070203" pitchFamily="66" charset="0"/>
                <a:ea typeface="Times New Roman" panose="02020603050405020304" pitchFamily="18" charset="0"/>
              </a:rPr>
              <a:t>POEMAS E SEUS </a:t>
            </a:r>
            <a:r>
              <a:rPr lang="pt-BR" sz="3200" dirty="0" smtClean="0">
                <a:solidFill>
                  <a:schemeClr val="accent1">
                    <a:lumMod val="60000"/>
                    <a:lumOff val="40000"/>
                  </a:schemeClr>
                </a:solidFill>
                <a:latin typeface="Forte" panose="03060902040502070203" pitchFamily="66" charset="0"/>
                <a:ea typeface="Times New Roman" panose="02020603050405020304" pitchFamily="18" charset="0"/>
              </a:rPr>
              <a:t>FUNDAMENTOS</a:t>
            </a:r>
            <a:r>
              <a:rPr lang="pt-BR" sz="4000" dirty="0">
                <a:solidFill>
                  <a:srgbClr val="C00000"/>
                </a:solidFill>
                <a:latin typeface="Forte" panose="03060902040502070203" pitchFamily="66" charset="0"/>
                <a:ea typeface="Times New Roman" panose="02020603050405020304" pitchFamily="18" charset="0"/>
              </a:rPr>
              <a:t> </a:t>
            </a:r>
            <a:endParaRPr lang="pt-BR" sz="4400" dirty="0" smtClean="0">
              <a:solidFill>
                <a:srgbClr val="C00000"/>
              </a:solidFill>
              <a:latin typeface="Arial Narrow" panose="020B0606020202030204" pitchFamily="34" charset="0"/>
              <a:ea typeface="Times New Roman" panose="02020603050405020304" pitchFamily="18" charset="0"/>
            </a:endParaRPr>
          </a:p>
        </p:txBody>
      </p:sp>
      <p:sp>
        <p:nvSpPr>
          <p:cNvPr id="18" name="Retângulo 17"/>
          <p:cNvSpPr/>
          <p:nvPr/>
        </p:nvSpPr>
        <p:spPr>
          <a:xfrm>
            <a:off x="4835352" y="1491284"/>
            <a:ext cx="6912768" cy="5040565"/>
          </a:xfrm>
          <a:prstGeom prst="rect">
            <a:avLst/>
          </a:prstGeom>
        </p:spPr>
        <p:txBody>
          <a:bodyPr>
            <a:prstTxWarp prst="textCurveUp">
              <a:avLst/>
            </a:prstTxWarp>
            <a:spAutoFit/>
          </a:bodyPr>
          <a:lstStyle/>
          <a:p>
            <a:pPr algn="ctr">
              <a:spcAft>
                <a:spcPts val="0"/>
              </a:spcAft>
              <a:tabLst>
                <a:tab pos="800100" algn="l"/>
              </a:tabLst>
            </a:pPr>
            <a:r>
              <a:rPr lang="pt-BR" sz="3600" b="1" dirty="0">
                <a:ln w="6600">
                  <a:solidFill>
                    <a:schemeClr val="accent2"/>
                  </a:solidFill>
                  <a:prstDash val="solid"/>
                </a:ln>
                <a:solidFill>
                  <a:srgbClr val="FFFFFF"/>
                </a:solidFill>
                <a:effectLst>
                  <a:outerShdw dist="38100" dir="2700000" algn="tl" rotWithShape="0">
                    <a:schemeClr val="accent2"/>
                  </a:outerShdw>
                </a:effectLst>
                <a:latin typeface="Arial Narrow" panose="020B0606020202030204" pitchFamily="34" charset="0"/>
                <a:ea typeface="Times New Roman" panose="02020603050405020304" pitchFamily="18" charset="0"/>
              </a:rPr>
              <a:t>A função de uma flor é a de produzir sementes utilizando a reprodução sexuada. Para as plantas, as sementes representam a próxima geração e servem como principal meio através do qual as espécies se perpetuam e propagam.</a:t>
            </a:r>
            <a:endParaRPr lang="pt-BR" sz="3200" b="1" dirty="0">
              <a:ln w="6600">
                <a:solidFill>
                  <a:schemeClr val="accent2"/>
                </a:solidFill>
                <a:prstDash val="solid"/>
              </a:ln>
              <a:solidFill>
                <a:srgbClr val="FFFFFF"/>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endParaRPr>
          </a:p>
        </p:txBody>
      </p:sp>
      <p:pic>
        <p:nvPicPr>
          <p:cNvPr id="20" name="Imagem 1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1344" y="1788043"/>
            <a:ext cx="5044033" cy="4762500"/>
          </a:xfrm>
          <a:prstGeom prst="rect">
            <a:avLst/>
          </a:prstGeom>
          <a:effectLst>
            <a:softEdge rad="635000"/>
          </a:effectLst>
        </p:spPr>
      </p:pic>
    </p:spTree>
    <p:extLst>
      <p:ext uri="{BB962C8B-B14F-4D97-AF65-F5344CB8AC3E}">
        <p14:creationId xmlns:p14="http://schemas.microsoft.com/office/powerpoint/2010/main" val="1153795930"/>
      </p:ext>
    </p:extLst>
  </p:cSld>
  <p:clrMapOvr>
    <a:masterClrMapping/>
  </p:clrMapOvr>
  <mc:AlternateContent xmlns:mc="http://schemas.openxmlformats.org/markup-compatibility/2006">
    <mc:Choice xmlns:p14="http://schemas.microsoft.com/office/powerpoint/2010/main" Requires="p14">
      <p:transition spd="slow" p14:dur="4000" advClick="0" advTm="30000">
        <p14:flythrough/>
        <p:sndAc>
          <p:stSnd loop="1">
            <p:snd r:embed="rId2" name="A noite do meu bem - R.Clayderman.wav"/>
          </p:stSnd>
        </p:sndAc>
      </p:transition>
    </mc:Choice>
    <mc:Fallback>
      <p:transition spd="slow" advClick="0" advTm="30000">
        <p:fade/>
        <p:sndAc>
          <p:stSnd loop="1">
            <p:snd r:embed="rId2" name="A noite do meu bem - R.Clayderma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4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4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40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6000" fill="hold"/>
                                        <p:tgtEl>
                                          <p:spTgt spid="2"/>
                                        </p:tgtEl>
                                        <p:attrNameLst>
                                          <p:attrName>ppt_w</p:attrName>
                                        </p:attrNameLst>
                                      </p:cBhvr>
                                      <p:tavLst>
                                        <p:tav tm="0">
                                          <p:val>
                                            <p:fltVal val="0"/>
                                          </p:val>
                                        </p:tav>
                                        <p:tav tm="100000">
                                          <p:val>
                                            <p:strVal val="#ppt_w"/>
                                          </p:val>
                                        </p:tav>
                                      </p:tavLst>
                                    </p:anim>
                                    <p:anim calcmode="lin" valueType="num">
                                      <p:cBhvr>
                                        <p:cTn id="13" dur="6000" fill="hold"/>
                                        <p:tgtEl>
                                          <p:spTgt spid="2"/>
                                        </p:tgtEl>
                                        <p:attrNameLst>
                                          <p:attrName>ppt_h</p:attrName>
                                        </p:attrNameLst>
                                      </p:cBhvr>
                                      <p:tavLst>
                                        <p:tav tm="0">
                                          <p:val>
                                            <p:fltVal val="0"/>
                                          </p:val>
                                        </p:tav>
                                        <p:tav tm="100000">
                                          <p:val>
                                            <p:strVal val="#ppt_h"/>
                                          </p:val>
                                        </p:tav>
                                      </p:tavLst>
                                    </p:anim>
                                    <p:animEffect transition="in" filter="fade">
                                      <p:cBhvr>
                                        <p:cTn id="14" dur="6000"/>
                                        <p:tgtEl>
                                          <p:spTgt spid="2"/>
                                        </p:tgtEl>
                                      </p:cBhvr>
                                    </p:animEffect>
                                  </p:childTnLst>
                                </p:cTn>
                              </p:par>
                            </p:childTnLst>
                          </p:cTn>
                        </p:par>
                        <p:par>
                          <p:cTn id="15" fill="hold">
                            <p:stCondLst>
                              <p:cond delay="10000"/>
                            </p:stCondLst>
                            <p:childTnLst>
                              <p:par>
                                <p:cTn id="16" presetID="26" presetClass="entr" presetSubtype="0"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wipe(down)">
                                      <p:cBhvr>
                                        <p:cTn id="18" dur="1160">
                                          <p:stCondLst>
                                            <p:cond delay="0"/>
                                          </p:stCondLst>
                                        </p:cTn>
                                        <p:tgtEl>
                                          <p:spTgt spid="18"/>
                                        </p:tgtEl>
                                      </p:cBhvr>
                                    </p:animEffect>
                                    <p:anim calcmode="lin" valueType="num">
                                      <p:cBhvr>
                                        <p:cTn id="19" dur="3644"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20" dur="1328"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21" dur="1328" tmFilter="0, 0; 0.125,0.2665; 0.25,0.4; 0.375,0.465; 0.5,0.5;  0.625,0.535; 0.75,0.6; 0.875,0.7335; 1,1">
                                          <p:stCondLst>
                                            <p:cond delay="1328"/>
                                          </p:stCondLst>
                                        </p:cTn>
                                        <p:tgtEl>
                                          <p:spTgt spid="18"/>
                                        </p:tgtEl>
                                        <p:attrNameLst>
                                          <p:attrName>ppt_y</p:attrName>
                                        </p:attrNameLst>
                                      </p:cBhvr>
                                      <p:tavLst>
                                        <p:tav tm="0" fmla="#ppt_y-sin(pi*$)/9">
                                          <p:val>
                                            <p:fltVal val="0"/>
                                          </p:val>
                                        </p:tav>
                                        <p:tav tm="100000">
                                          <p:val>
                                            <p:fltVal val="1"/>
                                          </p:val>
                                        </p:tav>
                                      </p:tavLst>
                                    </p:anim>
                                    <p:anim calcmode="lin" valueType="num">
                                      <p:cBhvr>
                                        <p:cTn id="22" dur="664" tmFilter="0, 0; 0.125,0.2665; 0.25,0.4; 0.375,0.465; 0.5,0.5;  0.625,0.535; 0.75,0.6; 0.875,0.7335; 1,1">
                                          <p:stCondLst>
                                            <p:cond delay="2648"/>
                                          </p:stCondLst>
                                        </p:cTn>
                                        <p:tgtEl>
                                          <p:spTgt spid="18"/>
                                        </p:tgtEl>
                                        <p:attrNameLst>
                                          <p:attrName>ppt_y</p:attrName>
                                        </p:attrNameLst>
                                      </p:cBhvr>
                                      <p:tavLst>
                                        <p:tav tm="0" fmla="#ppt_y-sin(pi*$)/27">
                                          <p:val>
                                            <p:fltVal val="0"/>
                                          </p:val>
                                        </p:tav>
                                        <p:tav tm="100000">
                                          <p:val>
                                            <p:fltVal val="1"/>
                                          </p:val>
                                        </p:tav>
                                      </p:tavLst>
                                    </p:anim>
                                    <p:anim calcmode="lin" valueType="num">
                                      <p:cBhvr>
                                        <p:cTn id="23" dur="328" tmFilter="0, 0; 0.125,0.2665; 0.25,0.4; 0.375,0.465; 0.5,0.5;  0.625,0.535; 0.75,0.6; 0.875,0.7335; 1,1">
                                          <p:stCondLst>
                                            <p:cond delay="3312"/>
                                          </p:stCondLst>
                                        </p:cTn>
                                        <p:tgtEl>
                                          <p:spTgt spid="18"/>
                                        </p:tgtEl>
                                        <p:attrNameLst>
                                          <p:attrName>ppt_y</p:attrName>
                                        </p:attrNameLst>
                                      </p:cBhvr>
                                      <p:tavLst>
                                        <p:tav tm="0" fmla="#ppt_y-sin(pi*$)/81">
                                          <p:val>
                                            <p:fltVal val="0"/>
                                          </p:val>
                                        </p:tav>
                                        <p:tav tm="100000">
                                          <p:val>
                                            <p:fltVal val="1"/>
                                          </p:val>
                                        </p:tav>
                                      </p:tavLst>
                                    </p:anim>
                                    <p:animScale>
                                      <p:cBhvr>
                                        <p:cTn id="24" dur="52">
                                          <p:stCondLst>
                                            <p:cond delay="1300"/>
                                          </p:stCondLst>
                                        </p:cTn>
                                        <p:tgtEl>
                                          <p:spTgt spid="18"/>
                                        </p:tgtEl>
                                      </p:cBhvr>
                                      <p:to x="100000" y="60000"/>
                                    </p:animScale>
                                    <p:animScale>
                                      <p:cBhvr>
                                        <p:cTn id="25" dur="332" decel="50000">
                                          <p:stCondLst>
                                            <p:cond delay="1352"/>
                                          </p:stCondLst>
                                        </p:cTn>
                                        <p:tgtEl>
                                          <p:spTgt spid="18"/>
                                        </p:tgtEl>
                                      </p:cBhvr>
                                      <p:to x="100000" y="100000"/>
                                    </p:animScale>
                                    <p:animScale>
                                      <p:cBhvr>
                                        <p:cTn id="26" dur="52">
                                          <p:stCondLst>
                                            <p:cond delay="2624"/>
                                          </p:stCondLst>
                                        </p:cTn>
                                        <p:tgtEl>
                                          <p:spTgt spid="18"/>
                                        </p:tgtEl>
                                      </p:cBhvr>
                                      <p:to x="100000" y="80000"/>
                                    </p:animScale>
                                    <p:animScale>
                                      <p:cBhvr>
                                        <p:cTn id="27" dur="332" decel="50000">
                                          <p:stCondLst>
                                            <p:cond delay="2676"/>
                                          </p:stCondLst>
                                        </p:cTn>
                                        <p:tgtEl>
                                          <p:spTgt spid="18"/>
                                        </p:tgtEl>
                                      </p:cBhvr>
                                      <p:to x="100000" y="100000"/>
                                    </p:animScale>
                                    <p:animScale>
                                      <p:cBhvr>
                                        <p:cTn id="28" dur="52">
                                          <p:stCondLst>
                                            <p:cond delay="3284"/>
                                          </p:stCondLst>
                                        </p:cTn>
                                        <p:tgtEl>
                                          <p:spTgt spid="18"/>
                                        </p:tgtEl>
                                      </p:cBhvr>
                                      <p:to x="100000" y="90000"/>
                                    </p:animScale>
                                    <p:animScale>
                                      <p:cBhvr>
                                        <p:cTn id="29" dur="332" decel="50000">
                                          <p:stCondLst>
                                            <p:cond delay="3336"/>
                                          </p:stCondLst>
                                        </p:cTn>
                                        <p:tgtEl>
                                          <p:spTgt spid="18"/>
                                        </p:tgtEl>
                                      </p:cBhvr>
                                      <p:to x="100000" y="100000"/>
                                    </p:animScale>
                                    <p:animScale>
                                      <p:cBhvr>
                                        <p:cTn id="30" dur="52">
                                          <p:stCondLst>
                                            <p:cond delay="3616"/>
                                          </p:stCondLst>
                                        </p:cTn>
                                        <p:tgtEl>
                                          <p:spTgt spid="18"/>
                                        </p:tgtEl>
                                      </p:cBhvr>
                                      <p:to x="100000" y="95000"/>
                                    </p:animScale>
                                    <p:animScale>
                                      <p:cBhvr>
                                        <p:cTn id="31" dur="332" decel="50000">
                                          <p:stCondLst>
                                            <p:cond delay="3668"/>
                                          </p:stCondLst>
                                        </p:cTn>
                                        <p:tgtEl>
                                          <p:spTgt spid="18"/>
                                        </p:tgtEl>
                                      </p:cBhvr>
                                      <p:to x="100000" y="100000"/>
                                    </p:animScale>
                                  </p:childTnLst>
                                </p:cTn>
                              </p:par>
                            </p:childTnLst>
                          </p:cTn>
                        </p:par>
                        <p:par>
                          <p:cTn id="32" fill="hold">
                            <p:stCondLst>
                              <p:cond delay="14000"/>
                            </p:stCondLst>
                            <p:childTnLst>
                              <p:par>
                                <p:cTn id="33" presetID="10" presetClass="entr" presetSubtype="0"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1384" y="377240"/>
            <a:ext cx="4320480" cy="324036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5" name="Retângulo 4"/>
          <p:cNvSpPr/>
          <p:nvPr/>
        </p:nvSpPr>
        <p:spPr>
          <a:xfrm>
            <a:off x="5951984" y="404664"/>
            <a:ext cx="4104456" cy="3416320"/>
          </a:xfrm>
          <a:prstGeom prst="rect">
            <a:avLst/>
          </a:prstGeom>
        </p:spPr>
        <p:txBody>
          <a:bodyPr wrap="square">
            <a:spAutoFit/>
          </a:bodyPr>
          <a:lstStyle/>
          <a:p>
            <a:pPr algn="ctr">
              <a:spcAft>
                <a:spcPts val="0"/>
              </a:spcAft>
              <a:tabLst>
                <a:tab pos="800100" algn="l"/>
              </a:tabLst>
            </a:pPr>
            <a:r>
              <a:rPr lang="pt-BR" sz="5400" dirty="0">
                <a:latin typeface="Freestyle Script" panose="030804020302050B0404" pitchFamily="66" charset="0"/>
                <a:ea typeface="Times New Roman" panose="02020603050405020304" pitchFamily="18" charset="0"/>
              </a:rPr>
              <a:t>Música no ar!</a:t>
            </a:r>
            <a:endParaRPr lang="pt-BR" sz="4400" dirty="0">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5400" dirty="0">
                <a:latin typeface="Freestyle Script" panose="030804020302050B0404" pitchFamily="66" charset="0"/>
                <a:ea typeface="Times New Roman" panose="02020603050405020304" pitchFamily="18" charset="0"/>
              </a:rPr>
              <a:t>Vontade de viver.</a:t>
            </a:r>
            <a:endParaRPr lang="pt-BR" sz="4400" dirty="0">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5400" dirty="0">
                <a:latin typeface="Freestyle Script" panose="030804020302050B0404" pitchFamily="66" charset="0"/>
                <a:ea typeface="Times New Roman" panose="02020603050405020304" pitchFamily="18" charset="0"/>
              </a:rPr>
              <a:t>Alegria contagiante.</a:t>
            </a:r>
            <a:endParaRPr lang="pt-BR" sz="4400" dirty="0">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5400" dirty="0">
                <a:latin typeface="Freestyle Script" panose="030804020302050B0404" pitchFamily="66" charset="0"/>
                <a:ea typeface="Times New Roman" panose="02020603050405020304" pitchFamily="18" charset="0"/>
              </a:rPr>
              <a:t> </a:t>
            </a:r>
            <a:endParaRPr lang="pt-BR" sz="4400" dirty="0">
              <a:effectLst/>
              <a:latin typeface="Times New Roman" panose="02020603050405020304" pitchFamily="18" charset="0"/>
              <a:ea typeface="Times New Roman" panose="02020603050405020304" pitchFamily="18" charset="0"/>
            </a:endParaRPr>
          </a:p>
        </p:txBody>
      </p:sp>
      <p:sp>
        <p:nvSpPr>
          <p:cNvPr id="6" name="Retângulo 5"/>
          <p:cNvSpPr/>
          <p:nvPr/>
        </p:nvSpPr>
        <p:spPr>
          <a:xfrm>
            <a:off x="289905" y="3717032"/>
            <a:ext cx="2808312" cy="2554545"/>
          </a:xfrm>
          <a:prstGeom prst="rect">
            <a:avLst/>
          </a:prstGeom>
        </p:spPr>
        <p:txBody>
          <a:bodyPr wrap="square">
            <a:spAutoFit/>
          </a:bodyPr>
          <a:lstStyle/>
          <a:p>
            <a:pPr algn="ctr">
              <a:spcAft>
                <a:spcPts val="0"/>
              </a:spcAft>
              <a:tabLst>
                <a:tab pos="800100" algn="l"/>
              </a:tabLst>
            </a:pPr>
            <a:r>
              <a:rPr lang="pt-BR" sz="4000" dirty="0">
                <a:latin typeface="Freestyle Script" panose="030804020302050B0404" pitchFamily="66" charset="0"/>
                <a:ea typeface="Times New Roman" panose="02020603050405020304" pitchFamily="18" charset="0"/>
              </a:rPr>
              <a:t>O sol se aproxima!</a:t>
            </a:r>
            <a:endParaRPr lang="pt-BR" sz="3200" dirty="0">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4000" dirty="0">
                <a:latin typeface="Freestyle Script" panose="030804020302050B0404" pitchFamily="66" charset="0"/>
                <a:ea typeface="Times New Roman" panose="02020603050405020304" pitchFamily="18" charset="0"/>
              </a:rPr>
              <a:t>Calor da manhã.</a:t>
            </a:r>
            <a:endParaRPr lang="pt-BR" sz="3200" dirty="0">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4000" dirty="0">
                <a:latin typeface="Freestyle Script" panose="030804020302050B0404" pitchFamily="66" charset="0"/>
                <a:ea typeface="Times New Roman" panose="02020603050405020304" pitchFamily="18" charset="0"/>
              </a:rPr>
              <a:t>Sorte incessante!</a:t>
            </a:r>
            <a:endParaRPr lang="pt-BR" sz="3200" dirty="0">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4000" dirty="0">
                <a:latin typeface="Freestyle Script" panose="030804020302050B0404" pitchFamily="66" charset="0"/>
                <a:ea typeface="Times New Roman" panose="02020603050405020304" pitchFamily="18" charset="0"/>
              </a:rPr>
              <a:t>Fonte cantante</a:t>
            </a:r>
            <a:r>
              <a:rPr lang="pt-BR" sz="4000" dirty="0" smtClean="0">
                <a:latin typeface="Freestyle Script" panose="030804020302050B0404" pitchFamily="66" charset="0"/>
                <a:ea typeface="Times New Roman" panose="02020603050405020304" pitchFamily="18" charset="0"/>
              </a:rPr>
              <a:t>.</a:t>
            </a:r>
            <a:r>
              <a:rPr lang="pt-BR" sz="4000" dirty="0">
                <a:latin typeface="Freestyle Script" panose="030804020302050B0404" pitchFamily="66" charset="0"/>
                <a:ea typeface="Times New Roman" panose="02020603050405020304" pitchFamily="18" charset="0"/>
              </a:rPr>
              <a:t> </a:t>
            </a:r>
            <a:endParaRPr lang="pt-BR" sz="3200" dirty="0">
              <a:effectLst/>
              <a:latin typeface="Times New Roman" panose="02020603050405020304" pitchFamily="18" charset="0"/>
              <a:ea typeface="Times New Roman" panose="02020603050405020304" pitchFamily="18" charset="0"/>
            </a:endParaRPr>
          </a:p>
        </p:txBody>
      </p:sp>
      <p:sp>
        <p:nvSpPr>
          <p:cNvPr id="7" name="Retângulo 6"/>
          <p:cNvSpPr/>
          <p:nvPr/>
        </p:nvSpPr>
        <p:spPr>
          <a:xfrm>
            <a:off x="3894176" y="3741520"/>
            <a:ext cx="3334001" cy="2985433"/>
          </a:xfrm>
          <a:prstGeom prst="rect">
            <a:avLst/>
          </a:prstGeom>
        </p:spPr>
        <p:txBody>
          <a:bodyPr wrap="square">
            <a:spAutoFit/>
          </a:bodyPr>
          <a:lstStyle/>
          <a:p>
            <a:pPr algn="ctr">
              <a:spcAft>
                <a:spcPts val="0"/>
              </a:spcAft>
              <a:tabLst>
                <a:tab pos="800100" algn="l"/>
              </a:tabLst>
            </a:pPr>
            <a:r>
              <a:rPr lang="pt-BR" sz="4000" dirty="0">
                <a:latin typeface="Freestyle Script" panose="030804020302050B0404" pitchFamily="66" charset="0"/>
                <a:ea typeface="Times New Roman" panose="02020603050405020304" pitchFamily="18" charset="0"/>
              </a:rPr>
              <a:t>Sonhos presentes...</a:t>
            </a:r>
            <a:endParaRPr lang="pt-BR" sz="3200" dirty="0">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4000" dirty="0">
                <a:latin typeface="Freestyle Script" panose="030804020302050B0404" pitchFamily="66" charset="0"/>
                <a:ea typeface="Times New Roman" panose="02020603050405020304" pitchFamily="18" charset="0"/>
              </a:rPr>
              <a:t>Águas cristalinas!</a:t>
            </a:r>
            <a:endParaRPr lang="pt-BR" sz="3200" dirty="0">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4000" dirty="0">
                <a:latin typeface="Freestyle Script" panose="030804020302050B0404" pitchFamily="66" charset="0"/>
                <a:ea typeface="Times New Roman" panose="02020603050405020304" pitchFamily="18" charset="0"/>
              </a:rPr>
              <a:t>Soltura de amarras.</a:t>
            </a:r>
            <a:endParaRPr lang="pt-BR" sz="3200" dirty="0">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4000" dirty="0">
                <a:latin typeface="Freestyle Script" panose="030804020302050B0404" pitchFamily="66" charset="0"/>
                <a:ea typeface="Times New Roman" panose="02020603050405020304" pitchFamily="18" charset="0"/>
              </a:rPr>
              <a:t>Entrada do esplendor</a:t>
            </a:r>
            <a:r>
              <a:rPr lang="pt-BR" sz="2800" dirty="0">
                <a:latin typeface="Freestyle Script" panose="030804020302050B0404" pitchFamily="66" charset="0"/>
                <a:ea typeface="Times New Roman" panose="02020603050405020304" pitchFamily="18" charset="0"/>
              </a:rPr>
              <a:t>!</a:t>
            </a:r>
            <a:endParaRPr lang="pt-BR" sz="2000" dirty="0">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2800" dirty="0">
                <a:latin typeface="Freestyle Script" panose="030804020302050B0404" pitchFamily="66" charset="0"/>
                <a:ea typeface="Times New Roman" panose="02020603050405020304" pitchFamily="18" charset="0"/>
              </a:rPr>
              <a:t> </a:t>
            </a:r>
            <a:endParaRPr lang="pt-BR" sz="2000" dirty="0">
              <a:effectLst/>
              <a:latin typeface="Times New Roman" panose="02020603050405020304" pitchFamily="18" charset="0"/>
              <a:ea typeface="Times New Roman" panose="02020603050405020304" pitchFamily="18" charset="0"/>
            </a:endParaRPr>
          </a:p>
        </p:txBody>
      </p:sp>
      <p:sp>
        <p:nvSpPr>
          <p:cNvPr id="8" name="Retângulo 7"/>
          <p:cNvSpPr/>
          <p:nvPr/>
        </p:nvSpPr>
        <p:spPr>
          <a:xfrm>
            <a:off x="8024136" y="3743079"/>
            <a:ext cx="3647728" cy="2862322"/>
          </a:xfrm>
          <a:prstGeom prst="rect">
            <a:avLst/>
          </a:prstGeom>
        </p:spPr>
        <p:txBody>
          <a:bodyPr wrap="square">
            <a:spAutoFit/>
          </a:bodyPr>
          <a:lstStyle/>
          <a:p>
            <a:pPr algn="ctr">
              <a:spcAft>
                <a:spcPts val="0"/>
              </a:spcAft>
              <a:tabLst>
                <a:tab pos="800100" algn="l"/>
              </a:tabLst>
            </a:pPr>
            <a:r>
              <a:rPr lang="pt-BR" sz="4000" dirty="0">
                <a:latin typeface="Freestyle Script" panose="030804020302050B0404" pitchFamily="66" charset="0"/>
                <a:ea typeface="Times New Roman" panose="02020603050405020304" pitchFamily="18" charset="0"/>
              </a:rPr>
              <a:t>Cultive o amor.</a:t>
            </a:r>
            <a:endParaRPr lang="pt-BR" sz="3200" dirty="0">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4000" dirty="0">
                <a:latin typeface="Freestyle Script" panose="030804020302050B0404" pitchFamily="66" charset="0"/>
                <a:ea typeface="Times New Roman" panose="02020603050405020304" pitchFamily="18" charset="0"/>
              </a:rPr>
              <a:t>Com sol, cantos, flores e águas!</a:t>
            </a:r>
            <a:endParaRPr lang="pt-BR" sz="3200" dirty="0">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4000" dirty="0">
                <a:latin typeface="Freestyle Script" panose="030804020302050B0404" pitchFamily="66" charset="0"/>
                <a:ea typeface="Times New Roman" panose="02020603050405020304" pitchFamily="18" charset="0"/>
              </a:rPr>
              <a:t>Na manhã que é infinita.</a:t>
            </a:r>
            <a:endParaRPr lang="pt-BR" sz="3200" dirty="0">
              <a:latin typeface="Times New Roman" panose="02020603050405020304" pitchFamily="18" charset="0"/>
              <a:ea typeface="Times New Roman" panose="02020603050405020304" pitchFamily="18" charset="0"/>
            </a:endParaRPr>
          </a:p>
          <a:p>
            <a:pPr>
              <a:spcAft>
                <a:spcPts val="0"/>
              </a:spcAft>
              <a:tabLst>
                <a:tab pos="800100" algn="l"/>
              </a:tabLst>
            </a:pPr>
            <a:endParaRPr lang="pt-BR"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72798310"/>
      </p:ext>
    </p:extLst>
  </p:cSld>
  <p:clrMapOvr>
    <a:masterClrMapping/>
  </p:clrMapOvr>
  <mc:AlternateContent xmlns:mc="http://schemas.openxmlformats.org/markup-compatibility/2006" xmlns:p14="http://schemas.microsoft.com/office/powerpoint/2010/main">
    <mc:Choice Requires="p14">
      <p:transition spd="slow" p14:dur="4000" advClick="0" advTm="53000">
        <p14:prism isContent="1" isInverted="1"/>
      </p:transition>
    </mc:Choice>
    <mc:Fallback xmlns="">
      <p:transition spd="slow" advClick="0" advTm="5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fltVal val="0"/>
                                          </p:val>
                                        </p:tav>
                                        <p:tav tm="100000">
                                          <p:val>
                                            <p:strVal val="#ppt_h"/>
                                          </p:val>
                                        </p:tav>
                                      </p:tavLst>
                                    </p:anim>
                                    <p:animEffect transition="in" filter="fade">
                                      <p:cBhvr>
                                        <p:cTn id="9" dur="4000"/>
                                        <p:tgtEl>
                                          <p:spTgt spid="4"/>
                                        </p:tgtEl>
                                      </p:cBhvr>
                                    </p:animEffect>
                                  </p:childTnLst>
                                </p:cTn>
                              </p:par>
                              <p:par>
                                <p:cTn id="10" presetID="53" presetClass="entr" presetSubtype="16" fill="hold" nodeType="with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4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3" dur="4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14" dur="4000"/>
                                        <p:tgtEl>
                                          <p:spTgt spid="5">
                                            <p:txEl>
                                              <p:pRg st="0" end="0"/>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 calcmode="lin" valueType="num">
                                      <p:cBhvr>
                                        <p:cTn id="17" dur="4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8" dur="40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19" dur="4000"/>
                                        <p:tgtEl>
                                          <p:spTgt spid="5">
                                            <p:txEl>
                                              <p:pRg st="1" end="1"/>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 calcmode="lin" valueType="num">
                                      <p:cBhvr>
                                        <p:cTn id="22" dur="4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23" dur="40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24" dur="4000"/>
                                        <p:tgtEl>
                                          <p:spTgt spid="5">
                                            <p:txEl>
                                              <p:pRg st="2" end="2"/>
                                            </p:txEl>
                                          </p:spTgt>
                                        </p:tgtEl>
                                      </p:cBhvr>
                                    </p:animEffect>
                                  </p:childTnLst>
                                </p:cTn>
                              </p:par>
                            </p:childTnLst>
                          </p:cTn>
                        </p:par>
                        <p:par>
                          <p:cTn id="25" fill="hold">
                            <p:stCondLst>
                              <p:cond delay="4000"/>
                            </p:stCondLst>
                            <p:childTnLst>
                              <p:par>
                                <p:cTn id="26" presetID="42" presetClass="entr" presetSubtype="0" fill="hold" nodeType="afterEffect">
                                  <p:stCondLst>
                                    <p:cond delay="0"/>
                                  </p:stCondLst>
                                  <p:childTnLst>
                                    <p:set>
                                      <p:cBhvr>
                                        <p:cTn id="27" dur="1" fill="hold">
                                          <p:stCondLst>
                                            <p:cond delay="0"/>
                                          </p:stCondLst>
                                        </p:cTn>
                                        <p:tgtEl>
                                          <p:spTgt spid="6">
                                            <p:txEl>
                                              <p:pRg st="0" end="0"/>
                                            </p:txEl>
                                          </p:spTgt>
                                        </p:tgtEl>
                                        <p:attrNameLst>
                                          <p:attrName>style.visibility</p:attrName>
                                        </p:attrNameLst>
                                      </p:cBhvr>
                                      <p:to>
                                        <p:strVal val="visible"/>
                                      </p:to>
                                    </p:set>
                                    <p:animEffect transition="in" filter="fade">
                                      <p:cBhvr>
                                        <p:cTn id="28" dur="4000"/>
                                        <p:tgtEl>
                                          <p:spTgt spid="6">
                                            <p:txEl>
                                              <p:pRg st="0" end="0"/>
                                            </p:txEl>
                                          </p:spTgt>
                                        </p:tgtEl>
                                      </p:cBhvr>
                                    </p:animEffect>
                                    <p:anim calcmode="lin" valueType="num">
                                      <p:cBhvr>
                                        <p:cTn id="29" dur="4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30" dur="4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31" fill="hold">
                            <p:stCondLst>
                              <p:cond delay="8000"/>
                            </p:stCondLst>
                            <p:childTnLst>
                              <p:par>
                                <p:cTn id="32" presetID="42" presetClass="entr" presetSubtype="0" fill="hold" nodeType="afterEffect">
                                  <p:stCondLst>
                                    <p:cond delay="0"/>
                                  </p:stCondLst>
                                  <p:childTnLst>
                                    <p:set>
                                      <p:cBhvr>
                                        <p:cTn id="33" dur="1" fill="hold">
                                          <p:stCondLst>
                                            <p:cond delay="0"/>
                                          </p:stCondLst>
                                        </p:cTn>
                                        <p:tgtEl>
                                          <p:spTgt spid="6">
                                            <p:txEl>
                                              <p:pRg st="1" end="1"/>
                                            </p:txEl>
                                          </p:spTgt>
                                        </p:tgtEl>
                                        <p:attrNameLst>
                                          <p:attrName>style.visibility</p:attrName>
                                        </p:attrNameLst>
                                      </p:cBhvr>
                                      <p:to>
                                        <p:strVal val="visible"/>
                                      </p:to>
                                    </p:set>
                                    <p:animEffect transition="in" filter="fade">
                                      <p:cBhvr>
                                        <p:cTn id="34" dur="4000"/>
                                        <p:tgtEl>
                                          <p:spTgt spid="6">
                                            <p:txEl>
                                              <p:pRg st="1" end="1"/>
                                            </p:txEl>
                                          </p:spTgt>
                                        </p:tgtEl>
                                      </p:cBhvr>
                                    </p:animEffect>
                                    <p:anim calcmode="lin" valueType="num">
                                      <p:cBhvr>
                                        <p:cTn id="35" dur="4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36" dur="4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par>
                          <p:cTn id="37" fill="hold">
                            <p:stCondLst>
                              <p:cond delay="12000"/>
                            </p:stCondLst>
                            <p:childTnLst>
                              <p:par>
                                <p:cTn id="38" presetID="42" presetClass="entr" presetSubtype="0" fill="hold" nodeType="afterEffect">
                                  <p:stCondLst>
                                    <p:cond delay="0"/>
                                  </p:stCondLst>
                                  <p:childTnLst>
                                    <p:set>
                                      <p:cBhvr>
                                        <p:cTn id="39" dur="1" fill="hold">
                                          <p:stCondLst>
                                            <p:cond delay="0"/>
                                          </p:stCondLst>
                                        </p:cTn>
                                        <p:tgtEl>
                                          <p:spTgt spid="6">
                                            <p:txEl>
                                              <p:pRg st="2" end="2"/>
                                            </p:txEl>
                                          </p:spTgt>
                                        </p:tgtEl>
                                        <p:attrNameLst>
                                          <p:attrName>style.visibility</p:attrName>
                                        </p:attrNameLst>
                                      </p:cBhvr>
                                      <p:to>
                                        <p:strVal val="visible"/>
                                      </p:to>
                                    </p:set>
                                    <p:animEffect transition="in" filter="fade">
                                      <p:cBhvr>
                                        <p:cTn id="40" dur="4000"/>
                                        <p:tgtEl>
                                          <p:spTgt spid="6">
                                            <p:txEl>
                                              <p:pRg st="2" end="2"/>
                                            </p:txEl>
                                          </p:spTgt>
                                        </p:tgtEl>
                                      </p:cBhvr>
                                    </p:animEffect>
                                    <p:anim calcmode="lin" valueType="num">
                                      <p:cBhvr>
                                        <p:cTn id="41" dur="4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42" dur="4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par>
                          <p:cTn id="43" fill="hold">
                            <p:stCondLst>
                              <p:cond delay="16000"/>
                            </p:stCondLst>
                            <p:childTnLst>
                              <p:par>
                                <p:cTn id="44" presetID="42" presetClass="entr" presetSubtype="0" fill="hold" nodeType="afterEffect">
                                  <p:stCondLst>
                                    <p:cond delay="0"/>
                                  </p:stCondLst>
                                  <p:childTnLst>
                                    <p:set>
                                      <p:cBhvr>
                                        <p:cTn id="45" dur="1" fill="hold">
                                          <p:stCondLst>
                                            <p:cond delay="0"/>
                                          </p:stCondLst>
                                        </p:cTn>
                                        <p:tgtEl>
                                          <p:spTgt spid="6">
                                            <p:txEl>
                                              <p:pRg st="3" end="3"/>
                                            </p:txEl>
                                          </p:spTgt>
                                        </p:tgtEl>
                                        <p:attrNameLst>
                                          <p:attrName>style.visibility</p:attrName>
                                        </p:attrNameLst>
                                      </p:cBhvr>
                                      <p:to>
                                        <p:strVal val="visible"/>
                                      </p:to>
                                    </p:set>
                                    <p:animEffect transition="in" filter="fade">
                                      <p:cBhvr>
                                        <p:cTn id="46" dur="4000"/>
                                        <p:tgtEl>
                                          <p:spTgt spid="6">
                                            <p:txEl>
                                              <p:pRg st="3" end="3"/>
                                            </p:txEl>
                                          </p:spTgt>
                                        </p:tgtEl>
                                      </p:cBhvr>
                                    </p:animEffect>
                                    <p:anim calcmode="lin" valueType="num">
                                      <p:cBhvr>
                                        <p:cTn id="47" dur="4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48" dur="4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par>
                          <p:cTn id="49" fill="hold">
                            <p:stCondLst>
                              <p:cond delay="20000"/>
                            </p:stCondLst>
                            <p:childTnLst>
                              <p:par>
                                <p:cTn id="50" presetID="42" presetClass="entr" presetSubtype="0" fill="hold" nodeType="afterEffect">
                                  <p:stCondLst>
                                    <p:cond delay="0"/>
                                  </p:stCondLst>
                                  <p:childTnLst>
                                    <p:set>
                                      <p:cBhvr>
                                        <p:cTn id="51" dur="1" fill="hold">
                                          <p:stCondLst>
                                            <p:cond delay="0"/>
                                          </p:stCondLst>
                                        </p:cTn>
                                        <p:tgtEl>
                                          <p:spTgt spid="7">
                                            <p:txEl>
                                              <p:pRg st="0" end="0"/>
                                            </p:txEl>
                                          </p:spTgt>
                                        </p:tgtEl>
                                        <p:attrNameLst>
                                          <p:attrName>style.visibility</p:attrName>
                                        </p:attrNameLst>
                                      </p:cBhvr>
                                      <p:to>
                                        <p:strVal val="visible"/>
                                      </p:to>
                                    </p:set>
                                    <p:animEffect transition="in" filter="fade">
                                      <p:cBhvr>
                                        <p:cTn id="52" dur="5000"/>
                                        <p:tgtEl>
                                          <p:spTgt spid="7">
                                            <p:txEl>
                                              <p:pRg st="0" end="0"/>
                                            </p:txEl>
                                          </p:spTgt>
                                        </p:tgtEl>
                                      </p:cBhvr>
                                    </p:animEffect>
                                    <p:anim calcmode="lin" valueType="num">
                                      <p:cBhvr>
                                        <p:cTn id="53" dur="5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54" dur="5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par>
                          <p:cTn id="55" fill="hold">
                            <p:stCondLst>
                              <p:cond delay="25000"/>
                            </p:stCondLst>
                            <p:childTnLst>
                              <p:par>
                                <p:cTn id="56" presetID="42" presetClass="entr" presetSubtype="0" fill="hold" nodeType="afterEffect">
                                  <p:stCondLst>
                                    <p:cond delay="0"/>
                                  </p:stCondLst>
                                  <p:childTnLst>
                                    <p:set>
                                      <p:cBhvr>
                                        <p:cTn id="57" dur="1" fill="hold">
                                          <p:stCondLst>
                                            <p:cond delay="0"/>
                                          </p:stCondLst>
                                        </p:cTn>
                                        <p:tgtEl>
                                          <p:spTgt spid="7">
                                            <p:txEl>
                                              <p:pRg st="1" end="1"/>
                                            </p:txEl>
                                          </p:spTgt>
                                        </p:tgtEl>
                                        <p:attrNameLst>
                                          <p:attrName>style.visibility</p:attrName>
                                        </p:attrNameLst>
                                      </p:cBhvr>
                                      <p:to>
                                        <p:strVal val="visible"/>
                                      </p:to>
                                    </p:set>
                                    <p:animEffect transition="in" filter="fade">
                                      <p:cBhvr>
                                        <p:cTn id="58" dur="5000"/>
                                        <p:tgtEl>
                                          <p:spTgt spid="7">
                                            <p:txEl>
                                              <p:pRg st="1" end="1"/>
                                            </p:txEl>
                                          </p:spTgt>
                                        </p:tgtEl>
                                      </p:cBhvr>
                                    </p:animEffect>
                                    <p:anim calcmode="lin" valueType="num">
                                      <p:cBhvr>
                                        <p:cTn id="59" dur="5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60" dur="5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par>
                          <p:cTn id="61" fill="hold">
                            <p:stCondLst>
                              <p:cond delay="30000"/>
                            </p:stCondLst>
                            <p:childTnLst>
                              <p:par>
                                <p:cTn id="62" presetID="42" presetClass="entr" presetSubtype="0" fill="hold" nodeType="afterEffect">
                                  <p:stCondLst>
                                    <p:cond delay="0"/>
                                  </p:stCondLst>
                                  <p:childTnLst>
                                    <p:set>
                                      <p:cBhvr>
                                        <p:cTn id="63" dur="1" fill="hold">
                                          <p:stCondLst>
                                            <p:cond delay="0"/>
                                          </p:stCondLst>
                                        </p:cTn>
                                        <p:tgtEl>
                                          <p:spTgt spid="7">
                                            <p:txEl>
                                              <p:pRg st="2" end="2"/>
                                            </p:txEl>
                                          </p:spTgt>
                                        </p:tgtEl>
                                        <p:attrNameLst>
                                          <p:attrName>style.visibility</p:attrName>
                                        </p:attrNameLst>
                                      </p:cBhvr>
                                      <p:to>
                                        <p:strVal val="visible"/>
                                      </p:to>
                                    </p:set>
                                    <p:animEffect transition="in" filter="fade">
                                      <p:cBhvr>
                                        <p:cTn id="64" dur="5000"/>
                                        <p:tgtEl>
                                          <p:spTgt spid="7">
                                            <p:txEl>
                                              <p:pRg st="2" end="2"/>
                                            </p:txEl>
                                          </p:spTgt>
                                        </p:tgtEl>
                                      </p:cBhvr>
                                    </p:animEffect>
                                    <p:anim calcmode="lin" valueType="num">
                                      <p:cBhvr>
                                        <p:cTn id="65" dur="5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66" dur="5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par>
                          <p:cTn id="67" fill="hold">
                            <p:stCondLst>
                              <p:cond delay="35000"/>
                            </p:stCondLst>
                            <p:childTnLst>
                              <p:par>
                                <p:cTn id="68" presetID="42" presetClass="entr" presetSubtype="0" fill="hold" nodeType="afterEffect">
                                  <p:stCondLst>
                                    <p:cond delay="0"/>
                                  </p:stCondLst>
                                  <p:childTnLst>
                                    <p:set>
                                      <p:cBhvr>
                                        <p:cTn id="69" dur="1" fill="hold">
                                          <p:stCondLst>
                                            <p:cond delay="0"/>
                                          </p:stCondLst>
                                        </p:cTn>
                                        <p:tgtEl>
                                          <p:spTgt spid="7">
                                            <p:txEl>
                                              <p:pRg st="3" end="3"/>
                                            </p:txEl>
                                          </p:spTgt>
                                        </p:tgtEl>
                                        <p:attrNameLst>
                                          <p:attrName>style.visibility</p:attrName>
                                        </p:attrNameLst>
                                      </p:cBhvr>
                                      <p:to>
                                        <p:strVal val="visible"/>
                                      </p:to>
                                    </p:set>
                                    <p:animEffect transition="in" filter="fade">
                                      <p:cBhvr>
                                        <p:cTn id="70" dur="5000"/>
                                        <p:tgtEl>
                                          <p:spTgt spid="7">
                                            <p:txEl>
                                              <p:pRg st="3" end="3"/>
                                            </p:txEl>
                                          </p:spTgt>
                                        </p:tgtEl>
                                      </p:cBhvr>
                                    </p:animEffect>
                                    <p:anim calcmode="lin" valueType="num">
                                      <p:cBhvr>
                                        <p:cTn id="71" dur="5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72" dur="5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par>
                          <p:cTn id="73" fill="hold">
                            <p:stCondLst>
                              <p:cond delay="40000"/>
                            </p:stCondLst>
                            <p:childTnLst>
                              <p:par>
                                <p:cTn id="74" presetID="42" presetClass="entr" presetSubtype="0" fill="hold" nodeType="afterEffect">
                                  <p:stCondLst>
                                    <p:cond delay="0"/>
                                  </p:stCondLst>
                                  <p:childTnLst>
                                    <p:set>
                                      <p:cBhvr>
                                        <p:cTn id="75" dur="1" fill="hold">
                                          <p:stCondLst>
                                            <p:cond delay="0"/>
                                          </p:stCondLst>
                                        </p:cTn>
                                        <p:tgtEl>
                                          <p:spTgt spid="7">
                                            <p:txEl>
                                              <p:pRg st="4" end="4"/>
                                            </p:txEl>
                                          </p:spTgt>
                                        </p:tgtEl>
                                        <p:attrNameLst>
                                          <p:attrName>style.visibility</p:attrName>
                                        </p:attrNameLst>
                                      </p:cBhvr>
                                      <p:to>
                                        <p:strVal val="visible"/>
                                      </p:to>
                                    </p:set>
                                    <p:animEffect transition="in" filter="fade">
                                      <p:cBhvr>
                                        <p:cTn id="76" dur="5000"/>
                                        <p:tgtEl>
                                          <p:spTgt spid="7">
                                            <p:txEl>
                                              <p:pRg st="4" end="4"/>
                                            </p:txEl>
                                          </p:spTgt>
                                        </p:tgtEl>
                                      </p:cBhvr>
                                    </p:animEffect>
                                    <p:anim calcmode="lin" valueType="num">
                                      <p:cBhvr>
                                        <p:cTn id="77" dur="5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78" dur="5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par>
                          <p:cTn id="79" fill="hold">
                            <p:stCondLst>
                              <p:cond delay="45000"/>
                            </p:stCondLst>
                            <p:childTnLst>
                              <p:par>
                                <p:cTn id="80" presetID="42" presetClass="entr" presetSubtype="0" fill="hold" nodeType="afterEffect">
                                  <p:stCondLst>
                                    <p:cond delay="0"/>
                                  </p:stCondLst>
                                  <p:childTnLst>
                                    <p:set>
                                      <p:cBhvr>
                                        <p:cTn id="81" dur="1" fill="hold">
                                          <p:stCondLst>
                                            <p:cond delay="0"/>
                                          </p:stCondLst>
                                        </p:cTn>
                                        <p:tgtEl>
                                          <p:spTgt spid="8">
                                            <p:txEl>
                                              <p:pRg st="0" end="0"/>
                                            </p:txEl>
                                          </p:spTgt>
                                        </p:tgtEl>
                                        <p:attrNameLst>
                                          <p:attrName>style.visibility</p:attrName>
                                        </p:attrNameLst>
                                      </p:cBhvr>
                                      <p:to>
                                        <p:strVal val="visible"/>
                                      </p:to>
                                    </p:set>
                                    <p:animEffect transition="in" filter="fade">
                                      <p:cBhvr>
                                        <p:cTn id="82" dur="5000"/>
                                        <p:tgtEl>
                                          <p:spTgt spid="8">
                                            <p:txEl>
                                              <p:pRg st="0" end="0"/>
                                            </p:txEl>
                                          </p:spTgt>
                                        </p:tgtEl>
                                      </p:cBhvr>
                                    </p:animEffect>
                                    <p:anim calcmode="lin" valueType="num">
                                      <p:cBhvr>
                                        <p:cTn id="83" dur="5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84" dur="5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par>
                          <p:cTn id="85" fill="hold">
                            <p:stCondLst>
                              <p:cond delay="50000"/>
                            </p:stCondLst>
                            <p:childTnLst>
                              <p:par>
                                <p:cTn id="86" presetID="42" presetClass="entr" presetSubtype="0" fill="hold" nodeType="afterEffect">
                                  <p:stCondLst>
                                    <p:cond delay="0"/>
                                  </p:stCondLst>
                                  <p:childTnLst>
                                    <p:set>
                                      <p:cBhvr>
                                        <p:cTn id="87" dur="1" fill="hold">
                                          <p:stCondLst>
                                            <p:cond delay="0"/>
                                          </p:stCondLst>
                                        </p:cTn>
                                        <p:tgtEl>
                                          <p:spTgt spid="8">
                                            <p:txEl>
                                              <p:pRg st="1" end="1"/>
                                            </p:txEl>
                                          </p:spTgt>
                                        </p:tgtEl>
                                        <p:attrNameLst>
                                          <p:attrName>style.visibility</p:attrName>
                                        </p:attrNameLst>
                                      </p:cBhvr>
                                      <p:to>
                                        <p:strVal val="visible"/>
                                      </p:to>
                                    </p:set>
                                    <p:animEffect transition="in" filter="fade">
                                      <p:cBhvr>
                                        <p:cTn id="88" dur="5000"/>
                                        <p:tgtEl>
                                          <p:spTgt spid="8">
                                            <p:txEl>
                                              <p:pRg st="1" end="1"/>
                                            </p:txEl>
                                          </p:spTgt>
                                        </p:tgtEl>
                                      </p:cBhvr>
                                    </p:animEffect>
                                    <p:anim calcmode="lin" valueType="num">
                                      <p:cBhvr>
                                        <p:cTn id="89" dur="5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90" dur="50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par>
                          <p:cTn id="91" fill="hold">
                            <p:stCondLst>
                              <p:cond delay="55000"/>
                            </p:stCondLst>
                            <p:childTnLst>
                              <p:par>
                                <p:cTn id="92" presetID="42" presetClass="entr" presetSubtype="0" fill="hold" nodeType="afterEffect">
                                  <p:stCondLst>
                                    <p:cond delay="0"/>
                                  </p:stCondLst>
                                  <p:childTnLst>
                                    <p:set>
                                      <p:cBhvr>
                                        <p:cTn id="93" dur="1" fill="hold">
                                          <p:stCondLst>
                                            <p:cond delay="0"/>
                                          </p:stCondLst>
                                        </p:cTn>
                                        <p:tgtEl>
                                          <p:spTgt spid="8">
                                            <p:txEl>
                                              <p:pRg st="2" end="2"/>
                                            </p:txEl>
                                          </p:spTgt>
                                        </p:tgtEl>
                                        <p:attrNameLst>
                                          <p:attrName>style.visibility</p:attrName>
                                        </p:attrNameLst>
                                      </p:cBhvr>
                                      <p:to>
                                        <p:strVal val="visible"/>
                                      </p:to>
                                    </p:set>
                                    <p:animEffect transition="in" filter="fade">
                                      <p:cBhvr>
                                        <p:cTn id="94" dur="5000"/>
                                        <p:tgtEl>
                                          <p:spTgt spid="8">
                                            <p:txEl>
                                              <p:pRg st="2" end="2"/>
                                            </p:txEl>
                                          </p:spTgt>
                                        </p:tgtEl>
                                      </p:cBhvr>
                                    </p:animEffect>
                                    <p:anim calcmode="lin" valueType="num">
                                      <p:cBhvr>
                                        <p:cTn id="95" dur="5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96" dur="5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2" name="Retângulo 1"/>
          <p:cNvSpPr/>
          <p:nvPr/>
        </p:nvSpPr>
        <p:spPr>
          <a:xfrm>
            <a:off x="5231904" y="609798"/>
            <a:ext cx="6425605" cy="5632311"/>
          </a:xfrm>
          <a:prstGeom prst="rect">
            <a:avLst/>
          </a:prstGeom>
        </p:spPr>
        <p:txBody>
          <a:bodyPr wrap="square">
            <a:prstTxWarp prst="textStop">
              <a:avLst/>
            </a:prstTxWarp>
            <a:spAutoFit/>
          </a:bodyPr>
          <a:lstStyle/>
          <a:p>
            <a:pPr algn="ctr">
              <a:spcAft>
                <a:spcPts val="0"/>
              </a:spcAft>
              <a:tabLst>
                <a:tab pos="800100" algn="l"/>
              </a:tabLst>
            </a:pPr>
            <a:r>
              <a:rPr lang="pt-BR" sz="4000" dirty="0">
                <a:solidFill>
                  <a:srgbClr val="C00000"/>
                </a:solidFill>
                <a:latin typeface="Arial Narrow" panose="020B0606020202030204" pitchFamily="34" charset="0"/>
                <a:ea typeface="Times New Roman" panose="02020603050405020304" pitchFamily="18" charset="0"/>
              </a:rPr>
              <a:t>O conceito mais popular de amor envolve, de modo geral, a formação de um vínculo emocional, com o que seja capaz de receber este comportamento amoroso e enviar os estímulos sensoriais e psicológicos necessários para sua motivação e manutenção.</a:t>
            </a:r>
            <a:endParaRPr lang="pt-BR" sz="3600" dirty="0">
              <a:effectLst/>
              <a:latin typeface="Times New Roman" panose="02020603050405020304" pitchFamily="18" charset="0"/>
              <a:ea typeface="Times New Roman" panose="02020603050405020304" pitchFamily="18" charset="0"/>
            </a:endParaRPr>
          </a:p>
        </p:txBody>
      </p:sp>
      <p:pic>
        <p:nvPicPr>
          <p:cNvPr id="5" name="Imagem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4354" y="764704"/>
            <a:ext cx="4937549" cy="568863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656090964"/>
      </p:ext>
    </p:extLst>
  </p:cSld>
  <p:clrMapOvr>
    <a:masterClrMapping/>
  </p:clrMapOvr>
  <mc:AlternateContent xmlns:mc="http://schemas.openxmlformats.org/markup-compatibility/2006" xmlns:p14="http://schemas.microsoft.com/office/powerpoint/2010/main">
    <mc:Choice Requires="p14">
      <p:transition spd="slow" p14:dur="4000" advClick="0" advTm="32000">
        <p14:flythrough/>
      </p:transition>
    </mc:Choice>
    <mc:Fallback xmlns="">
      <p:transition spd="slow" advClick="0"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fltVal val="0"/>
                                          </p:val>
                                        </p:tav>
                                        <p:tav tm="100000">
                                          <p:val>
                                            <p:strVal val="#ppt_w"/>
                                          </p:val>
                                        </p:tav>
                                      </p:tavLst>
                                    </p:anim>
                                    <p:anim calcmode="lin" valueType="num">
                                      <p:cBhvr>
                                        <p:cTn id="8" dur="4000" fill="hold"/>
                                        <p:tgtEl>
                                          <p:spTgt spid="5"/>
                                        </p:tgtEl>
                                        <p:attrNameLst>
                                          <p:attrName>ppt_h</p:attrName>
                                        </p:attrNameLst>
                                      </p:cBhvr>
                                      <p:tavLst>
                                        <p:tav tm="0">
                                          <p:val>
                                            <p:fltVal val="0"/>
                                          </p:val>
                                        </p:tav>
                                        <p:tav tm="100000">
                                          <p:val>
                                            <p:strVal val="#ppt_h"/>
                                          </p:val>
                                        </p:tav>
                                      </p:tavLst>
                                    </p:anim>
                                    <p:animEffect transition="in" filter="fade">
                                      <p:cBhvr>
                                        <p:cTn id="9" dur="4000"/>
                                        <p:tgtEl>
                                          <p:spTgt spid="5"/>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p:cTn id="13" dur="4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4" dur="4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5" dur="4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4727848" y="476672"/>
            <a:ext cx="7776864" cy="3354765"/>
          </a:xfrm>
          <a:prstGeom prst="rect">
            <a:avLst/>
          </a:prstGeom>
        </p:spPr>
        <p:txBody>
          <a:bodyPr wrap="square">
            <a:spAutoFit/>
            <a:scene3d>
              <a:camera prst="isometricOffAxis2Left"/>
              <a:lightRig rig="threePt" dir="t"/>
            </a:scene3d>
          </a:bodyPr>
          <a:lstStyle/>
          <a:p>
            <a:pPr algn="ctr">
              <a:spcAft>
                <a:spcPts val="0"/>
              </a:spcAft>
              <a:tabLst>
                <a:tab pos="800100" algn="l"/>
              </a:tabLst>
            </a:pPr>
            <a:r>
              <a:rPr lang="pt-BR" sz="3600" b="1" dirty="0">
                <a:ln w="22225">
                  <a:solidFill>
                    <a:schemeClr val="accent2"/>
                  </a:solidFill>
                  <a:prstDash val="solid"/>
                </a:ln>
                <a:solidFill>
                  <a:schemeClr val="accent2">
                    <a:lumMod val="40000"/>
                    <a:lumOff val="60000"/>
                  </a:schemeClr>
                </a:solidFill>
                <a:latin typeface="Centaur" panose="02030504050205020304" pitchFamily="18" charset="0"/>
                <a:ea typeface="Times New Roman" panose="02020603050405020304" pitchFamily="18" charset="0"/>
              </a:rPr>
              <a:t>As lágrimas brotaram violentas nos olhos.</a:t>
            </a:r>
            <a:endParaRPr lang="pt-BR" sz="2800" b="1" dirty="0">
              <a:ln w="22225">
                <a:solidFill>
                  <a:schemeClr val="accent2"/>
                </a:solidFill>
                <a:prstDash val="solid"/>
              </a:ln>
              <a:solidFill>
                <a:schemeClr val="accent2">
                  <a:lumMod val="40000"/>
                  <a:lumOff val="60000"/>
                </a:schemeClr>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3600" b="1" dirty="0">
                <a:ln w="22225">
                  <a:solidFill>
                    <a:schemeClr val="accent2"/>
                  </a:solidFill>
                  <a:prstDash val="solid"/>
                </a:ln>
                <a:solidFill>
                  <a:schemeClr val="accent2">
                    <a:lumMod val="40000"/>
                    <a:lumOff val="60000"/>
                  </a:schemeClr>
                </a:solidFill>
                <a:latin typeface="Centaur" panose="02030504050205020304" pitchFamily="18" charset="0"/>
                <a:ea typeface="Times New Roman" panose="02020603050405020304" pitchFamily="18" charset="0"/>
              </a:rPr>
              <a:t>Rolaram pela face em louvor das crenças mundanas.</a:t>
            </a:r>
            <a:endParaRPr lang="pt-BR" sz="2800" b="1" dirty="0">
              <a:ln w="22225">
                <a:solidFill>
                  <a:schemeClr val="accent2"/>
                </a:solidFill>
                <a:prstDash val="solid"/>
              </a:ln>
              <a:solidFill>
                <a:schemeClr val="accent2">
                  <a:lumMod val="40000"/>
                  <a:lumOff val="60000"/>
                </a:schemeClr>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3600" b="1" dirty="0">
                <a:ln w="22225">
                  <a:solidFill>
                    <a:schemeClr val="accent2"/>
                  </a:solidFill>
                  <a:prstDash val="solid"/>
                </a:ln>
                <a:solidFill>
                  <a:schemeClr val="accent2">
                    <a:lumMod val="40000"/>
                    <a:lumOff val="60000"/>
                  </a:schemeClr>
                </a:solidFill>
                <a:latin typeface="Centaur" panose="02030504050205020304" pitchFamily="18" charset="0"/>
                <a:ea typeface="Times New Roman" panose="02020603050405020304" pitchFamily="18" charset="0"/>
              </a:rPr>
              <a:t>Caíram no chão vazio sem vida e incrédulas.</a:t>
            </a:r>
            <a:endParaRPr lang="pt-BR" sz="2800" b="1" dirty="0">
              <a:ln w="22225">
                <a:solidFill>
                  <a:schemeClr val="accent2"/>
                </a:solidFill>
                <a:prstDash val="solid"/>
              </a:ln>
              <a:solidFill>
                <a:schemeClr val="accent2">
                  <a:lumMod val="40000"/>
                  <a:lumOff val="60000"/>
                </a:schemeClr>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3600" b="1" dirty="0">
                <a:ln w="22225">
                  <a:solidFill>
                    <a:schemeClr val="accent2"/>
                  </a:solidFill>
                  <a:prstDash val="solid"/>
                </a:ln>
                <a:solidFill>
                  <a:schemeClr val="accent2">
                    <a:lumMod val="40000"/>
                    <a:lumOff val="60000"/>
                  </a:schemeClr>
                </a:solidFill>
                <a:latin typeface="Centaur" panose="02030504050205020304" pitchFamily="18" charset="0"/>
                <a:ea typeface="Times New Roman" panose="02020603050405020304" pitchFamily="18" charset="0"/>
              </a:rPr>
              <a:t>Semearam incertezas e atitudes profanas.</a:t>
            </a:r>
            <a:endParaRPr lang="pt-BR" sz="2800" b="1" dirty="0">
              <a:ln w="22225">
                <a:solidFill>
                  <a:schemeClr val="accent2"/>
                </a:solidFill>
                <a:prstDash val="solid"/>
              </a:ln>
              <a:solidFill>
                <a:schemeClr val="accent2">
                  <a:lumMod val="40000"/>
                  <a:lumOff val="60000"/>
                </a:schemeClr>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3200" b="1" dirty="0">
                <a:ln w="22225">
                  <a:solidFill>
                    <a:schemeClr val="accent2"/>
                  </a:solidFill>
                  <a:prstDash val="solid"/>
                </a:ln>
                <a:solidFill>
                  <a:schemeClr val="accent2">
                    <a:lumMod val="40000"/>
                    <a:lumOff val="60000"/>
                  </a:schemeClr>
                </a:solidFill>
                <a:latin typeface="Centaur" panose="02030504050205020304" pitchFamily="18" charset="0"/>
                <a:ea typeface="Times New Roman" panose="02020603050405020304" pitchFamily="18" charset="0"/>
              </a:rPr>
              <a:t> </a:t>
            </a:r>
            <a:endParaRPr lang="pt-BR" sz="2400" b="1" dirty="0">
              <a:ln w="22225">
                <a:solidFill>
                  <a:schemeClr val="accent2"/>
                </a:solidFill>
                <a:prstDash val="solid"/>
              </a:ln>
              <a:solidFill>
                <a:schemeClr val="accent2">
                  <a:lumMod val="40000"/>
                  <a:lumOff val="60000"/>
                </a:schemeClr>
              </a:solidFill>
              <a:latin typeface="Times New Roman" panose="02020603050405020304" pitchFamily="18" charset="0"/>
              <a:ea typeface="Times New Roman" panose="02020603050405020304" pitchFamily="18" charset="0"/>
            </a:endParaRPr>
          </a:p>
        </p:txBody>
      </p:sp>
      <p:sp>
        <p:nvSpPr>
          <p:cNvPr id="3" name="Retângulo 2"/>
          <p:cNvSpPr/>
          <p:nvPr/>
        </p:nvSpPr>
        <p:spPr>
          <a:xfrm>
            <a:off x="2711624" y="3264372"/>
            <a:ext cx="7320136" cy="2862322"/>
          </a:xfrm>
          <a:prstGeom prst="rect">
            <a:avLst/>
          </a:prstGeom>
        </p:spPr>
        <p:txBody>
          <a:bodyPr wrap="square">
            <a:spAutoFit/>
            <a:scene3d>
              <a:camera prst="perspectiveContrastingRightFacing"/>
              <a:lightRig rig="threePt" dir="t"/>
            </a:scene3d>
          </a:bodyPr>
          <a:lstStyle/>
          <a:p>
            <a:pPr algn="ctr">
              <a:spcAft>
                <a:spcPts val="0"/>
              </a:spcAft>
              <a:tabLst>
                <a:tab pos="800100" algn="l"/>
              </a:tabLst>
            </a:pPr>
            <a:r>
              <a:rPr lang="pt-BR" sz="36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Centaur" panose="02030504050205020304" pitchFamily="18" charset="0"/>
                <a:ea typeface="Times New Roman" panose="02020603050405020304" pitchFamily="18" charset="0"/>
              </a:rPr>
              <a:t>A vontade de viver veio a galope.</a:t>
            </a:r>
            <a:endParaRPr lang="pt-BR" sz="2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36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Centaur" panose="02030504050205020304" pitchFamily="18" charset="0"/>
                <a:ea typeface="Times New Roman" panose="02020603050405020304" pitchFamily="18" charset="0"/>
              </a:rPr>
              <a:t>Com soberba, espontânea e em pleno trote.</a:t>
            </a:r>
            <a:endParaRPr lang="pt-BR" sz="2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36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Centaur" panose="02030504050205020304" pitchFamily="18" charset="0"/>
                <a:ea typeface="Times New Roman" panose="02020603050405020304" pitchFamily="18" charset="0"/>
              </a:rPr>
              <a:t>Escutou o clarim e o rufar dos tambores.</a:t>
            </a:r>
            <a:endParaRPr lang="pt-BR" sz="2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36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Centaur" panose="02030504050205020304" pitchFamily="18" charset="0"/>
                <a:ea typeface="Times New Roman" panose="02020603050405020304" pitchFamily="18" charset="0"/>
              </a:rPr>
              <a:t>Despertou para a vida e novos amores</a:t>
            </a:r>
            <a:r>
              <a:rPr lang="pt-BR" sz="3600"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Centaur" panose="02030504050205020304" pitchFamily="18" charset="0"/>
                <a:ea typeface="Times New Roman" panose="02020603050405020304" pitchFamily="18" charset="0"/>
              </a:rPr>
              <a:t>.</a:t>
            </a:r>
            <a:endParaRPr lang="pt-BR" sz="2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Times New Roman" panose="02020603050405020304" pitchFamily="18" charset="0"/>
              <a:ea typeface="Times New Roman" panose="02020603050405020304" pitchFamily="18" charset="0"/>
            </a:endParaRPr>
          </a:p>
        </p:txBody>
      </p:sp>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324312">
            <a:off x="-51933" y="366781"/>
            <a:ext cx="4900496" cy="3946709"/>
          </a:xfrm>
          <a:prstGeom prst="ellipse">
            <a:avLst/>
          </a:prstGeom>
          <a:ln>
            <a:noFill/>
          </a:ln>
          <a:effectLst>
            <a:softEdge rad="112500"/>
          </a:effectLst>
        </p:spPr>
      </p:pic>
    </p:spTree>
    <p:extLst>
      <p:ext uri="{BB962C8B-B14F-4D97-AF65-F5344CB8AC3E}">
        <p14:creationId xmlns:p14="http://schemas.microsoft.com/office/powerpoint/2010/main" val="4157764696"/>
      </p:ext>
    </p:extLst>
  </p:cSld>
  <p:clrMapOvr>
    <a:masterClrMapping/>
  </p:clrMapOvr>
  <mc:AlternateContent xmlns:mc="http://schemas.openxmlformats.org/markup-compatibility/2006" xmlns:p14="http://schemas.microsoft.com/office/powerpoint/2010/main">
    <mc:Choice Requires="p14">
      <p:transition spd="slow" p14:dur="4000" advClick="0" advTm="40000">
        <p14:flythrough/>
      </p:transition>
    </mc:Choice>
    <mc:Fallback xmlns="">
      <p:transition spd="slow" advClick="0"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fltVal val="0"/>
                                          </p:val>
                                        </p:tav>
                                        <p:tav tm="100000">
                                          <p:val>
                                            <p:strVal val="#ppt_h"/>
                                          </p:val>
                                        </p:tav>
                                      </p:tavLst>
                                    </p:anim>
                                    <p:animEffect transition="in" filter="fade">
                                      <p:cBhvr>
                                        <p:cTn id="9" dur="4000"/>
                                        <p:tgtEl>
                                          <p:spTgt spid="4"/>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p:cTn id="13"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4"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5" dur="4000"/>
                                        <p:tgtEl>
                                          <p:spTgt spid="2">
                                            <p:txEl>
                                              <p:pRg st="0" end="0"/>
                                            </p:txEl>
                                          </p:spTgt>
                                        </p:tgtEl>
                                      </p:cBhvr>
                                    </p:animEffect>
                                  </p:childTnLst>
                                </p:cTn>
                              </p:par>
                              <p:par>
                                <p:cTn id="16" presetID="53" presetClass="entr" presetSubtype="16" fill="hold" nodeType="with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 calcmode="lin" valueType="num">
                                      <p:cBhvr>
                                        <p:cTn id="18" dur="4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9" dur="4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20" dur="4000"/>
                                        <p:tgtEl>
                                          <p:spTgt spid="2">
                                            <p:txEl>
                                              <p:pRg st="1" end="1"/>
                                            </p:txEl>
                                          </p:spTgt>
                                        </p:tgtEl>
                                      </p:cBhvr>
                                    </p:animEffect>
                                  </p:childTnLst>
                                </p:cTn>
                              </p:par>
                              <p:par>
                                <p:cTn id="21" presetID="53" presetClass="entr" presetSubtype="16" fill="hold" nodeType="with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 calcmode="lin" valueType="num">
                                      <p:cBhvr>
                                        <p:cTn id="23" dur="4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4" dur="4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5" dur="4000"/>
                                        <p:tgtEl>
                                          <p:spTgt spid="2">
                                            <p:txEl>
                                              <p:pRg st="2" end="2"/>
                                            </p:txEl>
                                          </p:spTgt>
                                        </p:tgtEl>
                                      </p:cBhvr>
                                    </p:animEffect>
                                  </p:childTnLst>
                                </p:cTn>
                              </p:par>
                              <p:par>
                                <p:cTn id="26" presetID="53" presetClass="entr" presetSubtype="16" fill="hold" nodeType="with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 calcmode="lin" valueType="num">
                                      <p:cBhvr>
                                        <p:cTn id="28" dur="4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9" dur="4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30" dur="4000"/>
                                        <p:tgtEl>
                                          <p:spTgt spid="2">
                                            <p:txEl>
                                              <p:pRg st="3" end="3"/>
                                            </p:txEl>
                                          </p:spTgt>
                                        </p:tgtEl>
                                      </p:cBhvr>
                                    </p:animEffect>
                                  </p:childTnLst>
                                </p:cTn>
                              </p:par>
                              <p:par>
                                <p:cTn id="31" presetID="53" presetClass="entr" presetSubtype="16" fill="hold" nodeType="withEffect">
                                  <p:stCondLst>
                                    <p:cond delay="0"/>
                                  </p:stCondLst>
                                  <p:childTnLst>
                                    <p:set>
                                      <p:cBhvr>
                                        <p:cTn id="32" dur="1" fill="hold">
                                          <p:stCondLst>
                                            <p:cond delay="0"/>
                                          </p:stCondLst>
                                        </p:cTn>
                                        <p:tgtEl>
                                          <p:spTgt spid="2">
                                            <p:txEl>
                                              <p:pRg st="4" end="4"/>
                                            </p:txEl>
                                          </p:spTgt>
                                        </p:tgtEl>
                                        <p:attrNameLst>
                                          <p:attrName>style.visibility</p:attrName>
                                        </p:attrNameLst>
                                      </p:cBhvr>
                                      <p:to>
                                        <p:strVal val="visible"/>
                                      </p:to>
                                    </p:set>
                                    <p:anim calcmode="lin" valueType="num">
                                      <p:cBhvr>
                                        <p:cTn id="33" dur="4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4" dur="4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5" dur="4000"/>
                                        <p:tgtEl>
                                          <p:spTgt spid="2">
                                            <p:txEl>
                                              <p:pRg st="4" end="4"/>
                                            </p:txEl>
                                          </p:spTgt>
                                        </p:tgtEl>
                                      </p:cBhvr>
                                    </p:animEffect>
                                  </p:childTnLst>
                                </p:cTn>
                              </p:par>
                            </p:childTnLst>
                          </p:cTn>
                        </p:par>
                        <p:par>
                          <p:cTn id="36" fill="hold">
                            <p:stCondLst>
                              <p:cond delay="8000"/>
                            </p:stCondLst>
                            <p:childTnLst>
                              <p:par>
                                <p:cTn id="37" presetID="53" presetClass="entr" presetSubtype="16" fill="hold" nodeType="afterEffect">
                                  <p:stCondLst>
                                    <p:cond delay="0"/>
                                  </p:stCondLst>
                                  <p:childTnLst>
                                    <p:set>
                                      <p:cBhvr>
                                        <p:cTn id="38" dur="1" fill="hold">
                                          <p:stCondLst>
                                            <p:cond delay="0"/>
                                          </p:stCondLst>
                                        </p:cTn>
                                        <p:tgtEl>
                                          <p:spTgt spid="3">
                                            <p:txEl>
                                              <p:pRg st="0" end="0"/>
                                            </p:txEl>
                                          </p:spTgt>
                                        </p:tgtEl>
                                        <p:attrNameLst>
                                          <p:attrName>style.visibility</p:attrName>
                                        </p:attrNameLst>
                                      </p:cBhvr>
                                      <p:to>
                                        <p:strVal val="visible"/>
                                      </p:to>
                                    </p:set>
                                    <p:anim calcmode="lin" valueType="num">
                                      <p:cBhvr>
                                        <p:cTn id="39"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40"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41" dur="4000"/>
                                        <p:tgtEl>
                                          <p:spTgt spid="3">
                                            <p:txEl>
                                              <p:pRg st="0" end="0"/>
                                            </p:txEl>
                                          </p:spTgt>
                                        </p:tgtEl>
                                      </p:cBhvr>
                                    </p:animEffect>
                                  </p:childTnLst>
                                </p:cTn>
                              </p:par>
                              <p:par>
                                <p:cTn id="42" presetID="53" presetClass="entr" presetSubtype="16" fill="hold" nodeType="withEffect">
                                  <p:stCondLst>
                                    <p:cond delay="0"/>
                                  </p:stCondLst>
                                  <p:childTnLst>
                                    <p:set>
                                      <p:cBhvr>
                                        <p:cTn id="43" dur="1" fill="hold">
                                          <p:stCondLst>
                                            <p:cond delay="0"/>
                                          </p:stCondLst>
                                        </p:cTn>
                                        <p:tgtEl>
                                          <p:spTgt spid="3">
                                            <p:txEl>
                                              <p:pRg st="1" end="1"/>
                                            </p:txEl>
                                          </p:spTgt>
                                        </p:tgtEl>
                                        <p:attrNameLst>
                                          <p:attrName>style.visibility</p:attrName>
                                        </p:attrNameLst>
                                      </p:cBhvr>
                                      <p:to>
                                        <p:strVal val="visible"/>
                                      </p:to>
                                    </p:set>
                                    <p:anim calcmode="lin" valueType="num">
                                      <p:cBhvr>
                                        <p:cTn id="44" dur="4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45" dur="4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46" dur="4000"/>
                                        <p:tgtEl>
                                          <p:spTgt spid="3">
                                            <p:txEl>
                                              <p:pRg st="1" end="1"/>
                                            </p:txEl>
                                          </p:spTgt>
                                        </p:tgtEl>
                                      </p:cBhvr>
                                    </p:animEffect>
                                  </p:childTnLst>
                                </p:cTn>
                              </p:par>
                              <p:par>
                                <p:cTn id="47" presetID="53" presetClass="entr" presetSubtype="16" fill="hold" nodeType="withEffect">
                                  <p:stCondLst>
                                    <p:cond delay="0"/>
                                  </p:stCondLst>
                                  <p:childTnLst>
                                    <p:set>
                                      <p:cBhvr>
                                        <p:cTn id="48" dur="1" fill="hold">
                                          <p:stCondLst>
                                            <p:cond delay="0"/>
                                          </p:stCondLst>
                                        </p:cTn>
                                        <p:tgtEl>
                                          <p:spTgt spid="3">
                                            <p:txEl>
                                              <p:pRg st="2" end="2"/>
                                            </p:txEl>
                                          </p:spTgt>
                                        </p:tgtEl>
                                        <p:attrNameLst>
                                          <p:attrName>style.visibility</p:attrName>
                                        </p:attrNameLst>
                                      </p:cBhvr>
                                      <p:to>
                                        <p:strVal val="visible"/>
                                      </p:to>
                                    </p:set>
                                    <p:anim calcmode="lin" valueType="num">
                                      <p:cBhvr>
                                        <p:cTn id="49" dur="4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50" dur="4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51" dur="4000"/>
                                        <p:tgtEl>
                                          <p:spTgt spid="3">
                                            <p:txEl>
                                              <p:pRg st="2" end="2"/>
                                            </p:txEl>
                                          </p:spTgt>
                                        </p:tgtEl>
                                      </p:cBhvr>
                                    </p:animEffect>
                                  </p:childTnLst>
                                </p:cTn>
                              </p:par>
                              <p:par>
                                <p:cTn id="52" presetID="53" presetClass="entr" presetSubtype="16" fill="hold" nodeType="withEffect">
                                  <p:stCondLst>
                                    <p:cond delay="0"/>
                                  </p:stCondLst>
                                  <p:childTnLst>
                                    <p:set>
                                      <p:cBhvr>
                                        <p:cTn id="53" dur="1" fill="hold">
                                          <p:stCondLst>
                                            <p:cond delay="0"/>
                                          </p:stCondLst>
                                        </p:cTn>
                                        <p:tgtEl>
                                          <p:spTgt spid="3">
                                            <p:txEl>
                                              <p:pRg st="3" end="3"/>
                                            </p:txEl>
                                          </p:spTgt>
                                        </p:tgtEl>
                                        <p:attrNameLst>
                                          <p:attrName>style.visibility</p:attrName>
                                        </p:attrNameLst>
                                      </p:cBhvr>
                                      <p:to>
                                        <p:strVal val="visible"/>
                                      </p:to>
                                    </p:set>
                                    <p:anim calcmode="lin" valueType="num">
                                      <p:cBhvr>
                                        <p:cTn id="54" dur="4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55" dur="40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56" dur="4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tângulo 1"/>
          <p:cNvSpPr/>
          <p:nvPr/>
        </p:nvSpPr>
        <p:spPr>
          <a:xfrm>
            <a:off x="3002640" y="0"/>
            <a:ext cx="8886352" cy="2246769"/>
          </a:xfrm>
          <a:prstGeom prst="rect">
            <a:avLst/>
          </a:prstGeom>
        </p:spPr>
        <p:txBody>
          <a:bodyPr wrap="square">
            <a:spAutoFit/>
          </a:bodyPr>
          <a:lstStyle/>
          <a:p>
            <a:pPr algn="ctr">
              <a:spcAft>
                <a:spcPts val="0"/>
              </a:spcAft>
              <a:tabLst>
                <a:tab pos="800100" algn="l"/>
              </a:tabLst>
            </a:pPr>
            <a:r>
              <a:rPr lang="pt-BR" sz="2800" dirty="0">
                <a:solidFill>
                  <a:srgbClr val="FF0066"/>
                </a:solidFill>
                <a:latin typeface="Ink Free" panose="03080402000500000000" pitchFamily="66" charset="0"/>
                <a:ea typeface="Times New Roman" panose="02020603050405020304" pitchFamily="18" charset="0"/>
              </a:rPr>
              <a:t>Os marca-passos cardíacos devolvem vida normal para as pessoas, tanto na sua qualidade quanto na relação ao tempo de sobrevida, monitorando constantemente o ritmo dos batimentos, estimulando ininterruptamente o coração. Assim, na vida, de cada um...</a:t>
            </a:r>
            <a:endParaRPr lang="pt-BR" sz="2400" dirty="0">
              <a:solidFill>
                <a:srgbClr val="FF0066"/>
              </a:solidFill>
              <a:effectLst/>
              <a:latin typeface="Ink Free" panose="03080402000500000000" pitchFamily="66" charset="0"/>
              <a:ea typeface="Times New Roman" panose="02020603050405020304" pitchFamily="18" charset="0"/>
            </a:endParaRPr>
          </a:p>
        </p:txBody>
      </p:sp>
      <p:pic>
        <p:nvPicPr>
          <p:cNvPr id="3" name="Imagem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3696" y="188640"/>
            <a:ext cx="2664736" cy="3197683"/>
          </a:xfrm>
          <a:prstGeom prst="rect">
            <a:avLst/>
          </a:prstGeom>
          <a:ln w="127000" cap="rnd">
            <a:solidFill>
              <a:schemeClr val="accent2">
                <a:lumMod val="40000"/>
                <a:lumOff val="60000"/>
              </a:schemeClr>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4" name="Imagem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3696" y="3645024"/>
            <a:ext cx="3501008" cy="3024336"/>
          </a:xfrm>
          <a:prstGeom prst="round2DiagRect">
            <a:avLst>
              <a:gd name="adj1" fmla="val 16667"/>
              <a:gd name="adj2" fmla="val 0"/>
            </a:avLst>
          </a:prstGeom>
          <a:ln w="88900" cap="sq">
            <a:solidFill>
              <a:srgbClr val="CC9900"/>
            </a:solidFill>
            <a:miter lim="800000"/>
          </a:ln>
          <a:effectLst>
            <a:outerShdw blurRad="254000" algn="tl" rotWithShape="0">
              <a:srgbClr val="000000">
                <a:alpha val="43000"/>
              </a:srgbClr>
            </a:outerShdw>
          </a:effectLst>
        </p:spPr>
      </p:pic>
      <p:sp>
        <p:nvSpPr>
          <p:cNvPr id="18" name="Retângulo 17"/>
          <p:cNvSpPr/>
          <p:nvPr/>
        </p:nvSpPr>
        <p:spPr>
          <a:xfrm>
            <a:off x="3789824" y="2246769"/>
            <a:ext cx="8080104" cy="2000548"/>
          </a:xfrm>
          <a:prstGeom prst="rect">
            <a:avLst/>
          </a:prstGeom>
        </p:spPr>
        <p:txBody>
          <a:bodyPr wrap="square">
            <a:spAutoFit/>
          </a:bodyPr>
          <a:lstStyle/>
          <a:p>
            <a:pPr algn="ctr">
              <a:spcAft>
                <a:spcPts val="0"/>
              </a:spcAft>
              <a:tabLst>
                <a:tab pos="2219960" algn="l"/>
              </a:tabLst>
            </a:pPr>
            <a:r>
              <a:rPr lang="pt-BR" sz="2800" b="1" dirty="0" smtClean="0">
                <a:solidFill>
                  <a:schemeClr val="accent5">
                    <a:lumMod val="75000"/>
                  </a:schemeClr>
                </a:solidFill>
                <a:latin typeface="Bauhaus 93" panose="04030905020B02020C02" pitchFamily="82" charset="0"/>
                <a:ea typeface="Times New Roman" panose="02020603050405020304" pitchFamily="18" charset="0"/>
              </a:rPr>
              <a:t> CAMINHOS DE UMA </a:t>
            </a:r>
            <a:r>
              <a:rPr lang="pt-BR" sz="2800" b="1" dirty="0" smtClean="0">
                <a:solidFill>
                  <a:schemeClr val="accent5">
                    <a:lumMod val="75000"/>
                  </a:schemeClr>
                </a:solidFill>
                <a:latin typeface="Bauhaus 93" panose="04030905020B02020C02" pitchFamily="82" charset="0"/>
                <a:ea typeface="Times New Roman" panose="02020603050405020304" pitchFamily="18" charset="0"/>
              </a:rPr>
              <a:t>VIDA</a:t>
            </a:r>
          </a:p>
          <a:p>
            <a:pPr algn="ctr">
              <a:spcAft>
                <a:spcPts val="0"/>
              </a:spcAft>
              <a:tabLst>
                <a:tab pos="2219960" algn="l"/>
              </a:tabLst>
            </a:pPr>
            <a:r>
              <a:rPr lang="pt-BR" sz="2400" dirty="0" smtClean="0">
                <a:solidFill>
                  <a:srgbClr val="FF0000"/>
                </a:solidFill>
                <a:latin typeface="Book Antiqua" panose="02040602050305030304" pitchFamily="18" charset="0"/>
                <a:ea typeface="Times New Roman" panose="02020603050405020304" pitchFamily="18" charset="0"/>
              </a:rPr>
              <a:t>Passos </a:t>
            </a:r>
            <a:r>
              <a:rPr lang="pt-BR" sz="2400" dirty="0">
                <a:solidFill>
                  <a:srgbClr val="FF0000"/>
                </a:solidFill>
                <a:latin typeface="Book Antiqua" panose="02040602050305030304" pitchFamily="18" charset="0"/>
                <a:ea typeface="Times New Roman" panose="02020603050405020304" pitchFamily="18" charset="0"/>
              </a:rPr>
              <a:t>incertos e sem compasso...</a:t>
            </a:r>
            <a:endParaRPr lang="pt-BR" dirty="0">
              <a:solidFill>
                <a:srgbClr val="FF0000"/>
              </a:solidFill>
              <a:latin typeface="Times New Roman" panose="02020603050405020304" pitchFamily="18" charset="0"/>
              <a:ea typeface="Times New Roman" panose="02020603050405020304" pitchFamily="18" charset="0"/>
            </a:endParaRPr>
          </a:p>
          <a:p>
            <a:pPr algn="ctr">
              <a:spcAft>
                <a:spcPts val="0"/>
              </a:spcAft>
              <a:tabLst>
                <a:tab pos="2219960" algn="l"/>
              </a:tabLst>
            </a:pPr>
            <a:r>
              <a:rPr lang="pt-BR" sz="2400" dirty="0">
                <a:solidFill>
                  <a:srgbClr val="FF0000"/>
                </a:solidFill>
                <a:latin typeface="Book Antiqua" panose="02040602050305030304" pitchFamily="18" charset="0"/>
                <a:ea typeface="Times New Roman" panose="02020603050405020304" pitchFamily="18" charset="0"/>
              </a:rPr>
              <a:t>Arritmia galopante e incessante.</a:t>
            </a:r>
            <a:endParaRPr lang="pt-BR" dirty="0">
              <a:solidFill>
                <a:srgbClr val="FF0000"/>
              </a:solidFill>
              <a:latin typeface="Times New Roman" panose="02020603050405020304" pitchFamily="18" charset="0"/>
              <a:ea typeface="Times New Roman" panose="02020603050405020304" pitchFamily="18" charset="0"/>
            </a:endParaRPr>
          </a:p>
          <a:p>
            <a:pPr algn="ctr">
              <a:spcAft>
                <a:spcPts val="0"/>
              </a:spcAft>
              <a:tabLst>
                <a:tab pos="2219960" algn="l"/>
              </a:tabLst>
            </a:pPr>
            <a:r>
              <a:rPr lang="pt-BR" sz="2400" dirty="0">
                <a:solidFill>
                  <a:srgbClr val="FF0000"/>
                </a:solidFill>
                <a:latin typeface="Book Antiqua" panose="02040602050305030304" pitchFamily="18" charset="0"/>
                <a:ea typeface="Times New Roman" panose="02020603050405020304" pitchFamily="18" charset="0"/>
              </a:rPr>
              <a:t>Coração desenfreado e disparado.</a:t>
            </a:r>
            <a:endParaRPr lang="pt-BR" dirty="0">
              <a:solidFill>
                <a:srgbClr val="FF0000"/>
              </a:solidFill>
              <a:latin typeface="Times New Roman" panose="02020603050405020304" pitchFamily="18" charset="0"/>
              <a:ea typeface="Times New Roman" panose="02020603050405020304" pitchFamily="18" charset="0"/>
            </a:endParaRPr>
          </a:p>
          <a:p>
            <a:pPr algn="ctr">
              <a:spcAft>
                <a:spcPts val="0"/>
              </a:spcAft>
              <a:tabLst>
                <a:tab pos="2219960" algn="l"/>
              </a:tabLst>
            </a:pPr>
            <a:r>
              <a:rPr lang="pt-BR" sz="2400" dirty="0">
                <a:solidFill>
                  <a:srgbClr val="FF0000"/>
                </a:solidFill>
                <a:latin typeface="Book Antiqua" panose="02040602050305030304" pitchFamily="18" charset="0"/>
                <a:ea typeface="Times New Roman" panose="02020603050405020304" pitchFamily="18" charset="0"/>
              </a:rPr>
              <a:t>Tormentos angustiantes tornam duras as sensações...</a:t>
            </a:r>
            <a:endParaRPr lang="pt-BR" dirty="0">
              <a:solidFill>
                <a:srgbClr val="FF0000"/>
              </a:solidFill>
              <a:latin typeface="Times New Roman" panose="02020603050405020304" pitchFamily="18" charset="0"/>
              <a:ea typeface="Times New Roman" panose="02020603050405020304" pitchFamily="18" charset="0"/>
            </a:endParaRPr>
          </a:p>
        </p:txBody>
      </p:sp>
      <p:sp>
        <p:nvSpPr>
          <p:cNvPr id="19" name="Retângulo 18"/>
          <p:cNvSpPr/>
          <p:nvPr/>
        </p:nvSpPr>
        <p:spPr>
          <a:xfrm>
            <a:off x="3856440" y="4388452"/>
            <a:ext cx="8064896" cy="2308324"/>
          </a:xfrm>
          <a:prstGeom prst="rect">
            <a:avLst/>
          </a:prstGeom>
        </p:spPr>
        <p:txBody>
          <a:bodyPr wrap="square">
            <a:spAutoFit/>
            <a:scene3d>
              <a:camera prst="obliqueBottomLeft"/>
              <a:lightRig rig="threePt" dir="t"/>
            </a:scene3d>
          </a:bodyPr>
          <a:lstStyle/>
          <a:p>
            <a:pPr algn="ctr">
              <a:spcAft>
                <a:spcPts val="0"/>
              </a:spcAft>
              <a:tabLst>
                <a:tab pos="2219960" algn="l"/>
              </a:tabLst>
            </a:pPr>
            <a:r>
              <a:rPr lang="pt-BR" sz="2400" dirty="0">
                <a:ln w="0"/>
                <a:solidFill>
                  <a:schemeClr val="accent1"/>
                </a:solidFill>
                <a:effectLst>
                  <a:outerShdw blurRad="38100" dist="25400" dir="5400000" algn="ctr" rotWithShape="0">
                    <a:srgbClr val="6E747A">
                      <a:alpha val="43000"/>
                    </a:srgbClr>
                  </a:outerShdw>
                </a:effectLst>
                <a:latin typeface="Book Antiqua" panose="02040602050305030304" pitchFamily="18" charset="0"/>
                <a:ea typeface="Times New Roman" panose="02020603050405020304" pitchFamily="18" charset="0"/>
              </a:rPr>
              <a:t>Rastros deixados nas calçadas e jardins.</a:t>
            </a:r>
            <a:endParaRPr lang="pt-BR"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endParaRPr>
          </a:p>
          <a:p>
            <a:pPr algn="ctr">
              <a:spcAft>
                <a:spcPts val="0"/>
              </a:spcAft>
              <a:tabLst>
                <a:tab pos="2219960" algn="l"/>
              </a:tabLst>
            </a:pPr>
            <a:r>
              <a:rPr lang="pt-BR" sz="2400" dirty="0">
                <a:ln w="0"/>
                <a:solidFill>
                  <a:schemeClr val="accent1"/>
                </a:solidFill>
                <a:effectLst>
                  <a:outerShdw blurRad="38100" dist="25400" dir="5400000" algn="ctr" rotWithShape="0">
                    <a:srgbClr val="6E747A">
                      <a:alpha val="43000"/>
                    </a:srgbClr>
                  </a:outerShdw>
                </a:effectLst>
                <a:latin typeface="Book Antiqua" panose="02040602050305030304" pitchFamily="18" charset="0"/>
                <a:ea typeface="Times New Roman" panose="02020603050405020304" pitchFamily="18" charset="0"/>
              </a:rPr>
              <a:t>Jasmins com cheiro de alecrins.</a:t>
            </a:r>
            <a:endParaRPr lang="pt-BR"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endParaRPr>
          </a:p>
          <a:p>
            <a:pPr algn="ctr">
              <a:spcAft>
                <a:spcPts val="0"/>
              </a:spcAft>
              <a:tabLst>
                <a:tab pos="2219960" algn="l"/>
              </a:tabLst>
            </a:pPr>
            <a:r>
              <a:rPr lang="pt-BR" sz="2400" dirty="0">
                <a:ln w="0"/>
                <a:solidFill>
                  <a:schemeClr val="accent1"/>
                </a:solidFill>
                <a:effectLst>
                  <a:outerShdw blurRad="38100" dist="25400" dir="5400000" algn="ctr" rotWithShape="0">
                    <a:srgbClr val="6E747A">
                      <a:alpha val="43000"/>
                    </a:srgbClr>
                  </a:outerShdw>
                </a:effectLst>
                <a:latin typeface="Book Antiqua" panose="02040602050305030304" pitchFamily="18" charset="0"/>
                <a:ea typeface="Times New Roman" panose="02020603050405020304" pitchFamily="18" charset="0"/>
              </a:rPr>
              <a:t>Caminhos de flores que choram por uma vida. </a:t>
            </a:r>
            <a:endParaRPr lang="pt-BR"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endParaRPr>
          </a:p>
          <a:p>
            <a:pPr algn="ctr">
              <a:spcAft>
                <a:spcPts val="0"/>
              </a:spcAft>
              <a:tabLst>
                <a:tab pos="2219960" algn="l"/>
              </a:tabLst>
            </a:pPr>
            <a:r>
              <a:rPr lang="pt-BR" sz="2400" dirty="0">
                <a:ln w="0"/>
                <a:solidFill>
                  <a:schemeClr val="accent1"/>
                </a:solidFill>
                <a:effectLst>
                  <a:outerShdw blurRad="38100" dist="25400" dir="5400000" algn="ctr" rotWithShape="0">
                    <a:srgbClr val="6E747A">
                      <a:alpha val="43000"/>
                    </a:srgbClr>
                  </a:outerShdw>
                </a:effectLst>
                <a:latin typeface="Book Antiqua" panose="02040602050305030304" pitchFamily="18" charset="0"/>
                <a:ea typeface="Times New Roman" panose="02020603050405020304" pitchFamily="18" charset="0"/>
              </a:rPr>
              <a:t>Caminhar sofrido, cansado e combalido.</a:t>
            </a:r>
            <a:endParaRPr lang="pt-BR"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endParaRPr>
          </a:p>
          <a:p>
            <a:pPr algn="ctr">
              <a:spcAft>
                <a:spcPts val="0"/>
              </a:spcAft>
              <a:tabLst>
                <a:tab pos="2219960" algn="l"/>
              </a:tabLst>
            </a:pPr>
            <a:r>
              <a:rPr lang="pt-BR" sz="2400" dirty="0">
                <a:ln w="0"/>
                <a:solidFill>
                  <a:schemeClr val="accent1"/>
                </a:solidFill>
                <a:effectLst>
                  <a:outerShdw blurRad="38100" dist="25400" dir="5400000" algn="ctr" rotWithShape="0">
                    <a:srgbClr val="6E747A">
                      <a:alpha val="43000"/>
                    </a:srgbClr>
                  </a:outerShdw>
                </a:effectLst>
                <a:latin typeface="Book Antiqua" panose="02040602050305030304" pitchFamily="18" charset="0"/>
                <a:ea typeface="Times New Roman" panose="02020603050405020304" pitchFamily="18" charset="0"/>
              </a:rPr>
              <a:t>Carregando um corpo de sentimentos profundos.</a:t>
            </a:r>
            <a:endParaRPr lang="pt-BR"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endParaRPr>
          </a:p>
          <a:p>
            <a:pPr algn="ctr">
              <a:spcAft>
                <a:spcPts val="0"/>
              </a:spcAft>
              <a:tabLst>
                <a:tab pos="2219960" algn="l"/>
              </a:tabLst>
            </a:pPr>
            <a:r>
              <a:rPr lang="pt-BR" sz="2400" dirty="0">
                <a:ln w="0"/>
                <a:solidFill>
                  <a:schemeClr val="accent1"/>
                </a:solidFill>
                <a:effectLst>
                  <a:outerShdw blurRad="38100" dist="25400" dir="5400000" algn="ctr" rotWithShape="0">
                    <a:srgbClr val="6E747A">
                      <a:alpha val="43000"/>
                    </a:srgbClr>
                  </a:outerShdw>
                </a:effectLst>
                <a:latin typeface="Book Antiqua" panose="02040602050305030304" pitchFamily="18" charset="0"/>
                <a:ea typeface="Times New Roman" panose="02020603050405020304" pitchFamily="18" charset="0"/>
              </a:rPr>
              <a:t>Marca-passo no pulsar de uma </a:t>
            </a:r>
            <a:r>
              <a:rPr lang="pt-BR" sz="2400" dirty="0" smtClean="0">
                <a:ln w="0"/>
                <a:solidFill>
                  <a:schemeClr val="accent1"/>
                </a:solidFill>
                <a:effectLst>
                  <a:outerShdw blurRad="38100" dist="25400" dir="5400000" algn="ctr" rotWithShape="0">
                    <a:srgbClr val="6E747A">
                      <a:alpha val="43000"/>
                    </a:srgbClr>
                  </a:outerShdw>
                </a:effectLst>
                <a:latin typeface="Book Antiqua" panose="02040602050305030304" pitchFamily="18" charset="0"/>
                <a:ea typeface="Times New Roman" panose="02020603050405020304" pitchFamily="18" charset="0"/>
              </a:rPr>
              <a:t>alma.</a:t>
            </a:r>
            <a:endParaRPr lang="pt-BR" sz="240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3136630410"/>
      </p:ext>
    </p:extLst>
  </p:cSld>
  <p:clrMapOvr>
    <a:masterClrMapping/>
  </p:clrMapOvr>
  <mc:AlternateContent xmlns:mc="http://schemas.openxmlformats.org/markup-compatibility/2006">
    <mc:Choice xmlns:p14="http://schemas.microsoft.com/office/powerpoint/2010/main" Requires="p14">
      <p:transition spd="slow" p14:dur="4000" advClick="0" advTm="65000">
        <p14:flythrough/>
        <p:sndAc>
          <p:stSnd loop="1">
            <p:snd r:embed="rId2" name="André Gagnon - When I Fall In Love.wav"/>
          </p:stSnd>
        </p:sndAc>
      </p:transition>
    </mc:Choice>
    <mc:Fallback>
      <p:transition spd="slow" advClick="0" advTm="65000">
        <p:fade/>
        <p:sndAc>
          <p:stSnd loop="1">
            <p:snd r:embed="rId2" name="André Gagnon - When I Fall In Lov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anim calcmode="lin" valueType="num">
                                      <p:cBhvr>
                                        <p:cTn id="9" dur="4000" fill="hold"/>
                                        <p:tgtEl>
                                          <p:spTgt spid="3"/>
                                        </p:tgtEl>
                                        <p:attrNameLst>
                                          <p:attrName>style.rotation</p:attrName>
                                        </p:attrNameLst>
                                      </p:cBhvr>
                                      <p:tavLst>
                                        <p:tav tm="0">
                                          <p:val>
                                            <p:fltVal val="90"/>
                                          </p:val>
                                        </p:tav>
                                        <p:tav tm="100000">
                                          <p:val>
                                            <p:fltVal val="0"/>
                                          </p:val>
                                        </p:tav>
                                      </p:tavLst>
                                    </p:anim>
                                    <p:animEffect transition="in" filter="fade">
                                      <p:cBhvr>
                                        <p:cTn id="10" dur="4000"/>
                                        <p:tgtEl>
                                          <p:spTgt spid="3"/>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250" fill="hold"/>
                                        <p:tgtEl>
                                          <p:spTgt spid="4"/>
                                        </p:tgtEl>
                                        <p:attrNameLst>
                                          <p:attrName>ppt_w</p:attrName>
                                        </p:attrNameLst>
                                      </p:cBhvr>
                                      <p:tavLst>
                                        <p:tav tm="0">
                                          <p:val>
                                            <p:fltVal val="0"/>
                                          </p:val>
                                        </p:tav>
                                        <p:tav tm="100000">
                                          <p:val>
                                            <p:strVal val="#ppt_w"/>
                                          </p:val>
                                        </p:tav>
                                      </p:tavLst>
                                    </p:anim>
                                    <p:anim calcmode="lin" valueType="num">
                                      <p:cBhvr>
                                        <p:cTn id="14" dur="4250" fill="hold"/>
                                        <p:tgtEl>
                                          <p:spTgt spid="4"/>
                                        </p:tgtEl>
                                        <p:attrNameLst>
                                          <p:attrName>ppt_h</p:attrName>
                                        </p:attrNameLst>
                                      </p:cBhvr>
                                      <p:tavLst>
                                        <p:tav tm="0">
                                          <p:val>
                                            <p:fltVal val="0"/>
                                          </p:val>
                                        </p:tav>
                                        <p:tav tm="100000">
                                          <p:val>
                                            <p:strVal val="#ppt_h"/>
                                          </p:val>
                                        </p:tav>
                                      </p:tavLst>
                                    </p:anim>
                                    <p:anim calcmode="lin" valueType="num">
                                      <p:cBhvr>
                                        <p:cTn id="15" dur="4250" fill="hold"/>
                                        <p:tgtEl>
                                          <p:spTgt spid="4"/>
                                        </p:tgtEl>
                                        <p:attrNameLst>
                                          <p:attrName>style.rotation</p:attrName>
                                        </p:attrNameLst>
                                      </p:cBhvr>
                                      <p:tavLst>
                                        <p:tav tm="0">
                                          <p:val>
                                            <p:fltVal val="90"/>
                                          </p:val>
                                        </p:tav>
                                        <p:tav tm="100000">
                                          <p:val>
                                            <p:fltVal val="0"/>
                                          </p:val>
                                        </p:tav>
                                      </p:tavLst>
                                    </p:anim>
                                    <p:animEffect transition="in" filter="fade">
                                      <p:cBhvr>
                                        <p:cTn id="16" dur="4250"/>
                                        <p:tgtEl>
                                          <p:spTgt spid="4"/>
                                        </p:tgtEl>
                                      </p:cBhvr>
                                    </p:animEffect>
                                  </p:childTnLst>
                                </p:cTn>
                              </p:par>
                            </p:childTnLst>
                          </p:cTn>
                        </p:par>
                        <p:par>
                          <p:cTn id="17" fill="hold">
                            <p:stCondLst>
                              <p:cond delay="4250"/>
                            </p:stCondLst>
                            <p:childTnLst>
                              <p:par>
                                <p:cTn id="18" presetID="53" presetClass="entr" presetSubtype="16" fill="hold" nodeType="afterEffect">
                                  <p:stCondLst>
                                    <p:cond delay="0"/>
                                  </p:stCondLst>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4250" fill="hold"/>
                                        <p:tgtEl>
                                          <p:spTgt spid="2">
                                            <p:txEl>
                                              <p:pRg st="0" end="0"/>
                                            </p:txEl>
                                          </p:spTgt>
                                        </p:tgtEl>
                                        <p:attrNameLst>
                                          <p:attrName>ppt_w</p:attrName>
                                        </p:attrNameLst>
                                      </p:cBhvr>
                                      <p:tavLst>
                                        <p:tav tm="0">
                                          <p:val>
                                            <p:fltVal val="0"/>
                                          </p:val>
                                        </p:tav>
                                        <p:tav tm="100000">
                                          <p:val>
                                            <p:strVal val="#ppt_w"/>
                                          </p:val>
                                        </p:tav>
                                      </p:tavLst>
                                    </p:anim>
                                    <p:anim calcmode="lin" valueType="num">
                                      <p:cBhvr>
                                        <p:cTn id="21" dur="425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22" dur="4250"/>
                                        <p:tgtEl>
                                          <p:spTgt spid="2">
                                            <p:txEl>
                                              <p:pRg st="0" end="0"/>
                                            </p:txEl>
                                          </p:spTgt>
                                        </p:tgtEl>
                                      </p:cBhvr>
                                    </p:animEffect>
                                  </p:childTnLst>
                                </p:cTn>
                              </p:par>
                            </p:childTnLst>
                          </p:cTn>
                        </p:par>
                        <p:par>
                          <p:cTn id="23" fill="hold">
                            <p:stCondLst>
                              <p:cond delay="8500"/>
                            </p:stCondLst>
                            <p:childTnLst>
                              <p:par>
                                <p:cTn id="24" presetID="53" presetClass="entr" presetSubtype="528" fill="hold" nodeType="afterEffect">
                                  <p:stCondLst>
                                    <p:cond delay="0"/>
                                  </p:stCondLst>
                                  <p:childTnLst>
                                    <p:set>
                                      <p:cBhvr>
                                        <p:cTn id="25" dur="1" fill="hold">
                                          <p:stCondLst>
                                            <p:cond delay="0"/>
                                          </p:stCondLst>
                                        </p:cTn>
                                        <p:tgtEl>
                                          <p:spTgt spid="18">
                                            <p:txEl>
                                              <p:pRg st="0" end="0"/>
                                            </p:txEl>
                                          </p:spTgt>
                                        </p:tgtEl>
                                        <p:attrNameLst>
                                          <p:attrName>style.visibility</p:attrName>
                                        </p:attrNameLst>
                                      </p:cBhvr>
                                      <p:to>
                                        <p:strVal val="visible"/>
                                      </p:to>
                                    </p:set>
                                    <p:anim calcmode="lin" valueType="num">
                                      <p:cBhvr>
                                        <p:cTn id="26" dur="4250" fill="hold"/>
                                        <p:tgtEl>
                                          <p:spTgt spid="18">
                                            <p:txEl>
                                              <p:pRg st="0" end="0"/>
                                            </p:txEl>
                                          </p:spTgt>
                                        </p:tgtEl>
                                        <p:attrNameLst>
                                          <p:attrName>ppt_w</p:attrName>
                                        </p:attrNameLst>
                                      </p:cBhvr>
                                      <p:tavLst>
                                        <p:tav tm="0">
                                          <p:val>
                                            <p:fltVal val="0"/>
                                          </p:val>
                                        </p:tav>
                                        <p:tav tm="100000">
                                          <p:val>
                                            <p:strVal val="#ppt_w"/>
                                          </p:val>
                                        </p:tav>
                                      </p:tavLst>
                                    </p:anim>
                                    <p:anim calcmode="lin" valueType="num">
                                      <p:cBhvr>
                                        <p:cTn id="27" dur="4250" fill="hold"/>
                                        <p:tgtEl>
                                          <p:spTgt spid="18">
                                            <p:txEl>
                                              <p:pRg st="0" end="0"/>
                                            </p:txEl>
                                          </p:spTgt>
                                        </p:tgtEl>
                                        <p:attrNameLst>
                                          <p:attrName>ppt_h</p:attrName>
                                        </p:attrNameLst>
                                      </p:cBhvr>
                                      <p:tavLst>
                                        <p:tav tm="0">
                                          <p:val>
                                            <p:fltVal val="0"/>
                                          </p:val>
                                        </p:tav>
                                        <p:tav tm="100000">
                                          <p:val>
                                            <p:strVal val="#ppt_h"/>
                                          </p:val>
                                        </p:tav>
                                      </p:tavLst>
                                    </p:anim>
                                    <p:animEffect transition="in" filter="fade">
                                      <p:cBhvr>
                                        <p:cTn id="28" dur="4250"/>
                                        <p:tgtEl>
                                          <p:spTgt spid="18">
                                            <p:txEl>
                                              <p:pRg st="0" end="0"/>
                                            </p:txEl>
                                          </p:spTgt>
                                        </p:tgtEl>
                                      </p:cBhvr>
                                    </p:animEffect>
                                    <p:anim calcmode="lin" valueType="num">
                                      <p:cBhvr>
                                        <p:cTn id="29" dur="4250" fill="hold"/>
                                        <p:tgtEl>
                                          <p:spTgt spid="18">
                                            <p:txEl>
                                              <p:pRg st="0" end="0"/>
                                            </p:txEl>
                                          </p:spTgt>
                                        </p:tgtEl>
                                        <p:attrNameLst>
                                          <p:attrName>ppt_x</p:attrName>
                                        </p:attrNameLst>
                                      </p:cBhvr>
                                      <p:tavLst>
                                        <p:tav tm="0">
                                          <p:val>
                                            <p:fltVal val="0.5"/>
                                          </p:val>
                                        </p:tav>
                                        <p:tav tm="100000">
                                          <p:val>
                                            <p:strVal val="#ppt_x"/>
                                          </p:val>
                                        </p:tav>
                                      </p:tavLst>
                                    </p:anim>
                                    <p:anim calcmode="lin" valueType="num">
                                      <p:cBhvr>
                                        <p:cTn id="30" dur="4250" fill="hold"/>
                                        <p:tgtEl>
                                          <p:spTgt spid="18">
                                            <p:txEl>
                                              <p:pRg st="0" end="0"/>
                                            </p:txEl>
                                          </p:spTgt>
                                        </p:tgtEl>
                                        <p:attrNameLst>
                                          <p:attrName>ppt_y</p:attrName>
                                        </p:attrNameLst>
                                      </p:cBhvr>
                                      <p:tavLst>
                                        <p:tav tm="0">
                                          <p:val>
                                            <p:fltVal val="0.5"/>
                                          </p:val>
                                        </p:tav>
                                        <p:tav tm="100000">
                                          <p:val>
                                            <p:strVal val="#ppt_y"/>
                                          </p:val>
                                        </p:tav>
                                      </p:tavLst>
                                    </p:anim>
                                  </p:childTnLst>
                                </p:cTn>
                              </p:par>
                            </p:childTnLst>
                          </p:cTn>
                        </p:par>
                        <p:par>
                          <p:cTn id="31" fill="hold">
                            <p:stCondLst>
                              <p:cond delay="12750"/>
                            </p:stCondLst>
                            <p:childTnLst>
                              <p:par>
                                <p:cTn id="32" presetID="53" presetClass="entr" presetSubtype="528" fill="hold" nodeType="afterEffect">
                                  <p:stCondLst>
                                    <p:cond delay="0"/>
                                  </p:stCondLst>
                                  <p:childTnLst>
                                    <p:set>
                                      <p:cBhvr>
                                        <p:cTn id="33" dur="1" fill="hold">
                                          <p:stCondLst>
                                            <p:cond delay="0"/>
                                          </p:stCondLst>
                                        </p:cTn>
                                        <p:tgtEl>
                                          <p:spTgt spid="18">
                                            <p:txEl>
                                              <p:pRg st="1" end="1"/>
                                            </p:txEl>
                                          </p:spTgt>
                                        </p:tgtEl>
                                        <p:attrNameLst>
                                          <p:attrName>style.visibility</p:attrName>
                                        </p:attrNameLst>
                                      </p:cBhvr>
                                      <p:to>
                                        <p:strVal val="visible"/>
                                      </p:to>
                                    </p:set>
                                    <p:anim calcmode="lin" valueType="num">
                                      <p:cBhvr>
                                        <p:cTn id="34" dur="4250" fill="hold"/>
                                        <p:tgtEl>
                                          <p:spTgt spid="18">
                                            <p:txEl>
                                              <p:pRg st="1" end="1"/>
                                            </p:txEl>
                                          </p:spTgt>
                                        </p:tgtEl>
                                        <p:attrNameLst>
                                          <p:attrName>ppt_w</p:attrName>
                                        </p:attrNameLst>
                                      </p:cBhvr>
                                      <p:tavLst>
                                        <p:tav tm="0">
                                          <p:val>
                                            <p:fltVal val="0"/>
                                          </p:val>
                                        </p:tav>
                                        <p:tav tm="100000">
                                          <p:val>
                                            <p:strVal val="#ppt_w"/>
                                          </p:val>
                                        </p:tav>
                                      </p:tavLst>
                                    </p:anim>
                                    <p:anim calcmode="lin" valueType="num">
                                      <p:cBhvr>
                                        <p:cTn id="35" dur="4250" fill="hold"/>
                                        <p:tgtEl>
                                          <p:spTgt spid="18">
                                            <p:txEl>
                                              <p:pRg st="1" end="1"/>
                                            </p:txEl>
                                          </p:spTgt>
                                        </p:tgtEl>
                                        <p:attrNameLst>
                                          <p:attrName>ppt_h</p:attrName>
                                        </p:attrNameLst>
                                      </p:cBhvr>
                                      <p:tavLst>
                                        <p:tav tm="0">
                                          <p:val>
                                            <p:fltVal val="0"/>
                                          </p:val>
                                        </p:tav>
                                        <p:tav tm="100000">
                                          <p:val>
                                            <p:strVal val="#ppt_h"/>
                                          </p:val>
                                        </p:tav>
                                      </p:tavLst>
                                    </p:anim>
                                    <p:animEffect transition="in" filter="fade">
                                      <p:cBhvr>
                                        <p:cTn id="36" dur="4250"/>
                                        <p:tgtEl>
                                          <p:spTgt spid="18">
                                            <p:txEl>
                                              <p:pRg st="1" end="1"/>
                                            </p:txEl>
                                          </p:spTgt>
                                        </p:tgtEl>
                                      </p:cBhvr>
                                    </p:animEffect>
                                    <p:anim calcmode="lin" valueType="num">
                                      <p:cBhvr>
                                        <p:cTn id="37" dur="4250" fill="hold"/>
                                        <p:tgtEl>
                                          <p:spTgt spid="18">
                                            <p:txEl>
                                              <p:pRg st="1" end="1"/>
                                            </p:txEl>
                                          </p:spTgt>
                                        </p:tgtEl>
                                        <p:attrNameLst>
                                          <p:attrName>ppt_x</p:attrName>
                                        </p:attrNameLst>
                                      </p:cBhvr>
                                      <p:tavLst>
                                        <p:tav tm="0">
                                          <p:val>
                                            <p:fltVal val="0.5"/>
                                          </p:val>
                                        </p:tav>
                                        <p:tav tm="100000">
                                          <p:val>
                                            <p:strVal val="#ppt_x"/>
                                          </p:val>
                                        </p:tav>
                                      </p:tavLst>
                                    </p:anim>
                                    <p:anim calcmode="lin" valueType="num">
                                      <p:cBhvr>
                                        <p:cTn id="38" dur="4250" fill="hold"/>
                                        <p:tgtEl>
                                          <p:spTgt spid="18">
                                            <p:txEl>
                                              <p:pRg st="1" end="1"/>
                                            </p:txEl>
                                          </p:spTgt>
                                        </p:tgtEl>
                                        <p:attrNameLst>
                                          <p:attrName>ppt_y</p:attrName>
                                        </p:attrNameLst>
                                      </p:cBhvr>
                                      <p:tavLst>
                                        <p:tav tm="0">
                                          <p:val>
                                            <p:fltVal val="0.5"/>
                                          </p:val>
                                        </p:tav>
                                        <p:tav tm="100000">
                                          <p:val>
                                            <p:strVal val="#ppt_y"/>
                                          </p:val>
                                        </p:tav>
                                      </p:tavLst>
                                    </p:anim>
                                  </p:childTnLst>
                                </p:cTn>
                              </p:par>
                            </p:childTnLst>
                          </p:cTn>
                        </p:par>
                        <p:par>
                          <p:cTn id="39" fill="hold">
                            <p:stCondLst>
                              <p:cond delay="17000"/>
                            </p:stCondLst>
                            <p:childTnLst>
                              <p:par>
                                <p:cTn id="40" presetID="53" presetClass="entr" presetSubtype="528" fill="hold" nodeType="afterEffect">
                                  <p:stCondLst>
                                    <p:cond delay="0"/>
                                  </p:stCondLst>
                                  <p:childTnLst>
                                    <p:set>
                                      <p:cBhvr>
                                        <p:cTn id="41" dur="1" fill="hold">
                                          <p:stCondLst>
                                            <p:cond delay="0"/>
                                          </p:stCondLst>
                                        </p:cTn>
                                        <p:tgtEl>
                                          <p:spTgt spid="18">
                                            <p:txEl>
                                              <p:pRg st="2" end="2"/>
                                            </p:txEl>
                                          </p:spTgt>
                                        </p:tgtEl>
                                        <p:attrNameLst>
                                          <p:attrName>style.visibility</p:attrName>
                                        </p:attrNameLst>
                                      </p:cBhvr>
                                      <p:to>
                                        <p:strVal val="visible"/>
                                      </p:to>
                                    </p:set>
                                    <p:anim calcmode="lin" valueType="num">
                                      <p:cBhvr>
                                        <p:cTn id="42" dur="4250" fill="hold"/>
                                        <p:tgtEl>
                                          <p:spTgt spid="18">
                                            <p:txEl>
                                              <p:pRg st="2" end="2"/>
                                            </p:txEl>
                                          </p:spTgt>
                                        </p:tgtEl>
                                        <p:attrNameLst>
                                          <p:attrName>ppt_w</p:attrName>
                                        </p:attrNameLst>
                                      </p:cBhvr>
                                      <p:tavLst>
                                        <p:tav tm="0">
                                          <p:val>
                                            <p:fltVal val="0"/>
                                          </p:val>
                                        </p:tav>
                                        <p:tav tm="100000">
                                          <p:val>
                                            <p:strVal val="#ppt_w"/>
                                          </p:val>
                                        </p:tav>
                                      </p:tavLst>
                                    </p:anim>
                                    <p:anim calcmode="lin" valueType="num">
                                      <p:cBhvr>
                                        <p:cTn id="43" dur="4250" fill="hold"/>
                                        <p:tgtEl>
                                          <p:spTgt spid="18">
                                            <p:txEl>
                                              <p:pRg st="2" end="2"/>
                                            </p:txEl>
                                          </p:spTgt>
                                        </p:tgtEl>
                                        <p:attrNameLst>
                                          <p:attrName>ppt_h</p:attrName>
                                        </p:attrNameLst>
                                      </p:cBhvr>
                                      <p:tavLst>
                                        <p:tav tm="0">
                                          <p:val>
                                            <p:fltVal val="0"/>
                                          </p:val>
                                        </p:tav>
                                        <p:tav tm="100000">
                                          <p:val>
                                            <p:strVal val="#ppt_h"/>
                                          </p:val>
                                        </p:tav>
                                      </p:tavLst>
                                    </p:anim>
                                    <p:animEffect transition="in" filter="fade">
                                      <p:cBhvr>
                                        <p:cTn id="44" dur="4250"/>
                                        <p:tgtEl>
                                          <p:spTgt spid="18">
                                            <p:txEl>
                                              <p:pRg st="2" end="2"/>
                                            </p:txEl>
                                          </p:spTgt>
                                        </p:tgtEl>
                                      </p:cBhvr>
                                    </p:animEffect>
                                    <p:anim calcmode="lin" valueType="num">
                                      <p:cBhvr>
                                        <p:cTn id="45" dur="4250" fill="hold"/>
                                        <p:tgtEl>
                                          <p:spTgt spid="18">
                                            <p:txEl>
                                              <p:pRg st="2" end="2"/>
                                            </p:txEl>
                                          </p:spTgt>
                                        </p:tgtEl>
                                        <p:attrNameLst>
                                          <p:attrName>ppt_x</p:attrName>
                                        </p:attrNameLst>
                                      </p:cBhvr>
                                      <p:tavLst>
                                        <p:tav tm="0">
                                          <p:val>
                                            <p:fltVal val="0.5"/>
                                          </p:val>
                                        </p:tav>
                                        <p:tav tm="100000">
                                          <p:val>
                                            <p:strVal val="#ppt_x"/>
                                          </p:val>
                                        </p:tav>
                                      </p:tavLst>
                                    </p:anim>
                                    <p:anim calcmode="lin" valueType="num">
                                      <p:cBhvr>
                                        <p:cTn id="46" dur="4250" fill="hold"/>
                                        <p:tgtEl>
                                          <p:spTgt spid="18">
                                            <p:txEl>
                                              <p:pRg st="2" end="2"/>
                                            </p:txEl>
                                          </p:spTgt>
                                        </p:tgtEl>
                                        <p:attrNameLst>
                                          <p:attrName>ppt_y</p:attrName>
                                        </p:attrNameLst>
                                      </p:cBhvr>
                                      <p:tavLst>
                                        <p:tav tm="0">
                                          <p:val>
                                            <p:fltVal val="0.5"/>
                                          </p:val>
                                        </p:tav>
                                        <p:tav tm="100000">
                                          <p:val>
                                            <p:strVal val="#ppt_y"/>
                                          </p:val>
                                        </p:tav>
                                      </p:tavLst>
                                    </p:anim>
                                  </p:childTnLst>
                                </p:cTn>
                              </p:par>
                            </p:childTnLst>
                          </p:cTn>
                        </p:par>
                        <p:par>
                          <p:cTn id="47" fill="hold">
                            <p:stCondLst>
                              <p:cond delay="21250"/>
                            </p:stCondLst>
                            <p:childTnLst>
                              <p:par>
                                <p:cTn id="48" presetID="53" presetClass="entr" presetSubtype="528" fill="hold" nodeType="afterEffect">
                                  <p:stCondLst>
                                    <p:cond delay="0"/>
                                  </p:stCondLst>
                                  <p:childTnLst>
                                    <p:set>
                                      <p:cBhvr>
                                        <p:cTn id="49" dur="1" fill="hold">
                                          <p:stCondLst>
                                            <p:cond delay="0"/>
                                          </p:stCondLst>
                                        </p:cTn>
                                        <p:tgtEl>
                                          <p:spTgt spid="18">
                                            <p:txEl>
                                              <p:pRg st="3" end="3"/>
                                            </p:txEl>
                                          </p:spTgt>
                                        </p:tgtEl>
                                        <p:attrNameLst>
                                          <p:attrName>style.visibility</p:attrName>
                                        </p:attrNameLst>
                                      </p:cBhvr>
                                      <p:to>
                                        <p:strVal val="visible"/>
                                      </p:to>
                                    </p:set>
                                    <p:anim calcmode="lin" valueType="num">
                                      <p:cBhvr>
                                        <p:cTn id="50" dur="4250" fill="hold"/>
                                        <p:tgtEl>
                                          <p:spTgt spid="18">
                                            <p:txEl>
                                              <p:pRg st="3" end="3"/>
                                            </p:txEl>
                                          </p:spTgt>
                                        </p:tgtEl>
                                        <p:attrNameLst>
                                          <p:attrName>ppt_w</p:attrName>
                                        </p:attrNameLst>
                                      </p:cBhvr>
                                      <p:tavLst>
                                        <p:tav tm="0">
                                          <p:val>
                                            <p:fltVal val="0"/>
                                          </p:val>
                                        </p:tav>
                                        <p:tav tm="100000">
                                          <p:val>
                                            <p:strVal val="#ppt_w"/>
                                          </p:val>
                                        </p:tav>
                                      </p:tavLst>
                                    </p:anim>
                                    <p:anim calcmode="lin" valueType="num">
                                      <p:cBhvr>
                                        <p:cTn id="51" dur="4250" fill="hold"/>
                                        <p:tgtEl>
                                          <p:spTgt spid="18">
                                            <p:txEl>
                                              <p:pRg st="3" end="3"/>
                                            </p:txEl>
                                          </p:spTgt>
                                        </p:tgtEl>
                                        <p:attrNameLst>
                                          <p:attrName>ppt_h</p:attrName>
                                        </p:attrNameLst>
                                      </p:cBhvr>
                                      <p:tavLst>
                                        <p:tav tm="0">
                                          <p:val>
                                            <p:fltVal val="0"/>
                                          </p:val>
                                        </p:tav>
                                        <p:tav tm="100000">
                                          <p:val>
                                            <p:strVal val="#ppt_h"/>
                                          </p:val>
                                        </p:tav>
                                      </p:tavLst>
                                    </p:anim>
                                    <p:animEffect transition="in" filter="fade">
                                      <p:cBhvr>
                                        <p:cTn id="52" dur="4250"/>
                                        <p:tgtEl>
                                          <p:spTgt spid="18">
                                            <p:txEl>
                                              <p:pRg st="3" end="3"/>
                                            </p:txEl>
                                          </p:spTgt>
                                        </p:tgtEl>
                                      </p:cBhvr>
                                    </p:animEffect>
                                    <p:anim calcmode="lin" valueType="num">
                                      <p:cBhvr>
                                        <p:cTn id="53" dur="4250" fill="hold"/>
                                        <p:tgtEl>
                                          <p:spTgt spid="18">
                                            <p:txEl>
                                              <p:pRg st="3" end="3"/>
                                            </p:txEl>
                                          </p:spTgt>
                                        </p:tgtEl>
                                        <p:attrNameLst>
                                          <p:attrName>ppt_x</p:attrName>
                                        </p:attrNameLst>
                                      </p:cBhvr>
                                      <p:tavLst>
                                        <p:tav tm="0">
                                          <p:val>
                                            <p:fltVal val="0.5"/>
                                          </p:val>
                                        </p:tav>
                                        <p:tav tm="100000">
                                          <p:val>
                                            <p:strVal val="#ppt_x"/>
                                          </p:val>
                                        </p:tav>
                                      </p:tavLst>
                                    </p:anim>
                                    <p:anim calcmode="lin" valueType="num">
                                      <p:cBhvr>
                                        <p:cTn id="54" dur="4250" fill="hold"/>
                                        <p:tgtEl>
                                          <p:spTgt spid="18">
                                            <p:txEl>
                                              <p:pRg st="3" end="3"/>
                                            </p:txEl>
                                          </p:spTgt>
                                        </p:tgtEl>
                                        <p:attrNameLst>
                                          <p:attrName>ppt_y</p:attrName>
                                        </p:attrNameLst>
                                      </p:cBhvr>
                                      <p:tavLst>
                                        <p:tav tm="0">
                                          <p:val>
                                            <p:fltVal val="0.5"/>
                                          </p:val>
                                        </p:tav>
                                        <p:tav tm="100000">
                                          <p:val>
                                            <p:strVal val="#ppt_y"/>
                                          </p:val>
                                        </p:tav>
                                      </p:tavLst>
                                    </p:anim>
                                  </p:childTnLst>
                                </p:cTn>
                              </p:par>
                            </p:childTnLst>
                          </p:cTn>
                        </p:par>
                        <p:par>
                          <p:cTn id="55" fill="hold">
                            <p:stCondLst>
                              <p:cond delay="25500"/>
                            </p:stCondLst>
                            <p:childTnLst>
                              <p:par>
                                <p:cTn id="56" presetID="53" presetClass="entr" presetSubtype="528" fill="hold" nodeType="afterEffect">
                                  <p:stCondLst>
                                    <p:cond delay="0"/>
                                  </p:stCondLst>
                                  <p:childTnLst>
                                    <p:set>
                                      <p:cBhvr>
                                        <p:cTn id="57" dur="1" fill="hold">
                                          <p:stCondLst>
                                            <p:cond delay="0"/>
                                          </p:stCondLst>
                                        </p:cTn>
                                        <p:tgtEl>
                                          <p:spTgt spid="18">
                                            <p:txEl>
                                              <p:pRg st="4" end="4"/>
                                            </p:txEl>
                                          </p:spTgt>
                                        </p:tgtEl>
                                        <p:attrNameLst>
                                          <p:attrName>style.visibility</p:attrName>
                                        </p:attrNameLst>
                                      </p:cBhvr>
                                      <p:to>
                                        <p:strVal val="visible"/>
                                      </p:to>
                                    </p:set>
                                    <p:anim calcmode="lin" valueType="num">
                                      <p:cBhvr>
                                        <p:cTn id="58" dur="4250" fill="hold"/>
                                        <p:tgtEl>
                                          <p:spTgt spid="18">
                                            <p:txEl>
                                              <p:pRg st="4" end="4"/>
                                            </p:txEl>
                                          </p:spTgt>
                                        </p:tgtEl>
                                        <p:attrNameLst>
                                          <p:attrName>ppt_w</p:attrName>
                                        </p:attrNameLst>
                                      </p:cBhvr>
                                      <p:tavLst>
                                        <p:tav tm="0">
                                          <p:val>
                                            <p:fltVal val="0"/>
                                          </p:val>
                                        </p:tav>
                                        <p:tav tm="100000">
                                          <p:val>
                                            <p:strVal val="#ppt_w"/>
                                          </p:val>
                                        </p:tav>
                                      </p:tavLst>
                                    </p:anim>
                                    <p:anim calcmode="lin" valueType="num">
                                      <p:cBhvr>
                                        <p:cTn id="59" dur="4250" fill="hold"/>
                                        <p:tgtEl>
                                          <p:spTgt spid="18">
                                            <p:txEl>
                                              <p:pRg st="4" end="4"/>
                                            </p:txEl>
                                          </p:spTgt>
                                        </p:tgtEl>
                                        <p:attrNameLst>
                                          <p:attrName>ppt_h</p:attrName>
                                        </p:attrNameLst>
                                      </p:cBhvr>
                                      <p:tavLst>
                                        <p:tav tm="0">
                                          <p:val>
                                            <p:fltVal val="0"/>
                                          </p:val>
                                        </p:tav>
                                        <p:tav tm="100000">
                                          <p:val>
                                            <p:strVal val="#ppt_h"/>
                                          </p:val>
                                        </p:tav>
                                      </p:tavLst>
                                    </p:anim>
                                    <p:animEffect transition="in" filter="fade">
                                      <p:cBhvr>
                                        <p:cTn id="60" dur="4250"/>
                                        <p:tgtEl>
                                          <p:spTgt spid="18">
                                            <p:txEl>
                                              <p:pRg st="4" end="4"/>
                                            </p:txEl>
                                          </p:spTgt>
                                        </p:tgtEl>
                                      </p:cBhvr>
                                    </p:animEffect>
                                    <p:anim calcmode="lin" valueType="num">
                                      <p:cBhvr>
                                        <p:cTn id="61" dur="4250" fill="hold"/>
                                        <p:tgtEl>
                                          <p:spTgt spid="18">
                                            <p:txEl>
                                              <p:pRg st="4" end="4"/>
                                            </p:txEl>
                                          </p:spTgt>
                                        </p:tgtEl>
                                        <p:attrNameLst>
                                          <p:attrName>ppt_x</p:attrName>
                                        </p:attrNameLst>
                                      </p:cBhvr>
                                      <p:tavLst>
                                        <p:tav tm="0">
                                          <p:val>
                                            <p:fltVal val="0.5"/>
                                          </p:val>
                                        </p:tav>
                                        <p:tav tm="100000">
                                          <p:val>
                                            <p:strVal val="#ppt_x"/>
                                          </p:val>
                                        </p:tav>
                                      </p:tavLst>
                                    </p:anim>
                                    <p:anim calcmode="lin" valueType="num">
                                      <p:cBhvr>
                                        <p:cTn id="62" dur="4250" fill="hold"/>
                                        <p:tgtEl>
                                          <p:spTgt spid="18">
                                            <p:txEl>
                                              <p:pRg st="4" end="4"/>
                                            </p:txEl>
                                          </p:spTgt>
                                        </p:tgtEl>
                                        <p:attrNameLst>
                                          <p:attrName>ppt_y</p:attrName>
                                        </p:attrNameLst>
                                      </p:cBhvr>
                                      <p:tavLst>
                                        <p:tav tm="0">
                                          <p:val>
                                            <p:fltVal val="0.5"/>
                                          </p:val>
                                        </p:tav>
                                        <p:tav tm="100000">
                                          <p:val>
                                            <p:strVal val="#ppt_y"/>
                                          </p:val>
                                        </p:tav>
                                      </p:tavLst>
                                    </p:anim>
                                  </p:childTnLst>
                                </p:cTn>
                              </p:par>
                            </p:childTnLst>
                          </p:cTn>
                        </p:par>
                        <p:par>
                          <p:cTn id="63" fill="hold">
                            <p:stCondLst>
                              <p:cond delay="29750"/>
                            </p:stCondLst>
                            <p:childTnLst>
                              <p:par>
                                <p:cTn id="64" presetID="2" presetClass="entr" presetSubtype="4" fill="hold" nodeType="afterEffect">
                                  <p:stCondLst>
                                    <p:cond delay="0"/>
                                  </p:stCondLst>
                                  <p:childTnLst>
                                    <p:set>
                                      <p:cBhvr>
                                        <p:cTn id="65" dur="1" fill="hold">
                                          <p:stCondLst>
                                            <p:cond delay="0"/>
                                          </p:stCondLst>
                                        </p:cTn>
                                        <p:tgtEl>
                                          <p:spTgt spid="19">
                                            <p:txEl>
                                              <p:pRg st="0" end="0"/>
                                            </p:txEl>
                                          </p:spTgt>
                                        </p:tgtEl>
                                        <p:attrNameLst>
                                          <p:attrName>style.visibility</p:attrName>
                                        </p:attrNameLst>
                                      </p:cBhvr>
                                      <p:to>
                                        <p:strVal val="visible"/>
                                      </p:to>
                                    </p:set>
                                    <p:anim calcmode="lin" valueType="num">
                                      <p:cBhvr additive="base">
                                        <p:cTn id="66" dur="4250" fill="hold"/>
                                        <p:tgtEl>
                                          <p:spTgt spid="19">
                                            <p:txEl>
                                              <p:pRg st="0" end="0"/>
                                            </p:txEl>
                                          </p:spTgt>
                                        </p:tgtEl>
                                        <p:attrNameLst>
                                          <p:attrName>ppt_x</p:attrName>
                                        </p:attrNameLst>
                                      </p:cBhvr>
                                      <p:tavLst>
                                        <p:tav tm="0">
                                          <p:val>
                                            <p:strVal val="#ppt_x"/>
                                          </p:val>
                                        </p:tav>
                                        <p:tav tm="100000">
                                          <p:val>
                                            <p:strVal val="#ppt_x"/>
                                          </p:val>
                                        </p:tav>
                                      </p:tavLst>
                                    </p:anim>
                                    <p:anim calcmode="lin" valueType="num">
                                      <p:cBhvr additive="base">
                                        <p:cTn id="67" dur="4250" fill="hold"/>
                                        <p:tgtEl>
                                          <p:spTgt spid="19">
                                            <p:txEl>
                                              <p:pRg st="0" end="0"/>
                                            </p:txEl>
                                          </p:spTgt>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19">
                                            <p:txEl>
                                              <p:pRg st="1" end="1"/>
                                            </p:txEl>
                                          </p:spTgt>
                                        </p:tgtEl>
                                        <p:attrNameLst>
                                          <p:attrName>style.visibility</p:attrName>
                                        </p:attrNameLst>
                                      </p:cBhvr>
                                      <p:to>
                                        <p:strVal val="visible"/>
                                      </p:to>
                                    </p:set>
                                    <p:anim calcmode="lin" valueType="num">
                                      <p:cBhvr additive="base">
                                        <p:cTn id="70" dur="4250" fill="hold"/>
                                        <p:tgtEl>
                                          <p:spTgt spid="19">
                                            <p:txEl>
                                              <p:pRg st="1" end="1"/>
                                            </p:txEl>
                                          </p:spTgt>
                                        </p:tgtEl>
                                        <p:attrNameLst>
                                          <p:attrName>ppt_x</p:attrName>
                                        </p:attrNameLst>
                                      </p:cBhvr>
                                      <p:tavLst>
                                        <p:tav tm="0">
                                          <p:val>
                                            <p:strVal val="#ppt_x"/>
                                          </p:val>
                                        </p:tav>
                                        <p:tav tm="100000">
                                          <p:val>
                                            <p:strVal val="#ppt_x"/>
                                          </p:val>
                                        </p:tav>
                                      </p:tavLst>
                                    </p:anim>
                                    <p:anim calcmode="lin" valueType="num">
                                      <p:cBhvr additive="base">
                                        <p:cTn id="71" dur="4250" fill="hold"/>
                                        <p:tgtEl>
                                          <p:spTgt spid="19">
                                            <p:txEl>
                                              <p:pRg st="1" end="1"/>
                                            </p:txEl>
                                          </p:spTgt>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19">
                                            <p:txEl>
                                              <p:pRg st="2" end="2"/>
                                            </p:txEl>
                                          </p:spTgt>
                                        </p:tgtEl>
                                        <p:attrNameLst>
                                          <p:attrName>style.visibility</p:attrName>
                                        </p:attrNameLst>
                                      </p:cBhvr>
                                      <p:to>
                                        <p:strVal val="visible"/>
                                      </p:to>
                                    </p:set>
                                    <p:anim calcmode="lin" valueType="num">
                                      <p:cBhvr additive="base">
                                        <p:cTn id="74" dur="425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75" dur="4250" fill="hold"/>
                                        <p:tgtEl>
                                          <p:spTgt spid="19">
                                            <p:txEl>
                                              <p:pRg st="2" end="2"/>
                                            </p:txEl>
                                          </p:spTgt>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19">
                                            <p:txEl>
                                              <p:pRg st="3" end="3"/>
                                            </p:txEl>
                                          </p:spTgt>
                                        </p:tgtEl>
                                        <p:attrNameLst>
                                          <p:attrName>style.visibility</p:attrName>
                                        </p:attrNameLst>
                                      </p:cBhvr>
                                      <p:to>
                                        <p:strVal val="visible"/>
                                      </p:to>
                                    </p:set>
                                    <p:anim calcmode="lin" valueType="num">
                                      <p:cBhvr additive="base">
                                        <p:cTn id="78" dur="425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79" dur="4250" fill="hold"/>
                                        <p:tgtEl>
                                          <p:spTgt spid="19">
                                            <p:txEl>
                                              <p:pRg st="3" end="3"/>
                                            </p:txEl>
                                          </p:spTgt>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19">
                                            <p:txEl>
                                              <p:pRg st="4" end="4"/>
                                            </p:txEl>
                                          </p:spTgt>
                                        </p:tgtEl>
                                        <p:attrNameLst>
                                          <p:attrName>style.visibility</p:attrName>
                                        </p:attrNameLst>
                                      </p:cBhvr>
                                      <p:to>
                                        <p:strVal val="visible"/>
                                      </p:to>
                                    </p:set>
                                    <p:anim calcmode="lin" valueType="num">
                                      <p:cBhvr additive="base">
                                        <p:cTn id="82" dur="425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83" dur="4250" fill="hold"/>
                                        <p:tgtEl>
                                          <p:spTgt spid="19">
                                            <p:txEl>
                                              <p:pRg st="4" end="4"/>
                                            </p:txEl>
                                          </p:spTgt>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19">
                                            <p:txEl>
                                              <p:pRg st="5" end="5"/>
                                            </p:txEl>
                                          </p:spTgt>
                                        </p:tgtEl>
                                        <p:attrNameLst>
                                          <p:attrName>style.visibility</p:attrName>
                                        </p:attrNameLst>
                                      </p:cBhvr>
                                      <p:to>
                                        <p:strVal val="visible"/>
                                      </p:to>
                                    </p:set>
                                    <p:anim calcmode="lin" valueType="num">
                                      <p:cBhvr additive="base">
                                        <p:cTn id="86" dur="425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87" dur="425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Retângulo 1"/>
          <p:cNvSpPr/>
          <p:nvPr/>
        </p:nvSpPr>
        <p:spPr>
          <a:xfrm>
            <a:off x="3575720" y="260648"/>
            <a:ext cx="8424936" cy="1815882"/>
          </a:xfrm>
          <a:prstGeom prst="rect">
            <a:avLst/>
          </a:prstGeom>
        </p:spPr>
        <p:txBody>
          <a:bodyPr wrap="square">
            <a:spAutoFit/>
          </a:bodyPr>
          <a:lstStyle/>
          <a:p>
            <a:pPr algn="ctr">
              <a:spcAft>
                <a:spcPts val="0"/>
              </a:spcAft>
              <a:tabLst>
                <a:tab pos="800100" algn="l"/>
              </a:tabLst>
            </a:pPr>
            <a:r>
              <a:rPr lang="pt-BR" sz="2800" b="1" dirty="0">
                <a:solidFill>
                  <a:srgbClr val="C00000"/>
                </a:solidFill>
                <a:latin typeface="Curlz MT" panose="04040404050702020202" pitchFamily="82" charset="0"/>
                <a:ea typeface="Times New Roman" panose="02020603050405020304" pitchFamily="18" charset="0"/>
              </a:rPr>
              <a:t>O uso do espantalho como meio de afugentar aves é antigo e está presente em diversas culturas. Tem, contudo, o inconveniente de perder sua </a:t>
            </a:r>
            <a:r>
              <a:rPr lang="pt-BR" sz="2800" b="1" dirty="0" smtClean="0">
                <a:solidFill>
                  <a:srgbClr val="C00000"/>
                </a:solidFill>
                <a:latin typeface="Curlz MT" panose="04040404050702020202" pitchFamily="82" charset="0"/>
                <a:ea typeface="Times New Roman" panose="02020603050405020304" pitchFamily="18" charset="0"/>
              </a:rPr>
              <a:t>eficácia</a:t>
            </a:r>
            <a:r>
              <a:rPr lang="pt-BR" sz="2800" b="1" dirty="0">
                <a:solidFill>
                  <a:srgbClr val="C00000"/>
                </a:solidFill>
                <a:latin typeface="Curlz MT" panose="04040404050702020202" pitchFamily="82" charset="0"/>
                <a:ea typeface="Times New Roman" panose="02020603050405020304" pitchFamily="18" charset="0"/>
              </a:rPr>
              <a:t>, pois as aves terminam por se habituarem a eles</a:t>
            </a:r>
            <a:r>
              <a:rPr lang="pt-BR" sz="2800" b="1" dirty="0" smtClean="0">
                <a:solidFill>
                  <a:srgbClr val="C00000"/>
                </a:solidFill>
                <a:latin typeface="Curlz MT" panose="04040404050702020202" pitchFamily="82" charset="0"/>
                <a:ea typeface="Times New Roman" panose="02020603050405020304" pitchFamily="18" charset="0"/>
              </a:rPr>
              <a:t>.</a:t>
            </a:r>
            <a:r>
              <a:rPr lang="pt-BR" sz="2400" b="1" dirty="0">
                <a:solidFill>
                  <a:srgbClr val="800000"/>
                </a:solidFill>
                <a:latin typeface="Curlz MT" panose="04040404050702020202" pitchFamily="82" charset="0"/>
                <a:ea typeface="Times New Roman" panose="02020603050405020304" pitchFamily="18" charset="0"/>
              </a:rPr>
              <a:t>  </a:t>
            </a:r>
            <a:endParaRPr lang="pt-BR" sz="2000" b="1" dirty="0">
              <a:effectLst/>
              <a:latin typeface="Curlz MT" panose="04040404050702020202" pitchFamily="82" charset="0"/>
              <a:ea typeface="Times New Roman" panose="02020603050405020304" pitchFamily="18" charset="0"/>
            </a:endParaRPr>
          </a:p>
        </p:txBody>
      </p:sp>
      <p:pic>
        <p:nvPicPr>
          <p:cNvPr id="3" name="Imagem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336" y="224792"/>
            <a:ext cx="3528392" cy="2952328"/>
          </a:xfrm>
          <a:prstGeom prst="rect">
            <a:avLst/>
          </a:prstGeom>
          <a:ln>
            <a:noFill/>
          </a:ln>
          <a:effectLst>
            <a:reflection blurRad="12700" stA="30000" endPos="30000" dist="5000" dir="5400000" sy="-100000" algn="bl" rotWithShape="0"/>
            <a:softEdge rad="635000"/>
          </a:effectLst>
          <a:scene3d>
            <a:camera prst="perspectiveContrastingLeftFacing">
              <a:rot lat="300000" lon="19800000" rev="0"/>
            </a:camera>
            <a:lightRig rig="threePt" dir="t">
              <a:rot lat="0" lon="0" rev="2700000"/>
            </a:lightRig>
          </a:scene3d>
          <a:sp3d>
            <a:bevelT w="63500" h="50800"/>
          </a:sp3d>
        </p:spPr>
      </p:pic>
      <p:sp>
        <p:nvSpPr>
          <p:cNvPr id="4" name="Retângulo 3"/>
          <p:cNvSpPr/>
          <p:nvPr/>
        </p:nvSpPr>
        <p:spPr>
          <a:xfrm>
            <a:off x="335360" y="1902665"/>
            <a:ext cx="11839903" cy="5293757"/>
          </a:xfrm>
          <a:prstGeom prst="rect">
            <a:avLst/>
          </a:prstGeom>
        </p:spPr>
        <p:txBody>
          <a:bodyPr wrap="square">
            <a:spAutoFit/>
          </a:bodyPr>
          <a:lstStyle/>
          <a:p>
            <a:pPr algn="ctr">
              <a:spcAft>
                <a:spcPts val="0"/>
              </a:spcAft>
              <a:tabLst>
                <a:tab pos="800100" algn="l"/>
              </a:tabLst>
            </a:pPr>
            <a:r>
              <a:rPr lang="pt-BR" sz="2000" b="1" dirty="0" smtClean="0">
                <a:solidFill>
                  <a:schemeClr val="accent2">
                    <a:lumMod val="75000"/>
                  </a:schemeClr>
                </a:solidFill>
                <a:latin typeface="Comic Sans MS" panose="030F0702030302020204" pitchFamily="66" charset="0"/>
                <a:ea typeface="Times New Roman" panose="02020603050405020304" pitchFamily="18" charset="0"/>
              </a:rPr>
              <a:t> </a:t>
            </a:r>
          </a:p>
          <a:p>
            <a:pPr algn="ctr">
              <a:spcAft>
                <a:spcPts val="0"/>
              </a:spcAft>
              <a:tabLst>
                <a:tab pos="800100" algn="l"/>
              </a:tabLst>
            </a:pPr>
            <a:r>
              <a:rPr lang="pt-BR" sz="2400" b="1" dirty="0" smtClean="0">
                <a:solidFill>
                  <a:srgbClr val="00B050"/>
                </a:solidFill>
                <a:latin typeface="Comic Sans MS" panose="030F0702030302020204" pitchFamily="66" charset="0"/>
                <a:ea typeface="Times New Roman" panose="02020603050405020304" pitchFamily="18" charset="0"/>
              </a:rPr>
              <a:t>ESPANTALHO PREGUIÇOSO</a:t>
            </a:r>
          </a:p>
          <a:p>
            <a:pPr algn="ctr">
              <a:spcAft>
                <a:spcPts val="0"/>
              </a:spcAft>
              <a:tabLst>
                <a:tab pos="800100" algn="l"/>
              </a:tabLst>
            </a:pPr>
            <a:endParaRPr lang="pt-BR" sz="2000" dirty="0" smtClean="0">
              <a:latin typeface="Comic Sans MS" panose="030F0702030302020204" pitchFamily="66" charset="0"/>
              <a:ea typeface="Times New Roman" panose="02020603050405020304" pitchFamily="18" charset="0"/>
            </a:endParaRPr>
          </a:p>
          <a:p>
            <a:pPr algn="r">
              <a:spcAft>
                <a:spcPts val="0"/>
              </a:spcAft>
              <a:tabLst>
                <a:tab pos="800100" algn="l"/>
              </a:tabLst>
            </a:pPr>
            <a:r>
              <a:rPr lang="pt-BR" sz="2000" dirty="0" smtClean="0">
                <a:latin typeface="Comic Sans MS" panose="030F0702030302020204" pitchFamily="66" charset="0"/>
                <a:ea typeface="Times New Roman" panose="02020603050405020304" pitchFamily="18" charset="0"/>
              </a:rPr>
              <a:t>Dona </a:t>
            </a:r>
            <a:r>
              <a:rPr lang="pt-BR" sz="2000" dirty="0">
                <a:latin typeface="Comic Sans MS" panose="030F0702030302020204" pitchFamily="66" charset="0"/>
                <a:ea typeface="Times New Roman" panose="02020603050405020304" pitchFamily="18" charset="0"/>
              </a:rPr>
              <a:t>Hortência abriu a janela e chamou o seu caseiro:</a:t>
            </a:r>
            <a:endParaRPr lang="pt-BR" sz="2000" dirty="0">
              <a:latin typeface="Times New Roman" panose="02020603050405020304" pitchFamily="18" charset="0"/>
              <a:ea typeface="Times New Roman" panose="02020603050405020304" pitchFamily="18" charset="0"/>
            </a:endParaRPr>
          </a:p>
          <a:p>
            <a:pPr algn="r">
              <a:spcAft>
                <a:spcPts val="0"/>
              </a:spcAft>
              <a:tabLst>
                <a:tab pos="800100" algn="l"/>
              </a:tabLst>
            </a:pPr>
            <a:r>
              <a:rPr lang="pt-BR" sz="2000" dirty="0">
                <a:latin typeface="Comic Sans MS" panose="030F0702030302020204" pitchFamily="66" charset="0"/>
                <a:ea typeface="Times New Roman" panose="02020603050405020304" pitchFamily="18" charset="0"/>
              </a:rPr>
              <a:t>- João! Plante essas sementes no canteiro vazio.</a:t>
            </a:r>
            <a:endParaRPr lang="pt-BR" sz="2000" dirty="0">
              <a:latin typeface="Times New Roman" panose="02020603050405020304" pitchFamily="18" charset="0"/>
              <a:ea typeface="Times New Roman" panose="02020603050405020304" pitchFamily="18" charset="0"/>
            </a:endParaRPr>
          </a:p>
          <a:p>
            <a:pPr algn="r">
              <a:spcAft>
                <a:spcPts val="0"/>
              </a:spcAft>
              <a:tabLst>
                <a:tab pos="800100" algn="l"/>
              </a:tabLst>
            </a:pPr>
            <a:r>
              <a:rPr lang="pt-BR" sz="2000" dirty="0">
                <a:latin typeface="Comic Sans MS" panose="030F0702030302020204" pitchFamily="66" charset="0"/>
                <a:ea typeface="Times New Roman" panose="02020603050405020304" pitchFamily="18" charset="0"/>
              </a:rPr>
              <a:t>- Mas não está estercado.</a:t>
            </a:r>
            <a:endParaRPr lang="pt-BR" sz="2000" dirty="0">
              <a:latin typeface="Times New Roman" panose="02020603050405020304" pitchFamily="18" charset="0"/>
              <a:ea typeface="Times New Roman" panose="02020603050405020304" pitchFamily="18" charset="0"/>
            </a:endParaRPr>
          </a:p>
          <a:p>
            <a:pPr algn="r">
              <a:spcAft>
                <a:spcPts val="0"/>
              </a:spcAft>
              <a:tabLst>
                <a:tab pos="800100" algn="l"/>
              </a:tabLst>
            </a:pPr>
            <a:r>
              <a:rPr lang="pt-BR" sz="2000" dirty="0">
                <a:latin typeface="Comic Sans MS" panose="030F0702030302020204" pitchFamily="66" charset="0"/>
                <a:ea typeface="Times New Roman" panose="02020603050405020304" pitchFamily="18" charset="0"/>
              </a:rPr>
              <a:t>- Então remexa a terra, coloque adubo e semeie; quero ter alface viçosa para a salada do patrão.</a:t>
            </a:r>
            <a:endParaRPr lang="pt-BR" sz="2000" dirty="0">
              <a:latin typeface="Times New Roman" panose="02020603050405020304" pitchFamily="18" charset="0"/>
              <a:ea typeface="Times New Roman" panose="02020603050405020304" pitchFamily="18" charset="0"/>
            </a:endParaRPr>
          </a:p>
          <a:p>
            <a:pPr algn="r">
              <a:spcAft>
                <a:spcPts val="0"/>
              </a:spcAft>
              <a:tabLst>
                <a:tab pos="800100" algn="l"/>
              </a:tabLst>
            </a:pPr>
            <a:r>
              <a:rPr lang="pt-BR" sz="2000" dirty="0">
                <a:latin typeface="Comic Sans MS" panose="030F0702030302020204" pitchFamily="66" charset="0"/>
                <a:ea typeface="Times New Roman" panose="02020603050405020304" pitchFamily="18" charset="0"/>
              </a:rPr>
              <a:t>Passada uma semana, foi ver se as sementes haviam germinado. </a:t>
            </a:r>
            <a:endParaRPr lang="pt-BR" sz="2000" dirty="0">
              <a:latin typeface="Times New Roman" panose="02020603050405020304" pitchFamily="18" charset="0"/>
              <a:ea typeface="Times New Roman" panose="02020603050405020304" pitchFamily="18" charset="0"/>
            </a:endParaRPr>
          </a:p>
          <a:p>
            <a:pPr algn="r">
              <a:spcAft>
                <a:spcPts val="0"/>
              </a:spcAft>
              <a:tabLst>
                <a:tab pos="800100" algn="l"/>
              </a:tabLst>
            </a:pPr>
            <a:r>
              <a:rPr lang="pt-BR" sz="2000" dirty="0">
                <a:latin typeface="Comic Sans MS" panose="030F0702030302020204" pitchFamily="66" charset="0"/>
                <a:ea typeface="Times New Roman" panose="02020603050405020304" pitchFamily="18" charset="0"/>
              </a:rPr>
              <a:t>O que ela viu foi as pequenas mudas, todas ceifadas pela fome voraz dos pássaros.</a:t>
            </a:r>
            <a:endParaRPr lang="pt-BR" sz="2000" dirty="0">
              <a:latin typeface="Times New Roman" panose="02020603050405020304" pitchFamily="18" charset="0"/>
              <a:ea typeface="Times New Roman" panose="02020603050405020304" pitchFamily="18" charset="0"/>
            </a:endParaRPr>
          </a:p>
          <a:p>
            <a:pPr algn="r">
              <a:spcAft>
                <a:spcPts val="0"/>
              </a:spcAft>
              <a:tabLst>
                <a:tab pos="800100" algn="l"/>
              </a:tabLst>
            </a:pPr>
            <a:r>
              <a:rPr lang="pt-BR" sz="2000" dirty="0">
                <a:latin typeface="Comic Sans MS" panose="030F0702030302020204" pitchFamily="66" charset="0"/>
                <a:ea typeface="Times New Roman" panose="02020603050405020304" pitchFamily="18" charset="0"/>
              </a:rPr>
              <a:t>- João! Veja o que aconteceu! Você não fez nada?</a:t>
            </a:r>
            <a:endParaRPr lang="pt-BR" sz="2000" dirty="0">
              <a:latin typeface="Times New Roman" panose="02020603050405020304" pitchFamily="18" charset="0"/>
              <a:ea typeface="Times New Roman" panose="02020603050405020304" pitchFamily="18" charset="0"/>
            </a:endParaRPr>
          </a:p>
          <a:p>
            <a:pPr algn="r">
              <a:spcAft>
                <a:spcPts val="0"/>
              </a:spcAft>
              <a:tabLst>
                <a:tab pos="800100" algn="l"/>
              </a:tabLst>
            </a:pPr>
            <a:r>
              <a:rPr lang="pt-BR" sz="2000" dirty="0">
                <a:latin typeface="Comic Sans MS" panose="030F0702030302020204" pitchFamily="66" charset="0"/>
                <a:ea typeface="Times New Roman" panose="02020603050405020304" pitchFamily="18" charset="0"/>
              </a:rPr>
              <a:t>– Pois é, dona, se a gente não atrapalhar as aves, não vai ter o que comer.</a:t>
            </a:r>
            <a:endParaRPr lang="pt-BR" sz="2000" dirty="0">
              <a:latin typeface="Times New Roman" panose="02020603050405020304" pitchFamily="18" charset="0"/>
              <a:ea typeface="Times New Roman" panose="02020603050405020304" pitchFamily="18" charset="0"/>
            </a:endParaRPr>
          </a:p>
          <a:p>
            <a:pPr algn="r">
              <a:spcAft>
                <a:spcPts val="0"/>
              </a:spcAft>
              <a:tabLst>
                <a:tab pos="800100" algn="l"/>
              </a:tabLst>
            </a:pPr>
            <a:r>
              <a:rPr lang="pt-BR" sz="2000" dirty="0">
                <a:latin typeface="Comic Sans MS" panose="030F0702030302020204" pitchFamily="66" charset="0"/>
                <a:ea typeface="Times New Roman" panose="02020603050405020304" pitchFamily="18" charset="0"/>
              </a:rPr>
              <a:t>- Coloque, então, no canteiro alguma coisa.</a:t>
            </a:r>
            <a:endParaRPr lang="pt-BR" sz="2000" dirty="0">
              <a:latin typeface="Times New Roman" panose="02020603050405020304" pitchFamily="18" charset="0"/>
              <a:ea typeface="Times New Roman" panose="02020603050405020304" pitchFamily="18" charset="0"/>
            </a:endParaRPr>
          </a:p>
          <a:p>
            <a:pPr algn="r">
              <a:spcAft>
                <a:spcPts val="0"/>
              </a:spcAft>
              <a:tabLst>
                <a:tab pos="800100" algn="l"/>
              </a:tabLst>
            </a:pPr>
            <a:r>
              <a:rPr lang="pt-BR" sz="2000" dirty="0">
                <a:latin typeface="Comic Sans MS" panose="030F0702030302020204" pitchFamily="66" charset="0"/>
                <a:ea typeface="Times New Roman" panose="02020603050405020304" pitchFamily="18" charset="0"/>
              </a:rPr>
              <a:t>João fez um boneco, colocou uma cabeça de bola de pano  e, em cima da cabeça, chapéu de palha todo furado.</a:t>
            </a:r>
            <a:endParaRPr lang="pt-BR" sz="2000" dirty="0">
              <a:latin typeface="Times New Roman" panose="02020603050405020304" pitchFamily="18" charset="0"/>
              <a:ea typeface="Times New Roman" panose="02020603050405020304" pitchFamily="18" charset="0"/>
            </a:endParaRPr>
          </a:p>
          <a:p>
            <a:pPr algn="r">
              <a:spcAft>
                <a:spcPts val="0"/>
              </a:spcAft>
              <a:tabLst>
                <a:tab pos="800100" algn="l"/>
              </a:tabLst>
            </a:pPr>
            <a:r>
              <a:rPr lang="pt-BR" sz="2000" dirty="0">
                <a:latin typeface="Comic Sans MS" panose="030F0702030302020204" pitchFamily="66" charset="0"/>
                <a:ea typeface="Times New Roman" panose="02020603050405020304" pitchFamily="18" charset="0"/>
              </a:rPr>
              <a:t>No dia seguinte, ela foi verificar o resultado. </a:t>
            </a:r>
            <a:endParaRPr lang="pt-BR" sz="2000" dirty="0">
              <a:latin typeface="Times New Roman" panose="02020603050405020304" pitchFamily="18" charset="0"/>
              <a:ea typeface="Times New Roman" panose="02020603050405020304" pitchFamily="18" charset="0"/>
            </a:endParaRPr>
          </a:p>
          <a:p>
            <a:pPr algn="r">
              <a:spcAft>
                <a:spcPts val="0"/>
              </a:spcAft>
              <a:tabLst>
                <a:tab pos="800100" algn="l"/>
              </a:tabLst>
            </a:pPr>
            <a:r>
              <a:rPr lang="pt-BR" sz="2000" dirty="0">
                <a:latin typeface="Comic Sans MS" panose="030F0702030302020204" pitchFamily="66" charset="0"/>
                <a:ea typeface="Times New Roman" panose="02020603050405020304" pitchFamily="18" charset="0"/>
              </a:rPr>
              <a:t>Ficou espantada! O espantalho não espantou...</a:t>
            </a:r>
            <a:r>
              <a:rPr lang="pt-BR" sz="1400" dirty="0">
                <a:latin typeface="Comic Sans MS" panose="030F0702030302020204" pitchFamily="66" charset="0"/>
                <a:ea typeface="Times New Roman" panose="02020603050405020304" pitchFamily="18" charset="0"/>
              </a:rPr>
              <a:t> </a:t>
            </a:r>
            <a:endParaRPr lang="pt-BR" sz="1100" dirty="0">
              <a:latin typeface="Times New Roman" panose="02020603050405020304" pitchFamily="18" charset="0"/>
              <a:ea typeface="Times New Roman" panose="02020603050405020304" pitchFamily="18" charset="0"/>
            </a:endParaRPr>
          </a:p>
          <a:p>
            <a:pPr algn="r">
              <a:spcAft>
                <a:spcPts val="0"/>
              </a:spcAft>
              <a:tabLst>
                <a:tab pos="800100" algn="l"/>
              </a:tabLst>
            </a:pPr>
            <a:r>
              <a:rPr lang="pt-BR" sz="1400" dirty="0">
                <a:latin typeface="Comic Sans MS" panose="030F0702030302020204" pitchFamily="66" charset="0"/>
                <a:ea typeface="Times New Roman" panose="02020603050405020304" pitchFamily="18" charset="0"/>
              </a:rPr>
              <a:t> </a:t>
            </a:r>
            <a:endParaRPr lang="pt-BR" sz="11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28767323"/>
      </p:ext>
    </p:extLst>
  </p:cSld>
  <p:clrMapOvr>
    <a:masterClrMapping/>
  </p:clrMapOvr>
  <mc:AlternateContent xmlns:mc="http://schemas.openxmlformats.org/markup-compatibility/2006">
    <mc:Choice xmlns:p14="http://schemas.microsoft.com/office/powerpoint/2010/main" Requires="p14">
      <p:transition spd="slow" p14:dur="4000" advClick="0" advTm="69000">
        <p:random/>
      </p:transition>
    </mc:Choice>
    <mc:Fallback>
      <p:transition spd="slow" advClick="0" advTm="69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250" fill="hold"/>
                                        <p:tgtEl>
                                          <p:spTgt spid="3"/>
                                        </p:tgtEl>
                                        <p:attrNameLst>
                                          <p:attrName>ppt_w</p:attrName>
                                        </p:attrNameLst>
                                      </p:cBhvr>
                                      <p:tavLst>
                                        <p:tav tm="0">
                                          <p:val>
                                            <p:fltVal val="0"/>
                                          </p:val>
                                        </p:tav>
                                        <p:tav tm="100000">
                                          <p:val>
                                            <p:strVal val="#ppt_w"/>
                                          </p:val>
                                        </p:tav>
                                      </p:tavLst>
                                    </p:anim>
                                    <p:anim calcmode="lin" valueType="num">
                                      <p:cBhvr>
                                        <p:cTn id="8" dur="3250" fill="hold"/>
                                        <p:tgtEl>
                                          <p:spTgt spid="3"/>
                                        </p:tgtEl>
                                        <p:attrNameLst>
                                          <p:attrName>ppt_h</p:attrName>
                                        </p:attrNameLst>
                                      </p:cBhvr>
                                      <p:tavLst>
                                        <p:tav tm="0">
                                          <p:val>
                                            <p:fltVal val="0"/>
                                          </p:val>
                                        </p:tav>
                                        <p:tav tm="100000">
                                          <p:val>
                                            <p:strVal val="#ppt_h"/>
                                          </p:val>
                                        </p:tav>
                                      </p:tavLst>
                                    </p:anim>
                                    <p:animEffect transition="in" filter="fade">
                                      <p:cBhvr>
                                        <p:cTn id="9" dur="3250"/>
                                        <p:tgtEl>
                                          <p:spTgt spid="3"/>
                                        </p:tgtEl>
                                      </p:cBhvr>
                                    </p:animEffect>
                                  </p:childTnLst>
                                </p:cTn>
                              </p:par>
                            </p:childTnLst>
                          </p:cTn>
                        </p:par>
                        <p:par>
                          <p:cTn id="10" fill="hold">
                            <p:stCondLst>
                              <p:cond delay="3250"/>
                            </p:stCondLst>
                            <p:childTnLst>
                              <p:par>
                                <p:cTn id="11" presetID="21" presetClass="entr" presetSubtype="8" fill="hold" nodeType="after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Effect transition="in" filter="wheel(8)">
                                      <p:cBhvr>
                                        <p:cTn id="13" dur="4250"/>
                                        <p:tgtEl>
                                          <p:spTgt spid="2">
                                            <p:txEl>
                                              <p:pRg st="0" end="0"/>
                                            </p:txEl>
                                          </p:spTgt>
                                        </p:tgtEl>
                                      </p:cBhvr>
                                    </p:animEffect>
                                  </p:childTnLst>
                                </p:cTn>
                              </p:par>
                            </p:childTnLst>
                          </p:cTn>
                        </p:par>
                        <p:par>
                          <p:cTn id="14" fill="hold">
                            <p:stCondLst>
                              <p:cond delay="7500"/>
                            </p:stCondLst>
                            <p:childTnLst>
                              <p:par>
                                <p:cTn id="15" presetID="53" presetClass="entr" presetSubtype="528" fill="hold" nodeType="after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 calcmode="lin" valueType="num">
                                      <p:cBhvr>
                                        <p:cTn id="17" dur="2250" fill="hold"/>
                                        <p:tgtEl>
                                          <p:spTgt spid="4">
                                            <p:txEl>
                                              <p:pRg st="1" end="1"/>
                                            </p:txEl>
                                          </p:spTgt>
                                        </p:tgtEl>
                                        <p:attrNameLst>
                                          <p:attrName>ppt_w</p:attrName>
                                        </p:attrNameLst>
                                      </p:cBhvr>
                                      <p:tavLst>
                                        <p:tav tm="0">
                                          <p:val>
                                            <p:fltVal val="0"/>
                                          </p:val>
                                        </p:tav>
                                        <p:tav tm="100000">
                                          <p:val>
                                            <p:strVal val="#ppt_w"/>
                                          </p:val>
                                        </p:tav>
                                      </p:tavLst>
                                    </p:anim>
                                    <p:anim calcmode="lin" valueType="num">
                                      <p:cBhvr>
                                        <p:cTn id="18" dur="225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19" dur="2250"/>
                                        <p:tgtEl>
                                          <p:spTgt spid="4">
                                            <p:txEl>
                                              <p:pRg st="1" end="1"/>
                                            </p:txEl>
                                          </p:spTgt>
                                        </p:tgtEl>
                                      </p:cBhvr>
                                    </p:animEffect>
                                    <p:anim calcmode="lin" valueType="num">
                                      <p:cBhvr>
                                        <p:cTn id="20" dur="2250" fill="hold"/>
                                        <p:tgtEl>
                                          <p:spTgt spid="4">
                                            <p:txEl>
                                              <p:pRg st="1" end="1"/>
                                            </p:txEl>
                                          </p:spTgt>
                                        </p:tgtEl>
                                        <p:attrNameLst>
                                          <p:attrName>ppt_x</p:attrName>
                                        </p:attrNameLst>
                                      </p:cBhvr>
                                      <p:tavLst>
                                        <p:tav tm="0">
                                          <p:val>
                                            <p:fltVal val="0.5"/>
                                          </p:val>
                                        </p:tav>
                                        <p:tav tm="100000">
                                          <p:val>
                                            <p:strVal val="#ppt_x"/>
                                          </p:val>
                                        </p:tav>
                                      </p:tavLst>
                                    </p:anim>
                                    <p:anim calcmode="lin" valueType="num">
                                      <p:cBhvr>
                                        <p:cTn id="21" dur="2250" fill="hold"/>
                                        <p:tgtEl>
                                          <p:spTgt spid="4">
                                            <p:txEl>
                                              <p:pRg st="1" end="1"/>
                                            </p:txEl>
                                          </p:spTgt>
                                        </p:tgtEl>
                                        <p:attrNameLst>
                                          <p:attrName>ppt_y</p:attrName>
                                        </p:attrNameLst>
                                      </p:cBhvr>
                                      <p:tavLst>
                                        <p:tav tm="0">
                                          <p:val>
                                            <p:fltVal val="0.5"/>
                                          </p:val>
                                        </p:tav>
                                        <p:tav tm="100000">
                                          <p:val>
                                            <p:strVal val="#ppt_y"/>
                                          </p:val>
                                        </p:tav>
                                      </p:tavLst>
                                    </p:anim>
                                  </p:childTnLst>
                                </p:cTn>
                              </p:par>
                            </p:childTnLst>
                          </p:cTn>
                        </p:par>
                        <p:par>
                          <p:cTn id="22" fill="hold">
                            <p:stCondLst>
                              <p:cond delay="9750"/>
                            </p:stCondLst>
                            <p:childTnLst>
                              <p:par>
                                <p:cTn id="23" presetID="53" presetClass="entr" presetSubtype="528" fill="hold" nodeType="after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p:cTn id="25" dur="7000" fill="hold"/>
                                        <p:tgtEl>
                                          <p:spTgt spid="4">
                                            <p:txEl>
                                              <p:pRg st="3" end="3"/>
                                            </p:txEl>
                                          </p:spTgt>
                                        </p:tgtEl>
                                        <p:attrNameLst>
                                          <p:attrName>ppt_w</p:attrName>
                                        </p:attrNameLst>
                                      </p:cBhvr>
                                      <p:tavLst>
                                        <p:tav tm="0">
                                          <p:val>
                                            <p:fltVal val="0"/>
                                          </p:val>
                                        </p:tav>
                                        <p:tav tm="100000">
                                          <p:val>
                                            <p:strVal val="#ppt_w"/>
                                          </p:val>
                                        </p:tav>
                                      </p:tavLst>
                                    </p:anim>
                                    <p:anim calcmode="lin" valueType="num">
                                      <p:cBhvr>
                                        <p:cTn id="26" dur="7000" fill="hold"/>
                                        <p:tgtEl>
                                          <p:spTgt spid="4">
                                            <p:txEl>
                                              <p:pRg st="3" end="3"/>
                                            </p:txEl>
                                          </p:spTgt>
                                        </p:tgtEl>
                                        <p:attrNameLst>
                                          <p:attrName>ppt_h</p:attrName>
                                        </p:attrNameLst>
                                      </p:cBhvr>
                                      <p:tavLst>
                                        <p:tav tm="0">
                                          <p:val>
                                            <p:fltVal val="0"/>
                                          </p:val>
                                        </p:tav>
                                        <p:tav tm="100000">
                                          <p:val>
                                            <p:strVal val="#ppt_h"/>
                                          </p:val>
                                        </p:tav>
                                      </p:tavLst>
                                    </p:anim>
                                    <p:animEffect transition="in" filter="fade">
                                      <p:cBhvr>
                                        <p:cTn id="27" dur="7000"/>
                                        <p:tgtEl>
                                          <p:spTgt spid="4">
                                            <p:txEl>
                                              <p:pRg st="3" end="3"/>
                                            </p:txEl>
                                          </p:spTgt>
                                        </p:tgtEl>
                                      </p:cBhvr>
                                    </p:animEffect>
                                    <p:anim calcmode="lin" valueType="num">
                                      <p:cBhvr>
                                        <p:cTn id="28" dur="7000" fill="hold"/>
                                        <p:tgtEl>
                                          <p:spTgt spid="4">
                                            <p:txEl>
                                              <p:pRg st="3" end="3"/>
                                            </p:txEl>
                                          </p:spTgt>
                                        </p:tgtEl>
                                        <p:attrNameLst>
                                          <p:attrName>ppt_x</p:attrName>
                                        </p:attrNameLst>
                                      </p:cBhvr>
                                      <p:tavLst>
                                        <p:tav tm="0">
                                          <p:val>
                                            <p:fltVal val="0.5"/>
                                          </p:val>
                                        </p:tav>
                                        <p:tav tm="100000">
                                          <p:val>
                                            <p:strVal val="#ppt_x"/>
                                          </p:val>
                                        </p:tav>
                                      </p:tavLst>
                                    </p:anim>
                                    <p:anim calcmode="lin" valueType="num">
                                      <p:cBhvr>
                                        <p:cTn id="29" dur="7000" fill="hold"/>
                                        <p:tgtEl>
                                          <p:spTgt spid="4">
                                            <p:txEl>
                                              <p:pRg st="3" end="3"/>
                                            </p:txEl>
                                          </p:spTgt>
                                        </p:tgtEl>
                                        <p:attrNameLst>
                                          <p:attrName>ppt_y</p:attrName>
                                        </p:attrNameLst>
                                      </p:cBhvr>
                                      <p:tavLst>
                                        <p:tav tm="0">
                                          <p:val>
                                            <p:fltVal val="0.5"/>
                                          </p:val>
                                        </p:tav>
                                        <p:tav tm="100000">
                                          <p:val>
                                            <p:strVal val="#ppt_y"/>
                                          </p:val>
                                        </p:tav>
                                      </p:tavLst>
                                    </p:anim>
                                  </p:childTnLst>
                                </p:cTn>
                              </p:par>
                            </p:childTnLst>
                          </p:cTn>
                        </p:par>
                        <p:par>
                          <p:cTn id="30" fill="hold">
                            <p:stCondLst>
                              <p:cond delay="16750"/>
                            </p:stCondLst>
                            <p:childTnLst>
                              <p:par>
                                <p:cTn id="31" presetID="53" presetClass="entr" presetSubtype="528" fill="hold" nodeType="afterEffect">
                                  <p:stCondLst>
                                    <p:cond delay="0"/>
                                  </p:stCondLst>
                                  <p:childTnLst>
                                    <p:set>
                                      <p:cBhvr>
                                        <p:cTn id="32" dur="1" fill="hold">
                                          <p:stCondLst>
                                            <p:cond delay="0"/>
                                          </p:stCondLst>
                                        </p:cTn>
                                        <p:tgtEl>
                                          <p:spTgt spid="4">
                                            <p:txEl>
                                              <p:pRg st="4" end="4"/>
                                            </p:txEl>
                                          </p:spTgt>
                                        </p:tgtEl>
                                        <p:attrNameLst>
                                          <p:attrName>style.visibility</p:attrName>
                                        </p:attrNameLst>
                                      </p:cBhvr>
                                      <p:to>
                                        <p:strVal val="visible"/>
                                      </p:to>
                                    </p:set>
                                    <p:anim calcmode="lin" valueType="num">
                                      <p:cBhvr>
                                        <p:cTn id="33" dur="7000" fill="hold"/>
                                        <p:tgtEl>
                                          <p:spTgt spid="4">
                                            <p:txEl>
                                              <p:pRg st="4" end="4"/>
                                            </p:txEl>
                                          </p:spTgt>
                                        </p:tgtEl>
                                        <p:attrNameLst>
                                          <p:attrName>ppt_w</p:attrName>
                                        </p:attrNameLst>
                                      </p:cBhvr>
                                      <p:tavLst>
                                        <p:tav tm="0">
                                          <p:val>
                                            <p:fltVal val="0"/>
                                          </p:val>
                                        </p:tav>
                                        <p:tav tm="100000">
                                          <p:val>
                                            <p:strVal val="#ppt_w"/>
                                          </p:val>
                                        </p:tav>
                                      </p:tavLst>
                                    </p:anim>
                                    <p:anim calcmode="lin" valueType="num">
                                      <p:cBhvr>
                                        <p:cTn id="34" dur="7000" fill="hold"/>
                                        <p:tgtEl>
                                          <p:spTgt spid="4">
                                            <p:txEl>
                                              <p:pRg st="4" end="4"/>
                                            </p:txEl>
                                          </p:spTgt>
                                        </p:tgtEl>
                                        <p:attrNameLst>
                                          <p:attrName>ppt_h</p:attrName>
                                        </p:attrNameLst>
                                      </p:cBhvr>
                                      <p:tavLst>
                                        <p:tav tm="0">
                                          <p:val>
                                            <p:fltVal val="0"/>
                                          </p:val>
                                        </p:tav>
                                        <p:tav tm="100000">
                                          <p:val>
                                            <p:strVal val="#ppt_h"/>
                                          </p:val>
                                        </p:tav>
                                      </p:tavLst>
                                    </p:anim>
                                    <p:animEffect transition="in" filter="fade">
                                      <p:cBhvr>
                                        <p:cTn id="35" dur="7000"/>
                                        <p:tgtEl>
                                          <p:spTgt spid="4">
                                            <p:txEl>
                                              <p:pRg st="4" end="4"/>
                                            </p:txEl>
                                          </p:spTgt>
                                        </p:tgtEl>
                                      </p:cBhvr>
                                    </p:animEffect>
                                    <p:anim calcmode="lin" valueType="num">
                                      <p:cBhvr>
                                        <p:cTn id="36" dur="7000" fill="hold"/>
                                        <p:tgtEl>
                                          <p:spTgt spid="4">
                                            <p:txEl>
                                              <p:pRg st="4" end="4"/>
                                            </p:txEl>
                                          </p:spTgt>
                                        </p:tgtEl>
                                        <p:attrNameLst>
                                          <p:attrName>ppt_x</p:attrName>
                                        </p:attrNameLst>
                                      </p:cBhvr>
                                      <p:tavLst>
                                        <p:tav tm="0">
                                          <p:val>
                                            <p:fltVal val="0.5"/>
                                          </p:val>
                                        </p:tav>
                                        <p:tav tm="100000">
                                          <p:val>
                                            <p:strVal val="#ppt_x"/>
                                          </p:val>
                                        </p:tav>
                                      </p:tavLst>
                                    </p:anim>
                                    <p:anim calcmode="lin" valueType="num">
                                      <p:cBhvr>
                                        <p:cTn id="37" dur="7000" fill="hold"/>
                                        <p:tgtEl>
                                          <p:spTgt spid="4">
                                            <p:txEl>
                                              <p:pRg st="4" end="4"/>
                                            </p:txEl>
                                          </p:spTgt>
                                        </p:tgtEl>
                                        <p:attrNameLst>
                                          <p:attrName>ppt_y</p:attrName>
                                        </p:attrNameLst>
                                      </p:cBhvr>
                                      <p:tavLst>
                                        <p:tav tm="0">
                                          <p:val>
                                            <p:fltVal val="0.5"/>
                                          </p:val>
                                        </p:tav>
                                        <p:tav tm="100000">
                                          <p:val>
                                            <p:strVal val="#ppt_y"/>
                                          </p:val>
                                        </p:tav>
                                      </p:tavLst>
                                    </p:anim>
                                  </p:childTnLst>
                                </p:cTn>
                              </p:par>
                            </p:childTnLst>
                          </p:cTn>
                        </p:par>
                        <p:par>
                          <p:cTn id="38" fill="hold">
                            <p:stCondLst>
                              <p:cond delay="23750"/>
                            </p:stCondLst>
                            <p:childTnLst>
                              <p:par>
                                <p:cTn id="39" presetID="53" presetClass="entr" presetSubtype="528" fill="hold" nodeType="afterEffect">
                                  <p:stCondLst>
                                    <p:cond delay="0"/>
                                  </p:stCondLst>
                                  <p:childTnLst>
                                    <p:set>
                                      <p:cBhvr>
                                        <p:cTn id="40" dur="1" fill="hold">
                                          <p:stCondLst>
                                            <p:cond delay="0"/>
                                          </p:stCondLst>
                                        </p:cTn>
                                        <p:tgtEl>
                                          <p:spTgt spid="4">
                                            <p:txEl>
                                              <p:pRg st="5" end="5"/>
                                            </p:txEl>
                                          </p:spTgt>
                                        </p:tgtEl>
                                        <p:attrNameLst>
                                          <p:attrName>style.visibility</p:attrName>
                                        </p:attrNameLst>
                                      </p:cBhvr>
                                      <p:to>
                                        <p:strVal val="visible"/>
                                      </p:to>
                                    </p:set>
                                    <p:anim calcmode="lin" valueType="num">
                                      <p:cBhvr>
                                        <p:cTn id="41" dur="7000" fill="hold"/>
                                        <p:tgtEl>
                                          <p:spTgt spid="4">
                                            <p:txEl>
                                              <p:pRg st="5" end="5"/>
                                            </p:txEl>
                                          </p:spTgt>
                                        </p:tgtEl>
                                        <p:attrNameLst>
                                          <p:attrName>ppt_w</p:attrName>
                                        </p:attrNameLst>
                                      </p:cBhvr>
                                      <p:tavLst>
                                        <p:tav tm="0">
                                          <p:val>
                                            <p:fltVal val="0"/>
                                          </p:val>
                                        </p:tav>
                                        <p:tav tm="100000">
                                          <p:val>
                                            <p:strVal val="#ppt_w"/>
                                          </p:val>
                                        </p:tav>
                                      </p:tavLst>
                                    </p:anim>
                                    <p:anim calcmode="lin" valueType="num">
                                      <p:cBhvr>
                                        <p:cTn id="42" dur="7000" fill="hold"/>
                                        <p:tgtEl>
                                          <p:spTgt spid="4">
                                            <p:txEl>
                                              <p:pRg st="5" end="5"/>
                                            </p:txEl>
                                          </p:spTgt>
                                        </p:tgtEl>
                                        <p:attrNameLst>
                                          <p:attrName>ppt_h</p:attrName>
                                        </p:attrNameLst>
                                      </p:cBhvr>
                                      <p:tavLst>
                                        <p:tav tm="0">
                                          <p:val>
                                            <p:fltVal val="0"/>
                                          </p:val>
                                        </p:tav>
                                        <p:tav tm="100000">
                                          <p:val>
                                            <p:strVal val="#ppt_h"/>
                                          </p:val>
                                        </p:tav>
                                      </p:tavLst>
                                    </p:anim>
                                    <p:animEffect transition="in" filter="fade">
                                      <p:cBhvr>
                                        <p:cTn id="43" dur="7000"/>
                                        <p:tgtEl>
                                          <p:spTgt spid="4">
                                            <p:txEl>
                                              <p:pRg st="5" end="5"/>
                                            </p:txEl>
                                          </p:spTgt>
                                        </p:tgtEl>
                                      </p:cBhvr>
                                    </p:animEffect>
                                    <p:anim calcmode="lin" valueType="num">
                                      <p:cBhvr>
                                        <p:cTn id="44" dur="7000" fill="hold"/>
                                        <p:tgtEl>
                                          <p:spTgt spid="4">
                                            <p:txEl>
                                              <p:pRg st="5" end="5"/>
                                            </p:txEl>
                                          </p:spTgt>
                                        </p:tgtEl>
                                        <p:attrNameLst>
                                          <p:attrName>ppt_x</p:attrName>
                                        </p:attrNameLst>
                                      </p:cBhvr>
                                      <p:tavLst>
                                        <p:tav tm="0">
                                          <p:val>
                                            <p:fltVal val="0.5"/>
                                          </p:val>
                                        </p:tav>
                                        <p:tav tm="100000">
                                          <p:val>
                                            <p:strVal val="#ppt_x"/>
                                          </p:val>
                                        </p:tav>
                                      </p:tavLst>
                                    </p:anim>
                                    <p:anim calcmode="lin" valueType="num">
                                      <p:cBhvr>
                                        <p:cTn id="45" dur="7000" fill="hold"/>
                                        <p:tgtEl>
                                          <p:spTgt spid="4">
                                            <p:txEl>
                                              <p:pRg st="5" end="5"/>
                                            </p:txEl>
                                          </p:spTgt>
                                        </p:tgtEl>
                                        <p:attrNameLst>
                                          <p:attrName>ppt_y</p:attrName>
                                        </p:attrNameLst>
                                      </p:cBhvr>
                                      <p:tavLst>
                                        <p:tav tm="0">
                                          <p:val>
                                            <p:fltVal val="0.5"/>
                                          </p:val>
                                        </p:tav>
                                        <p:tav tm="100000">
                                          <p:val>
                                            <p:strVal val="#ppt_y"/>
                                          </p:val>
                                        </p:tav>
                                      </p:tavLst>
                                    </p:anim>
                                  </p:childTnLst>
                                </p:cTn>
                              </p:par>
                            </p:childTnLst>
                          </p:cTn>
                        </p:par>
                        <p:par>
                          <p:cTn id="46" fill="hold">
                            <p:stCondLst>
                              <p:cond delay="30750"/>
                            </p:stCondLst>
                            <p:childTnLst>
                              <p:par>
                                <p:cTn id="47" presetID="53" presetClass="entr" presetSubtype="528" fill="hold" nodeType="afterEffect">
                                  <p:stCondLst>
                                    <p:cond delay="0"/>
                                  </p:stCondLst>
                                  <p:childTnLst>
                                    <p:set>
                                      <p:cBhvr>
                                        <p:cTn id="48" dur="1" fill="hold">
                                          <p:stCondLst>
                                            <p:cond delay="0"/>
                                          </p:stCondLst>
                                        </p:cTn>
                                        <p:tgtEl>
                                          <p:spTgt spid="4">
                                            <p:txEl>
                                              <p:pRg st="6" end="6"/>
                                            </p:txEl>
                                          </p:spTgt>
                                        </p:tgtEl>
                                        <p:attrNameLst>
                                          <p:attrName>style.visibility</p:attrName>
                                        </p:attrNameLst>
                                      </p:cBhvr>
                                      <p:to>
                                        <p:strVal val="visible"/>
                                      </p:to>
                                    </p:set>
                                    <p:anim calcmode="lin" valueType="num">
                                      <p:cBhvr>
                                        <p:cTn id="49" dur="7000" fill="hold"/>
                                        <p:tgtEl>
                                          <p:spTgt spid="4">
                                            <p:txEl>
                                              <p:pRg st="6" end="6"/>
                                            </p:txEl>
                                          </p:spTgt>
                                        </p:tgtEl>
                                        <p:attrNameLst>
                                          <p:attrName>ppt_w</p:attrName>
                                        </p:attrNameLst>
                                      </p:cBhvr>
                                      <p:tavLst>
                                        <p:tav tm="0">
                                          <p:val>
                                            <p:fltVal val="0"/>
                                          </p:val>
                                        </p:tav>
                                        <p:tav tm="100000">
                                          <p:val>
                                            <p:strVal val="#ppt_w"/>
                                          </p:val>
                                        </p:tav>
                                      </p:tavLst>
                                    </p:anim>
                                    <p:anim calcmode="lin" valueType="num">
                                      <p:cBhvr>
                                        <p:cTn id="50" dur="7000" fill="hold"/>
                                        <p:tgtEl>
                                          <p:spTgt spid="4">
                                            <p:txEl>
                                              <p:pRg st="6" end="6"/>
                                            </p:txEl>
                                          </p:spTgt>
                                        </p:tgtEl>
                                        <p:attrNameLst>
                                          <p:attrName>ppt_h</p:attrName>
                                        </p:attrNameLst>
                                      </p:cBhvr>
                                      <p:tavLst>
                                        <p:tav tm="0">
                                          <p:val>
                                            <p:fltVal val="0"/>
                                          </p:val>
                                        </p:tav>
                                        <p:tav tm="100000">
                                          <p:val>
                                            <p:strVal val="#ppt_h"/>
                                          </p:val>
                                        </p:tav>
                                      </p:tavLst>
                                    </p:anim>
                                    <p:animEffect transition="in" filter="fade">
                                      <p:cBhvr>
                                        <p:cTn id="51" dur="7000"/>
                                        <p:tgtEl>
                                          <p:spTgt spid="4">
                                            <p:txEl>
                                              <p:pRg st="6" end="6"/>
                                            </p:txEl>
                                          </p:spTgt>
                                        </p:tgtEl>
                                      </p:cBhvr>
                                    </p:animEffect>
                                    <p:anim calcmode="lin" valueType="num">
                                      <p:cBhvr>
                                        <p:cTn id="52" dur="7000" fill="hold"/>
                                        <p:tgtEl>
                                          <p:spTgt spid="4">
                                            <p:txEl>
                                              <p:pRg st="6" end="6"/>
                                            </p:txEl>
                                          </p:spTgt>
                                        </p:tgtEl>
                                        <p:attrNameLst>
                                          <p:attrName>ppt_x</p:attrName>
                                        </p:attrNameLst>
                                      </p:cBhvr>
                                      <p:tavLst>
                                        <p:tav tm="0">
                                          <p:val>
                                            <p:fltVal val="0.5"/>
                                          </p:val>
                                        </p:tav>
                                        <p:tav tm="100000">
                                          <p:val>
                                            <p:strVal val="#ppt_x"/>
                                          </p:val>
                                        </p:tav>
                                      </p:tavLst>
                                    </p:anim>
                                    <p:anim calcmode="lin" valueType="num">
                                      <p:cBhvr>
                                        <p:cTn id="53" dur="7000" fill="hold"/>
                                        <p:tgtEl>
                                          <p:spTgt spid="4">
                                            <p:txEl>
                                              <p:pRg st="6" end="6"/>
                                            </p:txEl>
                                          </p:spTgt>
                                        </p:tgtEl>
                                        <p:attrNameLst>
                                          <p:attrName>ppt_y</p:attrName>
                                        </p:attrNameLst>
                                      </p:cBhvr>
                                      <p:tavLst>
                                        <p:tav tm="0">
                                          <p:val>
                                            <p:fltVal val="0.5"/>
                                          </p:val>
                                        </p:tav>
                                        <p:tav tm="100000">
                                          <p:val>
                                            <p:strVal val="#ppt_y"/>
                                          </p:val>
                                        </p:tav>
                                      </p:tavLst>
                                    </p:anim>
                                  </p:childTnLst>
                                </p:cTn>
                              </p:par>
                            </p:childTnLst>
                          </p:cTn>
                        </p:par>
                        <p:par>
                          <p:cTn id="54" fill="hold">
                            <p:stCondLst>
                              <p:cond delay="37750"/>
                            </p:stCondLst>
                            <p:childTnLst>
                              <p:par>
                                <p:cTn id="55" presetID="53" presetClass="entr" presetSubtype="528" fill="hold" nodeType="afterEffect">
                                  <p:stCondLst>
                                    <p:cond delay="0"/>
                                  </p:stCondLst>
                                  <p:childTnLst>
                                    <p:set>
                                      <p:cBhvr>
                                        <p:cTn id="56" dur="1" fill="hold">
                                          <p:stCondLst>
                                            <p:cond delay="0"/>
                                          </p:stCondLst>
                                        </p:cTn>
                                        <p:tgtEl>
                                          <p:spTgt spid="4">
                                            <p:txEl>
                                              <p:pRg st="7" end="7"/>
                                            </p:txEl>
                                          </p:spTgt>
                                        </p:tgtEl>
                                        <p:attrNameLst>
                                          <p:attrName>style.visibility</p:attrName>
                                        </p:attrNameLst>
                                      </p:cBhvr>
                                      <p:to>
                                        <p:strVal val="visible"/>
                                      </p:to>
                                    </p:set>
                                    <p:anim calcmode="lin" valueType="num">
                                      <p:cBhvr>
                                        <p:cTn id="57" dur="7000" fill="hold"/>
                                        <p:tgtEl>
                                          <p:spTgt spid="4">
                                            <p:txEl>
                                              <p:pRg st="7" end="7"/>
                                            </p:txEl>
                                          </p:spTgt>
                                        </p:tgtEl>
                                        <p:attrNameLst>
                                          <p:attrName>ppt_w</p:attrName>
                                        </p:attrNameLst>
                                      </p:cBhvr>
                                      <p:tavLst>
                                        <p:tav tm="0">
                                          <p:val>
                                            <p:fltVal val="0"/>
                                          </p:val>
                                        </p:tav>
                                        <p:tav tm="100000">
                                          <p:val>
                                            <p:strVal val="#ppt_w"/>
                                          </p:val>
                                        </p:tav>
                                      </p:tavLst>
                                    </p:anim>
                                    <p:anim calcmode="lin" valueType="num">
                                      <p:cBhvr>
                                        <p:cTn id="58" dur="7000" fill="hold"/>
                                        <p:tgtEl>
                                          <p:spTgt spid="4">
                                            <p:txEl>
                                              <p:pRg st="7" end="7"/>
                                            </p:txEl>
                                          </p:spTgt>
                                        </p:tgtEl>
                                        <p:attrNameLst>
                                          <p:attrName>ppt_h</p:attrName>
                                        </p:attrNameLst>
                                      </p:cBhvr>
                                      <p:tavLst>
                                        <p:tav tm="0">
                                          <p:val>
                                            <p:fltVal val="0"/>
                                          </p:val>
                                        </p:tav>
                                        <p:tav tm="100000">
                                          <p:val>
                                            <p:strVal val="#ppt_h"/>
                                          </p:val>
                                        </p:tav>
                                      </p:tavLst>
                                    </p:anim>
                                    <p:animEffect transition="in" filter="fade">
                                      <p:cBhvr>
                                        <p:cTn id="59" dur="7000"/>
                                        <p:tgtEl>
                                          <p:spTgt spid="4">
                                            <p:txEl>
                                              <p:pRg st="7" end="7"/>
                                            </p:txEl>
                                          </p:spTgt>
                                        </p:tgtEl>
                                      </p:cBhvr>
                                    </p:animEffect>
                                    <p:anim calcmode="lin" valueType="num">
                                      <p:cBhvr>
                                        <p:cTn id="60" dur="7000" fill="hold"/>
                                        <p:tgtEl>
                                          <p:spTgt spid="4">
                                            <p:txEl>
                                              <p:pRg st="7" end="7"/>
                                            </p:txEl>
                                          </p:spTgt>
                                        </p:tgtEl>
                                        <p:attrNameLst>
                                          <p:attrName>ppt_x</p:attrName>
                                        </p:attrNameLst>
                                      </p:cBhvr>
                                      <p:tavLst>
                                        <p:tav tm="0">
                                          <p:val>
                                            <p:fltVal val="0.5"/>
                                          </p:val>
                                        </p:tav>
                                        <p:tav tm="100000">
                                          <p:val>
                                            <p:strVal val="#ppt_x"/>
                                          </p:val>
                                        </p:tav>
                                      </p:tavLst>
                                    </p:anim>
                                    <p:anim calcmode="lin" valueType="num">
                                      <p:cBhvr>
                                        <p:cTn id="61" dur="7000" fill="hold"/>
                                        <p:tgtEl>
                                          <p:spTgt spid="4">
                                            <p:txEl>
                                              <p:pRg st="7" end="7"/>
                                            </p:txEl>
                                          </p:spTgt>
                                        </p:tgtEl>
                                        <p:attrNameLst>
                                          <p:attrName>ppt_y</p:attrName>
                                        </p:attrNameLst>
                                      </p:cBhvr>
                                      <p:tavLst>
                                        <p:tav tm="0">
                                          <p:val>
                                            <p:fltVal val="0.5"/>
                                          </p:val>
                                        </p:tav>
                                        <p:tav tm="100000">
                                          <p:val>
                                            <p:strVal val="#ppt_y"/>
                                          </p:val>
                                        </p:tav>
                                      </p:tavLst>
                                    </p:anim>
                                  </p:childTnLst>
                                </p:cTn>
                              </p:par>
                            </p:childTnLst>
                          </p:cTn>
                        </p:par>
                        <p:par>
                          <p:cTn id="62" fill="hold">
                            <p:stCondLst>
                              <p:cond delay="44750"/>
                            </p:stCondLst>
                            <p:childTnLst>
                              <p:par>
                                <p:cTn id="63" presetID="53" presetClass="entr" presetSubtype="528" fill="hold" nodeType="afterEffect">
                                  <p:stCondLst>
                                    <p:cond delay="0"/>
                                  </p:stCondLst>
                                  <p:childTnLst>
                                    <p:set>
                                      <p:cBhvr>
                                        <p:cTn id="64" dur="1" fill="hold">
                                          <p:stCondLst>
                                            <p:cond delay="0"/>
                                          </p:stCondLst>
                                        </p:cTn>
                                        <p:tgtEl>
                                          <p:spTgt spid="4">
                                            <p:txEl>
                                              <p:pRg st="8" end="8"/>
                                            </p:txEl>
                                          </p:spTgt>
                                        </p:tgtEl>
                                        <p:attrNameLst>
                                          <p:attrName>style.visibility</p:attrName>
                                        </p:attrNameLst>
                                      </p:cBhvr>
                                      <p:to>
                                        <p:strVal val="visible"/>
                                      </p:to>
                                    </p:set>
                                    <p:anim calcmode="lin" valueType="num">
                                      <p:cBhvr>
                                        <p:cTn id="65" dur="7000" fill="hold"/>
                                        <p:tgtEl>
                                          <p:spTgt spid="4">
                                            <p:txEl>
                                              <p:pRg st="8" end="8"/>
                                            </p:txEl>
                                          </p:spTgt>
                                        </p:tgtEl>
                                        <p:attrNameLst>
                                          <p:attrName>ppt_w</p:attrName>
                                        </p:attrNameLst>
                                      </p:cBhvr>
                                      <p:tavLst>
                                        <p:tav tm="0">
                                          <p:val>
                                            <p:fltVal val="0"/>
                                          </p:val>
                                        </p:tav>
                                        <p:tav tm="100000">
                                          <p:val>
                                            <p:strVal val="#ppt_w"/>
                                          </p:val>
                                        </p:tav>
                                      </p:tavLst>
                                    </p:anim>
                                    <p:anim calcmode="lin" valueType="num">
                                      <p:cBhvr>
                                        <p:cTn id="66" dur="7000" fill="hold"/>
                                        <p:tgtEl>
                                          <p:spTgt spid="4">
                                            <p:txEl>
                                              <p:pRg st="8" end="8"/>
                                            </p:txEl>
                                          </p:spTgt>
                                        </p:tgtEl>
                                        <p:attrNameLst>
                                          <p:attrName>ppt_h</p:attrName>
                                        </p:attrNameLst>
                                      </p:cBhvr>
                                      <p:tavLst>
                                        <p:tav tm="0">
                                          <p:val>
                                            <p:fltVal val="0"/>
                                          </p:val>
                                        </p:tav>
                                        <p:tav tm="100000">
                                          <p:val>
                                            <p:strVal val="#ppt_h"/>
                                          </p:val>
                                        </p:tav>
                                      </p:tavLst>
                                    </p:anim>
                                    <p:animEffect transition="in" filter="fade">
                                      <p:cBhvr>
                                        <p:cTn id="67" dur="7000"/>
                                        <p:tgtEl>
                                          <p:spTgt spid="4">
                                            <p:txEl>
                                              <p:pRg st="8" end="8"/>
                                            </p:txEl>
                                          </p:spTgt>
                                        </p:tgtEl>
                                      </p:cBhvr>
                                    </p:animEffect>
                                    <p:anim calcmode="lin" valueType="num">
                                      <p:cBhvr>
                                        <p:cTn id="68" dur="7000" fill="hold"/>
                                        <p:tgtEl>
                                          <p:spTgt spid="4">
                                            <p:txEl>
                                              <p:pRg st="8" end="8"/>
                                            </p:txEl>
                                          </p:spTgt>
                                        </p:tgtEl>
                                        <p:attrNameLst>
                                          <p:attrName>ppt_x</p:attrName>
                                        </p:attrNameLst>
                                      </p:cBhvr>
                                      <p:tavLst>
                                        <p:tav tm="0">
                                          <p:val>
                                            <p:fltVal val="0.5"/>
                                          </p:val>
                                        </p:tav>
                                        <p:tav tm="100000">
                                          <p:val>
                                            <p:strVal val="#ppt_x"/>
                                          </p:val>
                                        </p:tav>
                                      </p:tavLst>
                                    </p:anim>
                                    <p:anim calcmode="lin" valueType="num">
                                      <p:cBhvr>
                                        <p:cTn id="69" dur="7000" fill="hold"/>
                                        <p:tgtEl>
                                          <p:spTgt spid="4">
                                            <p:txEl>
                                              <p:pRg st="8" end="8"/>
                                            </p:txEl>
                                          </p:spTgt>
                                        </p:tgtEl>
                                        <p:attrNameLst>
                                          <p:attrName>ppt_y</p:attrName>
                                        </p:attrNameLst>
                                      </p:cBhvr>
                                      <p:tavLst>
                                        <p:tav tm="0">
                                          <p:val>
                                            <p:fltVal val="0.5"/>
                                          </p:val>
                                        </p:tav>
                                        <p:tav tm="100000">
                                          <p:val>
                                            <p:strVal val="#ppt_y"/>
                                          </p:val>
                                        </p:tav>
                                      </p:tavLst>
                                    </p:anim>
                                  </p:childTnLst>
                                </p:cTn>
                              </p:par>
                            </p:childTnLst>
                          </p:cTn>
                        </p:par>
                        <p:par>
                          <p:cTn id="70" fill="hold">
                            <p:stCondLst>
                              <p:cond delay="51750"/>
                            </p:stCondLst>
                            <p:childTnLst>
                              <p:par>
                                <p:cTn id="71" presetID="53" presetClass="entr" presetSubtype="528" fill="hold" nodeType="afterEffect">
                                  <p:stCondLst>
                                    <p:cond delay="0"/>
                                  </p:stCondLst>
                                  <p:childTnLst>
                                    <p:set>
                                      <p:cBhvr>
                                        <p:cTn id="72" dur="1" fill="hold">
                                          <p:stCondLst>
                                            <p:cond delay="0"/>
                                          </p:stCondLst>
                                        </p:cTn>
                                        <p:tgtEl>
                                          <p:spTgt spid="4">
                                            <p:txEl>
                                              <p:pRg st="9" end="9"/>
                                            </p:txEl>
                                          </p:spTgt>
                                        </p:tgtEl>
                                        <p:attrNameLst>
                                          <p:attrName>style.visibility</p:attrName>
                                        </p:attrNameLst>
                                      </p:cBhvr>
                                      <p:to>
                                        <p:strVal val="visible"/>
                                      </p:to>
                                    </p:set>
                                    <p:anim calcmode="lin" valueType="num">
                                      <p:cBhvr>
                                        <p:cTn id="73" dur="7000" fill="hold"/>
                                        <p:tgtEl>
                                          <p:spTgt spid="4">
                                            <p:txEl>
                                              <p:pRg st="9" end="9"/>
                                            </p:txEl>
                                          </p:spTgt>
                                        </p:tgtEl>
                                        <p:attrNameLst>
                                          <p:attrName>ppt_w</p:attrName>
                                        </p:attrNameLst>
                                      </p:cBhvr>
                                      <p:tavLst>
                                        <p:tav tm="0">
                                          <p:val>
                                            <p:fltVal val="0"/>
                                          </p:val>
                                        </p:tav>
                                        <p:tav tm="100000">
                                          <p:val>
                                            <p:strVal val="#ppt_w"/>
                                          </p:val>
                                        </p:tav>
                                      </p:tavLst>
                                    </p:anim>
                                    <p:anim calcmode="lin" valueType="num">
                                      <p:cBhvr>
                                        <p:cTn id="74" dur="7000" fill="hold"/>
                                        <p:tgtEl>
                                          <p:spTgt spid="4">
                                            <p:txEl>
                                              <p:pRg st="9" end="9"/>
                                            </p:txEl>
                                          </p:spTgt>
                                        </p:tgtEl>
                                        <p:attrNameLst>
                                          <p:attrName>ppt_h</p:attrName>
                                        </p:attrNameLst>
                                      </p:cBhvr>
                                      <p:tavLst>
                                        <p:tav tm="0">
                                          <p:val>
                                            <p:fltVal val="0"/>
                                          </p:val>
                                        </p:tav>
                                        <p:tav tm="100000">
                                          <p:val>
                                            <p:strVal val="#ppt_h"/>
                                          </p:val>
                                        </p:tav>
                                      </p:tavLst>
                                    </p:anim>
                                    <p:animEffect transition="in" filter="fade">
                                      <p:cBhvr>
                                        <p:cTn id="75" dur="7000"/>
                                        <p:tgtEl>
                                          <p:spTgt spid="4">
                                            <p:txEl>
                                              <p:pRg st="9" end="9"/>
                                            </p:txEl>
                                          </p:spTgt>
                                        </p:tgtEl>
                                      </p:cBhvr>
                                    </p:animEffect>
                                    <p:anim calcmode="lin" valueType="num">
                                      <p:cBhvr>
                                        <p:cTn id="76" dur="7000" fill="hold"/>
                                        <p:tgtEl>
                                          <p:spTgt spid="4">
                                            <p:txEl>
                                              <p:pRg st="9" end="9"/>
                                            </p:txEl>
                                          </p:spTgt>
                                        </p:tgtEl>
                                        <p:attrNameLst>
                                          <p:attrName>ppt_x</p:attrName>
                                        </p:attrNameLst>
                                      </p:cBhvr>
                                      <p:tavLst>
                                        <p:tav tm="0">
                                          <p:val>
                                            <p:fltVal val="0.5"/>
                                          </p:val>
                                        </p:tav>
                                        <p:tav tm="100000">
                                          <p:val>
                                            <p:strVal val="#ppt_x"/>
                                          </p:val>
                                        </p:tav>
                                      </p:tavLst>
                                    </p:anim>
                                    <p:anim calcmode="lin" valueType="num">
                                      <p:cBhvr>
                                        <p:cTn id="77" dur="7000" fill="hold"/>
                                        <p:tgtEl>
                                          <p:spTgt spid="4">
                                            <p:txEl>
                                              <p:pRg st="9" end="9"/>
                                            </p:txEl>
                                          </p:spTgt>
                                        </p:tgtEl>
                                        <p:attrNameLst>
                                          <p:attrName>ppt_y</p:attrName>
                                        </p:attrNameLst>
                                      </p:cBhvr>
                                      <p:tavLst>
                                        <p:tav tm="0">
                                          <p:val>
                                            <p:fltVal val="0.5"/>
                                          </p:val>
                                        </p:tav>
                                        <p:tav tm="100000">
                                          <p:val>
                                            <p:strVal val="#ppt_y"/>
                                          </p:val>
                                        </p:tav>
                                      </p:tavLst>
                                    </p:anim>
                                  </p:childTnLst>
                                </p:cTn>
                              </p:par>
                            </p:childTnLst>
                          </p:cTn>
                        </p:par>
                        <p:par>
                          <p:cTn id="78" fill="hold">
                            <p:stCondLst>
                              <p:cond delay="58750"/>
                            </p:stCondLst>
                            <p:childTnLst>
                              <p:par>
                                <p:cTn id="79" presetID="53" presetClass="entr" presetSubtype="528" fill="hold" nodeType="afterEffect">
                                  <p:stCondLst>
                                    <p:cond delay="0"/>
                                  </p:stCondLst>
                                  <p:childTnLst>
                                    <p:set>
                                      <p:cBhvr>
                                        <p:cTn id="80" dur="1" fill="hold">
                                          <p:stCondLst>
                                            <p:cond delay="0"/>
                                          </p:stCondLst>
                                        </p:cTn>
                                        <p:tgtEl>
                                          <p:spTgt spid="4">
                                            <p:txEl>
                                              <p:pRg st="10" end="10"/>
                                            </p:txEl>
                                          </p:spTgt>
                                        </p:tgtEl>
                                        <p:attrNameLst>
                                          <p:attrName>style.visibility</p:attrName>
                                        </p:attrNameLst>
                                      </p:cBhvr>
                                      <p:to>
                                        <p:strVal val="visible"/>
                                      </p:to>
                                    </p:set>
                                    <p:anim calcmode="lin" valueType="num">
                                      <p:cBhvr>
                                        <p:cTn id="81" dur="7000" fill="hold"/>
                                        <p:tgtEl>
                                          <p:spTgt spid="4">
                                            <p:txEl>
                                              <p:pRg st="10" end="10"/>
                                            </p:txEl>
                                          </p:spTgt>
                                        </p:tgtEl>
                                        <p:attrNameLst>
                                          <p:attrName>ppt_w</p:attrName>
                                        </p:attrNameLst>
                                      </p:cBhvr>
                                      <p:tavLst>
                                        <p:tav tm="0">
                                          <p:val>
                                            <p:fltVal val="0"/>
                                          </p:val>
                                        </p:tav>
                                        <p:tav tm="100000">
                                          <p:val>
                                            <p:strVal val="#ppt_w"/>
                                          </p:val>
                                        </p:tav>
                                      </p:tavLst>
                                    </p:anim>
                                    <p:anim calcmode="lin" valueType="num">
                                      <p:cBhvr>
                                        <p:cTn id="82" dur="7000" fill="hold"/>
                                        <p:tgtEl>
                                          <p:spTgt spid="4">
                                            <p:txEl>
                                              <p:pRg st="10" end="10"/>
                                            </p:txEl>
                                          </p:spTgt>
                                        </p:tgtEl>
                                        <p:attrNameLst>
                                          <p:attrName>ppt_h</p:attrName>
                                        </p:attrNameLst>
                                      </p:cBhvr>
                                      <p:tavLst>
                                        <p:tav tm="0">
                                          <p:val>
                                            <p:fltVal val="0"/>
                                          </p:val>
                                        </p:tav>
                                        <p:tav tm="100000">
                                          <p:val>
                                            <p:strVal val="#ppt_h"/>
                                          </p:val>
                                        </p:tav>
                                      </p:tavLst>
                                    </p:anim>
                                    <p:animEffect transition="in" filter="fade">
                                      <p:cBhvr>
                                        <p:cTn id="83" dur="7000"/>
                                        <p:tgtEl>
                                          <p:spTgt spid="4">
                                            <p:txEl>
                                              <p:pRg st="10" end="10"/>
                                            </p:txEl>
                                          </p:spTgt>
                                        </p:tgtEl>
                                      </p:cBhvr>
                                    </p:animEffect>
                                    <p:anim calcmode="lin" valueType="num">
                                      <p:cBhvr>
                                        <p:cTn id="84" dur="7000" fill="hold"/>
                                        <p:tgtEl>
                                          <p:spTgt spid="4">
                                            <p:txEl>
                                              <p:pRg st="10" end="10"/>
                                            </p:txEl>
                                          </p:spTgt>
                                        </p:tgtEl>
                                        <p:attrNameLst>
                                          <p:attrName>ppt_x</p:attrName>
                                        </p:attrNameLst>
                                      </p:cBhvr>
                                      <p:tavLst>
                                        <p:tav tm="0">
                                          <p:val>
                                            <p:fltVal val="0.5"/>
                                          </p:val>
                                        </p:tav>
                                        <p:tav tm="100000">
                                          <p:val>
                                            <p:strVal val="#ppt_x"/>
                                          </p:val>
                                        </p:tav>
                                      </p:tavLst>
                                    </p:anim>
                                    <p:anim calcmode="lin" valueType="num">
                                      <p:cBhvr>
                                        <p:cTn id="85" dur="7000" fill="hold"/>
                                        <p:tgtEl>
                                          <p:spTgt spid="4">
                                            <p:txEl>
                                              <p:pRg st="10" end="10"/>
                                            </p:txEl>
                                          </p:spTgt>
                                        </p:tgtEl>
                                        <p:attrNameLst>
                                          <p:attrName>ppt_y</p:attrName>
                                        </p:attrNameLst>
                                      </p:cBhvr>
                                      <p:tavLst>
                                        <p:tav tm="0">
                                          <p:val>
                                            <p:fltVal val="0.5"/>
                                          </p:val>
                                        </p:tav>
                                        <p:tav tm="100000">
                                          <p:val>
                                            <p:strVal val="#ppt_y"/>
                                          </p:val>
                                        </p:tav>
                                      </p:tavLst>
                                    </p:anim>
                                  </p:childTnLst>
                                </p:cTn>
                              </p:par>
                            </p:childTnLst>
                          </p:cTn>
                        </p:par>
                        <p:par>
                          <p:cTn id="86" fill="hold">
                            <p:stCondLst>
                              <p:cond delay="65750"/>
                            </p:stCondLst>
                            <p:childTnLst>
                              <p:par>
                                <p:cTn id="87" presetID="53" presetClass="entr" presetSubtype="528" fill="hold" nodeType="afterEffect">
                                  <p:stCondLst>
                                    <p:cond delay="0"/>
                                  </p:stCondLst>
                                  <p:childTnLst>
                                    <p:set>
                                      <p:cBhvr>
                                        <p:cTn id="88" dur="1" fill="hold">
                                          <p:stCondLst>
                                            <p:cond delay="0"/>
                                          </p:stCondLst>
                                        </p:cTn>
                                        <p:tgtEl>
                                          <p:spTgt spid="4">
                                            <p:txEl>
                                              <p:pRg st="11" end="11"/>
                                            </p:txEl>
                                          </p:spTgt>
                                        </p:tgtEl>
                                        <p:attrNameLst>
                                          <p:attrName>style.visibility</p:attrName>
                                        </p:attrNameLst>
                                      </p:cBhvr>
                                      <p:to>
                                        <p:strVal val="visible"/>
                                      </p:to>
                                    </p:set>
                                    <p:anim calcmode="lin" valueType="num">
                                      <p:cBhvr>
                                        <p:cTn id="89" dur="7000" fill="hold"/>
                                        <p:tgtEl>
                                          <p:spTgt spid="4">
                                            <p:txEl>
                                              <p:pRg st="11" end="11"/>
                                            </p:txEl>
                                          </p:spTgt>
                                        </p:tgtEl>
                                        <p:attrNameLst>
                                          <p:attrName>ppt_w</p:attrName>
                                        </p:attrNameLst>
                                      </p:cBhvr>
                                      <p:tavLst>
                                        <p:tav tm="0">
                                          <p:val>
                                            <p:fltVal val="0"/>
                                          </p:val>
                                        </p:tav>
                                        <p:tav tm="100000">
                                          <p:val>
                                            <p:strVal val="#ppt_w"/>
                                          </p:val>
                                        </p:tav>
                                      </p:tavLst>
                                    </p:anim>
                                    <p:anim calcmode="lin" valueType="num">
                                      <p:cBhvr>
                                        <p:cTn id="90" dur="7000" fill="hold"/>
                                        <p:tgtEl>
                                          <p:spTgt spid="4">
                                            <p:txEl>
                                              <p:pRg st="11" end="11"/>
                                            </p:txEl>
                                          </p:spTgt>
                                        </p:tgtEl>
                                        <p:attrNameLst>
                                          <p:attrName>ppt_h</p:attrName>
                                        </p:attrNameLst>
                                      </p:cBhvr>
                                      <p:tavLst>
                                        <p:tav tm="0">
                                          <p:val>
                                            <p:fltVal val="0"/>
                                          </p:val>
                                        </p:tav>
                                        <p:tav tm="100000">
                                          <p:val>
                                            <p:strVal val="#ppt_h"/>
                                          </p:val>
                                        </p:tav>
                                      </p:tavLst>
                                    </p:anim>
                                    <p:animEffect transition="in" filter="fade">
                                      <p:cBhvr>
                                        <p:cTn id="91" dur="7000"/>
                                        <p:tgtEl>
                                          <p:spTgt spid="4">
                                            <p:txEl>
                                              <p:pRg st="11" end="11"/>
                                            </p:txEl>
                                          </p:spTgt>
                                        </p:tgtEl>
                                      </p:cBhvr>
                                    </p:animEffect>
                                    <p:anim calcmode="lin" valueType="num">
                                      <p:cBhvr>
                                        <p:cTn id="92" dur="7000" fill="hold"/>
                                        <p:tgtEl>
                                          <p:spTgt spid="4">
                                            <p:txEl>
                                              <p:pRg st="11" end="11"/>
                                            </p:txEl>
                                          </p:spTgt>
                                        </p:tgtEl>
                                        <p:attrNameLst>
                                          <p:attrName>ppt_x</p:attrName>
                                        </p:attrNameLst>
                                      </p:cBhvr>
                                      <p:tavLst>
                                        <p:tav tm="0">
                                          <p:val>
                                            <p:fltVal val="0.5"/>
                                          </p:val>
                                        </p:tav>
                                        <p:tav tm="100000">
                                          <p:val>
                                            <p:strVal val="#ppt_x"/>
                                          </p:val>
                                        </p:tav>
                                      </p:tavLst>
                                    </p:anim>
                                    <p:anim calcmode="lin" valueType="num">
                                      <p:cBhvr>
                                        <p:cTn id="93" dur="7000" fill="hold"/>
                                        <p:tgtEl>
                                          <p:spTgt spid="4">
                                            <p:txEl>
                                              <p:pRg st="11" end="11"/>
                                            </p:txEl>
                                          </p:spTgt>
                                        </p:tgtEl>
                                        <p:attrNameLst>
                                          <p:attrName>ppt_y</p:attrName>
                                        </p:attrNameLst>
                                      </p:cBhvr>
                                      <p:tavLst>
                                        <p:tav tm="0">
                                          <p:val>
                                            <p:fltVal val="0.5"/>
                                          </p:val>
                                        </p:tav>
                                        <p:tav tm="100000">
                                          <p:val>
                                            <p:strVal val="#ppt_y"/>
                                          </p:val>
                                        </p:tav>
                                      </p:tavLst>
                                    </p:anim>
                                  </p:childTnLst>
                                </p:cTn>
                              </p:par>
                            </p:childTnLst>
                          </p:cTn>
                        </p:par>
                        <p:par>
                          <p:cTn id="94" fill="hold">
                            <p:stCondLst>
                              <p:cond delay="72750"/>
                            </p:stCondLst>
                            <p:childTnLst>
                              <p:par>
                                <p:cTn id="95" presetID="53" presetClass="entr" presetSubtype="528" fill="hold" nodeType="afterEffect">
                                  <p:stCondLst>
                                    <p:cond delay="0"/>
                                  </p:stCondLst>
                                  <p:childTnLst>
                                    <p:set>
                                      <p:cBhvr>
                                        <p:cTn id="96" dur="1" fill="hold">
                                          <p:stCondLst>
                                            <p:cond delay="0"/>
                                          </p:stCondLst>
                                        </p:cTn>
                                        <p:tgtEl>
                                          <p:spTgt spid="4">
                                            <p:txEl>
                                              <p:pRg st="12" end="12"/>
                                            </p:txEl>
                                          </p:spTgt>
                                        </p:tgtEl>
                                        <p:attrNameLst>
                                          <p:attrName>style.visibility</p:attrName>
                                        </p:attrNameLst>
                                      </p:cBhvr>
                                      <p:to>
                                        <p:strVal val="visible"/>
                                      </p:to>
                                    </p:set>
                                    <p:anim calcmode="lin" valueType="num">
                                      <p:cBhvr>
                                        <p:cTn id="97" dur="7000" fill="hold"/>
                                        <p:tgtEl>
                                          <p:spTgt spid="4">
                                            <p:txEl>
                                              <p:pRg st="12" end="12"/>
                                            </p:txEl>
                                          </p:spTgt>
                                        </p:tgtEl>
                                        <p:attrNameLst>
                                          <p:attrName>ppt_w</p:attrName>
                                        </p:attrNameLst>
                                      </p:cBhvr>
                                      <p:tavLst>
                                        <p:tav tm="0">
                                          <p:val>
                                            <p:fltVal val="0"/>
                                          </p:val>
                                        </p:tav>
                                        <p:tav tm="100000">
                                          <p:val>
                                            <p:strVal val="#ppt_w"/>
                                          </p:val>
                                        </p:tav>
                                      </p:tavLst>
                                    </p:anim>
                                    <p:anim calcmode="lin" valueType="num">
                                      <p:cBhvr>
                                        <p:cTn id="98" dur="7000" fill="hold"/>
                                        <p:tgtEl>
                                          <p:spTgt spid="4">
                                            <p:txEl>
                                              <p:pRg st="12" end="12"/>
                                            </p:txEl>
                                          </p:spTgt>
                                        </p:tgtEl>
                                        <p:attrNameLst>
                                          <p:attrName>ppt_h</p:attrName>
                                        </p:attrNameLst>
                                      </p:cBhvr>
                                      <p:tavLst>
                                        <p:tav tm="0">
                                          <p:val>
                                            <p:fltVal val="0"/>
                                          </p:val>
                                        </p:tav>
                                        <p:tav tm="100000">
                                          <p:val>
                                            <p:strVal val="#ppt_h"/>
                                          </p:val>
                                        </p:tav>
                                      </p:tavLst>
                                    </p:anim>
                                    <p:animEffect transition="in" filter="fade">
                                      <p:cBhvr>
                                        <p:cTn id="99" dur="7000"/>
                                        <p:tgtEl>
                                          <p:spTgt spid="4">
                                            <p:txEl>
                                              <p:pRg st="12" end="12"/>
                                            </p:txEl>
                                          </p:spTgt>
                                        </p:tgtEl>
                                      </p:cBhvr>
                                    </p:animEffect>
                                    <p:anim calcmode="lin" valueType="num">
                                      <p:cBhvr>
                                        <p:cTn id="100" dur="7000" fill="hold"/>
                                        <p:tgtEl>
                                          <p:spTgt spid="4">
                                            <p:txEl>
                                              <p:pRg st="12" end="12"/>
                                            </p:txEl>
                                          </p:spTgt>
                                        </p:tgtEl>
                                        <p:attrNameLst>
                                          <p:attrName>ppt_x</p:attrName>
                                        </p:attrNameLst>
                                      </p:cBhvr>
                                      <p:tavLst>
                                        <p:tav tm="0">
                                          <p:val>
                                            <p:fltVal val="0.5"/>
                                          </p:val>
                                        </p:tav>
                                        <p:tav tm="100000">
                                          <p:val>
                                            <p:strVal val="#ppt_x"/>
                                          </p:val>
                                        </p:tav>
                                      </p:tavLst>
                                    </p:anim>
                                    <p:anim calcmode="lin" valueType="num">
                                      <p:cBhvr>
                                        <p:cTn id="101" dur="7000" fill="hold"/>
                                        <p:tgtEl>
                                          <p:spTgt spid="4">
                                            <p:txEl>
                                              <p:pRg st="12" end="12"/>
                                            </p:txEl>
                                          </p:spTgt>
                                        </p:tgtEl>
                                        <p:attrNameLst>
                                          <p:attrName>ppt_y</p:attrName>
                                        </p:attrNameLst>
                                      </p:cBhvr>
                                      <p:tavLst>
                                        <p:tav tm="0">
                                          <p:val>
                                            <p:fltVal val="0.5"/>
                                          </p:val>
                                        </p:tav>
                                        <p:tav tm="100000">
                                          <p:val>
                                            <p:strVal val="#ppt_y"/>
                                          </p:val>
                                        </p:tav>
                                      </p:tavLst>
                                    </p:anim>
                                  </p:childTnLst>
                                </p:cTn>
                              </p:par>
                            </p:childTnLst>
                          </p:cTn>
                        </p:par>
                        <p:par>
                          <p:cTn id="102" fill="hold">
                            <p:stCondLst>
                              <p:cond delay="79750"/>
                            </p:stCondLst>
                            <p:childTnLst>
                              <p:par>
                                <p:cTn id="103" presetID="53" presetClass="entr" presetSubtype="528" fill="hold" nodeType="afterEffect">
                                  <p:stCondLst>
                                    <p:cond delay="0"/>
                                  </p:stCondLst>
                                  <p:childTnLst>
                                    <p:set>
                                      <p:cBhvr>
                                        <p:cTn id="104" dur="1" fill="hold">
                                          <p:stCondLst>
                                            <p:cond delay="0"/>
                                          </p:stCondLst>
                                        </p:cTn>
                                        <p:tgtEl>
                                          <p:spTgt spid="4">
                                            <p:txEl>
                                              <p:pRg st="13" end="13"/>
                                            </p:txEl>
                                          </p:spTgt>
                                        </p:tgtEl>
                                        <p:attrNameLst>
                                          <p:attrName>style.visibility</p:attrName>
                                        </p:attrNameLst>
                                      </p:cBhvr>
                                      <p:to>
                                        <p:strVal val="visible"/>
                                      </p:to>
                                    </p:set>
                                    <p:anim calcmode="lin" valueType="num">
                                      <p:cBhvr>
                                        <p:cTn id="105" dur="7000" fill="hold"/>
                                        <p:tgtEl>
                                          <p:spTgt spid="4">
                                            <p:txEl>
                                              <p:pRg st="13" end="13"/>
                                            </p:txEl>
                                          </p:spTgt>
                                        </p:tgtEl>
                                        <p:attrNameLst>
                                          <p:attrName>ppt_w</p:attrName>
                                        </p:attrNameLst>
                                      </p:cBhvr>
                                      <p:tavLst>
                                        <p:tav tm="0">
                                          <p:val>
                                            <p:fltVal val="0"/>
                                          </p:val>
                                        </p:tav>
                                        <p:tav tm="100000">
                                          <p:val>
                                            <p:strVal val="#ppt_w"/>
                                          </p:val>
                                        </p:tav>
                                      </p:tavLst>
                                    </p:anim>
                                    <p:anim calcmode="lin" valueType="num">
                                      <p:cBhvr>
                                        <p:cTn id="106" dur="7000" fill="hold"/>
                                        <p:tgtEl>
                                          <p:spTgt spid="4">
                                            <p:txEl>
                                              <p:pRg st="13" end="13"/>
                                            </p:txEl>
                                          </p:spTgt>
                                        </p:tgtEl>
                                        <p:attrNameLst>
                                          <p:attrName>ppt_h</p:attrName>
                                        </p:attrNameLst>
                                      </p:cBhvr>
                                      <p:tavLst>
                                        <p:tav tm="0">
                                          <p:val>
                                            <p:fltVal val="0"/>
                                          </p:val>
                                        </p:tav>
                                        <p:tav tm="100000">
                                          <p:val>
                                            <p:strVal val="#ppt_h"/>
                                          </p:val>
                                        </p:tav>
                                      </p:tavLst>
                                    </p:anim>
                                    <p:animEffect transition="in" filter="fade">
                                      <p:cBhvr>
                                        <p:cTn id="107" dur="7000"/>
                                        <p:tgtEl>
                                          <p:spTgt spid="4">
                                            <p:txEl>
                                              <p:pRg st="13" end="13"/>
                                            </p:txEl>
                                          </p:spTgt>
                                        </p:tgtEl>
                                      </p:cBhvr>
                                    </p:animEffect>
                                    <p:anim calcmode="lin" valueType="num">
                                      <p:cBhvr>
                                        <p:cTn id="108" dur="7000" fill="hold"/>
                                        <p:tgtEl>
                                          <p:spTgt spid="4">
                                            <p:txEl>
                                              <p:pRg st="13" end="13"/>
                                            </p:txEl>
                                          </p:spTgt>
                                        </p:tgtEl>
                                        <p:attrNameLst>
                                          <p:attrName>ppt_x</p:attrName>
                                        </p:attrNameLst>
                                      </p:cBhvr>
                                      <p:tavLst>
                                        <p:tav tm="0">
                                          <p:val>
                                            <p:fltVal val="0.5"/>
                                          </p:val>
                                        </p:tav>
                                        <p:tav tm="100000">
                                          <p:val>
                                            <p:strVal val="#ppt_x"/>
                                          </p:val>
                                        </p:tav>
                                      </p:tavLst>
                                    </p:anim>
                                    <p:anim calcmode="lin" valueType="num">
                                      <p:cBhvr>
                                        <p:cTn id="109" dur="7000" fill="hold"/>
                                        <p:tgtEl>
                                          <p:spTgt spid="4">
                                            <p:txEl>
                                              <p:pRg st="13" end="13"/>
                                            </p:txEl>
                                          </p:spTgt>
                                        </p:tgtEl>
                                        <p:attrNameLst>
                                          <p:attrName>ppt_y</p:attrName>
                                        </p:attrNameLst>
                                      </p:cBhvr>
                                      <p:tavLst>
                                        <p:tav tm="0">
                                          <p:val>
                                            <p:fltVal val="0.5"/>
                                          </p:val>
                                        </p:tav>
                                        <p:tav tm="100000">
                                          <p:val>
                                            <p:strVal val="#ppt_y"/>
                                          </p:val>
                                        </p:tav>
                                      </p:tavLst>
                                    </p:anim>
                                  </p:childTnLst>
                                </p:cTn>
                              </p:par>
                            </p:childTnLst>
                          </p:cTn>
                        </p:par>
                        <p:par>
                          <p:cTn id="110" fill="hold">
                            <p:stCondLst>
                              <p:cond delay="86750"/>
                            </p:stCondLst>
                            <p:childTnLst>
                              <p:par>
                                <p:cTn id="111" presetID="53" presetClass="entr" presetSubtype="528" fill="hold" nodeType="afterEffect">
                                  <p:stCondLst>
                                    <p:cond delay="0"/>
                                  </p:stCondLst>
                                  <p:childTnLst>
                                    <p:set>
                                      <p:cBhvr>
                                        <p:cTn id="112" dur="1" fill="hold">
                                          <p:stCondLst>
                                            <p:cond delay="0"/>
                                          </p:stCondLst>
                                        </p:cTn>
                                        <p:tgtEl>
                                          <p:spTgt spid="4">
                                            <p:txEl>
                                              <p:pRg st="14" end="14"/>
                                            </p:txEl>
                                          </p:spTgt>
                                        </p:tgtEl>
                                        <p:attrNameLst>
                                          <p:attrName>style.visibility</p:attrName>
                                        </p:attrNameLst>
                                      </p:cBhvr>
                                      <p:to>
                                        <p:strVal val="visible"/>
                                      </p:to>
                                    </p:set>
                                    <p:anim calcmode="lin" valueType="num">
                                      <p:cBhvr>
                                        <p:cTn id="113" dur="7000" fill="hold"/>
                                        <p:tgtEl>
                                          <p:spTgt spid="4">
                                            <p:txEl>
                                              <p:pRg st="14" end="14"/>
                                            </p:txEl>
                                          </p:spTgt>
                                        </p:tgtEl>
                                        <p:attrNameLst>
                                          <p:attrName>ppt_w</p:attrName>
                                        </p:attrNameLst>
                                      </p:cBhvr>
                                      <p:tavLst>
                                        <p:tav tm="0">
                                          <p:val>
                                            <p:fltVal val="0"/>
                                          </p:val>
                                        </p:tav>
                                        <p:tav tm="100000">
                                          <p:val>
                                            <p:strVal val="#ppt_w"/>
                                          </p:val>
                                        </p:tav>
                                      </p:tavLst>
                                    </p:anim>
                                    <p:anim calcmode="lin" valueType="num">
                                      <p:cBhvr>
                                        <p:cTn id="114" dur="7000" fill="hold"/>
                                        <p:tgtEl>
                                          <p:spTgt spid="4">
                                            <p:txEl>
                                              <p:pRg st="14" end="14"/>
                                            </p:txEl>
                                          </p:spTgt>
                                        </p:tgtEl>
                                        <p:attrNameLst>
                                          <p:attrName>ppt_h</p:attrName>
                                        </p:attrNameLst>
                                      </p:cBhvr>
                                      <p:tavLst>
                                        <p:tav tm="0">
                                          <p:val>
                                            <p:fltVal val="0"/>
                                          </p:val>
                                        </p:tav>
                                        <p:tav tm="100000">
                                          <p:val>
                                            <p:strVal val="#ppt_h"/>
                                          </p:val>
                                        </p:tav>
                                      </p:tavLst>
                                    </p:anim>
                                    <p:animEffect transition="in" filter="fade">
                                      <p:cBhvr>
                                        <p:cTn id="115" dur="7000"/>
                                        <p:tgtEl>
                                          <p:spTgt spid="4">
                                            <p:txEl>
                                              <p:pRg st="14" end="14"/>
                                            </p:txEl>
                                          </p:spTgt>
                                        </p:tgtEl>
                                      </p:cBhvr>
                                    </p:animEffect>
                                    <p:anim calcmode="lin" valueType="num">
                                      <p:cBhvr>
                                        <p:cTn id="116" dur="7000" fill="hold"/>
                                        <p:tgtEl>
                                          <p:spTgt spid="4">
                                            <p:txEl>
                                              <p:pRg st="14" end="14"/>
                                            </p:txEl>
                                          </p:spTgt>
                                        </p:tgtEl>
                                        <p:attrNameLst>
                                          <p:attrName>ppt_x</p:attrName>
                                        </p:attrNameLst>
                                      </p:cBhvr>
                                      <p:tavLst>
                                        <p:tav tm="0">
                                          <p:val>
                                            <p:fltVal val="0.5"/>
                                          </p:val>
                                        </p:tav>
                                        <p:tav tm="100000">
                                          <p:val>
                                            <p:strVal val="#ppt_x"/>
                                          </p:val>
                                        </p:tav>
                                      </p:tavLst>
                                    </p:anim>
                                    <p:anim calcmode="lin" valueType="num">
                                      <p:cBhvr>
                                        <p:cTn id="117" dur="7000" fill="hold"/>
                                        <p:tgtEl>
                                          <p:spTgt spid="4">
                                            <p:txEl>
                                              <p:pRg st="14" end="14"/>
                                            </p:txEl>
                                          </p:spTgt>
                                        </p:tgtEl>
                                        <p:attrNameLst>
                                          <p:attrName>ppt_y</p:attrName>
                                        </p:attrNameLst>
                                      </p:cBhvr>
                                      <p:tavLst>
                                        <p:tav tm="0">
                                          <p:val>
                                            <p:fltVal val="0.5"/>
                                          </p:val>
                                        </p:tav>
                                        <p:tav tm="100000">
                                          <p:val>
                                            <p:strVal val="#ppt_y"/>
                                          </p:val>
                                        </p:tav>
                                      </p:tavLst>
                                    </p:anim>
                                  </p:childTnLst>
                                </p:cTn>
                              </p:par>
                            </p:childTnLst>
                          </p:cTn>
                        </p:par>
                        <p:par>
                          <p:cTn id="118" fill="hold">
                            <p:stCondLst>
                              <p:cond delay="93750"/>
                            </p:stCondLst>
                            <p:childTnLst>
                              <p:par>
                                <p:cTn id="119" presetID="53" presetClass="entr" presetSubtype="528" fill="hold" nodeType="afterEffect">
                                  <p:stCondLst>
                                    <p:cond delay="0"/>
                                  </p:stCondLst>
                                  <p:childTnLst>
                                    <p:set>
                                      <p:cBhvr>
                                        <p:cTn id="120" dur="1" fill="hold">
                                          <p:stCondLst>
                                            <p:cond delay="0"/>
                                          </p:stCondLst>
                                        </p:cTn>
                                        <p:tgtEl>
                                          <p:spTgt spid="4">
                                            <p:txEl>
                                              <p:pRg st="15" end="15"/>
                                            </p:txEl>
                                          </p:spTgt>
                                        </p:tgtEl>
                                        <p:attrNameLst>
                                          <p:attrName>style.visibility</p:attrName>
                                        </p:attrNameLst>
                                      </p:cBhvr>
                                      <p:to>
                                        <p:strVal val="visible"/>
                                      </p:to>
                                    </p:set>
                                    <p:anim calcmode="lin" valueType="num">
                                      <p:cBhvr>
                                        <p:cTn id="121" dur="7000" fill="hold"/>
                                        <p:tgtEl>
                                          <p:spTgt spid="4">
                                            <p:txEl>
                                              <p:pRg st="15" end="15"/>
                                            </p:txEl>
                                          </p:spTgt>
                                        </p:tgtEl>
                                        <p:attrNameLst>
                                          <p:attrName>ppt_w</p:attrName>
                                        </p:attrNameLst>
                                      </p:cBhvr>
                                      <p:tavLst>
                                        <p:tav tm="0">
                                          <p:val>
                                            <p:fltVal val="0"/>
                                          </p:val>
                                        </p:tav>
                                        <p:tav tm="100000">
                                          <p:val>
                                            <p:strVal val="#ppt_w"/>
                                          </p:val>
                                        </p:tav>
                                      </p:tavLst>
                                    </p:anim>
                                    <p:anim calcmode="lin" valueType="num">
                                      <p:cBhvr>
                                        <p:cTn id="122" dur="7000" fill="hold"/>
                                        <p:tgtEl>
                                          <p:spTgt spid="4">
                                            <p:txEl>
                                              <p:pRg st="15" end="15"/>
                                            </p:txEl>
                                          </p:spTgt>
                                        </p:tgtEl>
                                        <p:attrNameLst>
                                          <p:attrName>ppt_h</p:attrName>
                                        </p:attrNameLst>
                                      </p:cBhvr>
                                      <p:tavLst>
                                        <p:tav tm="0">
                                          <p:val>
                                            <p:fltVal val="0"/>
                                          </p:val>
                                        </p:tav>
                                        <p:tav tm="100000">
                                          <p:val>
                                            <p:strVal val="#ppt_h"/>
                                          </p:val>
                                        </p:tav>
                                      </p:tavLst>
                                    </p:anim>
                                    <p:animEffect transition="in" filter="fade">
                                      <p:cBhvr>
                                        <p:cTn id="123" dur="7000"/>
                                        <p:tgtEl>
                                          <p:spTgt spid="4">
                                            <p:txEl>
                                              <p:pRg st="15" end="15"/>
                                            </p:txEl>
                                          </p:spTgt>
                                        </p:tgtEl>
                                      </p:cBhvr>
                                    </p:animEffect>
                                    <p:anim calcmode="lin" valueType="num">
                                      <p:cBhvr>
                                        <p:cTn id="124" dur="7000" fill="hold"/>
                                        <p:tgtEl>
                                          <p:spTgt spid="4">
                                            <p:txEl>
                                              <p:pRg st="15" end="15"/>
                                            </p:txEl>
                                          </p:spTgt>
                                        </p:tgtEl>
                                        <p:attrNameLst>
                                          <p:attrName>ppt_x</p:attrName>
                                        </p:attrNameLst>
                                      </p:cBhvr>
                                      <p:tavLst>
                                        <p:tav tm="0">
                                          <p:val>
                                            <p:fltVal val="0.5"/>
                                          </p:val>
                                        </p:tav>
                                        <p:tav tm="100000">
                                          <p:val>
                                            <p:strVal val="#ppt_x"/>
                                          </p:val>
                                        </p:tav>
                                      </p:tavLst>
                                    </p:anim>
                                    <p:anim calcmode="lin" valueType="num">
                                      <p:cBhvr>
                                        <p:cTn id="125" dur="7000" fill="hold"/>
                                        <p:tgtEl>
                                          <p:spTgt spid="4">
                                            <p:txEl>
                                              <p:pRg st="15" end="15"/>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065" y="0"/>
            <a:ext cx="11593287" cy="3600400"/>
          </a:xfrm>
          <a:prstGeom prst="rect">
            <a:avLst/>
          </a:prstGeom>
        </p:spPr>
      </p:pic>
      <p:sp>
        <p:nvSpPr>
          <p:cNvPr id="3" name="Retângulo 2"/>
          <p:cNvSpPr/>
          <p:nvPr/>
        </p:nvSpPr>
        <p:spPr>
          <a:xfrm>
            <a:off x="5951984" y="361593"/>
            <a:ext cx="6096000" cy="5057859"/>
          </a:xfrm>
          <a:prstGeom prst="rect">
            <a:avLst/>
          </a:prstGeom>
        </p:spPr>
        <p:txBody>
          <a:bodyPr>
            <a:spAutoFit/>
          </a:bodyPr>
          <a:lstStyle/>
          <a:p>
            <a:pPr lvl="0" algn="r" fontAlgn="auto">
              <a:spcBef>
                <a:spcPts val="0"/>
              </a:spcBef>
              <a:spcAft>
                <a:spcPts val="0"/>
              </a:spcAft>
            </a:pPr>
            <a:r>
              <a:rPr lang="pt-BR" sz="1867" b="1" dirty="0" smtClean="0">
                <a:solidFill>
                  <a:srgbClr val="FFFF00"/>
                </a:solidFill>
                <a:latin typeface="Kristen ITC" panose="03050502040202030202" pitchFamily="66" charset="0"/>
                <a:cs typeface="Arial" charset="0"/>
              </a:rPr>
              <a:t>CRIAÇÃO  &amp; FORMATAÇÃO</a:t>
            </a:r>
            <a:endParaRPr lang="pt-BR" sz="1867" b="1" dirty="0">
              <a:solidFill>
                <a:srgbClr val="FFFF00"/>
              </a:solidFill>
              <a:latin typeface="Kristen ITC" panose="03050502040202030202" pitchFamily="66" charset="0"/>
              <a:cs typeface="Arial" charset="0"/>
            </a:endParaRPr>
          </a:p>
          <a:p>
            <a:pPr lvl="0" algn="r" fontAlgn="auto">
              <a:spcBef>
                <a:spcPts val="0"/>
              </a:spcBef>
              <a:spcAft>
                <a:spcPts val="0"/>
              </a:spcAft>
            </a:pPr>
            <a:endParaRPr lang="pt-BR" sz="1867" b="1" dirty="0">
              <a:solidFill>
                <a:srgbClr val="FFFF00"/>
              </a:solidFill>
              <a:latin typeface="Kristen ITC" panose="03050502040202030202" pitchFamily="66" charset="0"/>
              <a:cs typeface="Arial" charset="0"/>
            </a:endParaRPr>
          </a:p>
          <a:p>
            <a:pPr lvl="0" algn="r" fontAlgn="auto">
              <a:spcBef>
                <a:spcPts val="0"/>
              </a:spcBef>
              <a:spcAft>
                <a:spcPts val="0"/>
              </a:spcAft>
            </a:pPr>
            <a:r>
              <a:rPr lang="pt-BR" sz="2400" b="1" dirty="0">
                <a:solidFill>
                  <a:srgbClr val="92D050"/>
                </a:solidFill>
                <a:latin typeface="Ink Free" panose="03080402000500000000" pitchFamily="66" charset="0"/>
                <a:cs typeface="Arial" charset="0"/>
              </a:rPr>
              <a:t>TONINHO  VENDRAMINI  </a:t>
            </a:r>
            <a:endParaRPr lang="pt-BR" sz="2800" b="1" u="sng" dirty="0">
              <a:solidFill>
                <a:srgbClr val="92D050"/>
              </a:solidFill>
              <a:latin typeface="Ink Free" panose="03080402000500000000" pitchFamily="66" charset="0"/>
              <a:cs typeface="Arial" charset="0"/>
            </a:endParaRPr>
          </a:p>
          <a:p>
            <a:pPr lvl="0" algn="r" fontAlgn="auto">
              <a:spcBef>
                <a:spcPts val="0"/>
              </a:spcBef>
              <a:spcAft>
                <a:spcPts val="0"/>
              </a:spcAft>
            </a:pPr>
            <a:endParaRPr lang="pt-BR" sz="2133" b="1" u="sng" dirty="0">
              <a:solidFill>
                <a:srgbClr val="FFC000"/>
              </a:solidFill>
              <a:latin typeface="Maiandra GD" pitchFamily="34" charset="0"/>
              <a:cs typeface="Arial" charset="0"/>
            </a:endParaRPr>
          </a:p>
          <a:p>
            <a:pPr lvl="0" algn="r" fontAlgn="auto">
              <a:spcBef>
                <a:spcPts val="0"/>
              </a:spcBef>
              <a:spcAft>
                <a:spcPts val="0"/>
              </a:spcAft>
            </a:pPr>
            <a:r>
              <a:rPr lang="pt-BR" sz="2400" b="1" u="sng" dirty="0">
                <a:solidFill>
                  <a:srgbClr val="FFFF00"/>
                </a:solidFill>
                <a:effectLst>
                  <a:outerShdw blurRad="38100" dist="38100" dir="2700000" algn="tl">
                    <a:srgbClr val="000000">
                      <a:alpha val="43137"/>
                    </a:srgbClr>
                  </a:outerShdw>
                </a:effectLst>
                <a:latin typeface="Maiandra GD" pitchFamily="34" charset="0"/>
                <a:cs typeface="Arial" charset="0"/>
              </a:rPr>
              <a:t>Músicas de Fundo</a:t>
            </a:r>
            <a:endParaRPr lang="pt-BR" sz="2400"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lvl="0" algn="r" fontAlgn="auto">
              <a:spcBef>
                <a:spcPts val="0"/>
              </a:spcBef>
              <a:spcAft>
                <a:spcPts val="0"/>
              </a:spcAft>
            </a:pPr>
            <a:r>
              <a:rPr lang="pt-BR" sz="2400" b="1" dirty="0" smtClean="0">
                <a:solidFill>
                  <a:srgbClr val="FFFF00"/>
                </a:solidFill>
                <a:effectLst>
                  <a:outerShdw blurRad="38100" dist="38100" dir="2700000" algn="tl">
                    <a:srgbClr val="000000">
                      <a:alpha val="43137"/>
                    </a:srgbClr>
                  </a:outerShdw>
                </a:effectLst>
                <a:latin typeface="Maiandra GD" pitchFamily="34" charset="0"/>
                <a:cs typeface="Arial" charset="0"/>
              </a:rPr>
              <a:t>Abertura</a:t>
            </a:r>
            <a:r>
              <a:rPr lang="pt-BR" sz="2400" b="1" dirty="0" smtClean="0">
                <a:solidFill>
                  <a:srgbClr val="FF0000"/>
                </a:solidFill>
                <a:effectLst>
                  <a:outerShdw blurRad="38100" dist="38100" dir="2700000" algn="tl">
                    <a:srgbClr val="000000">
                      <a:alpha val="43137"/>
                    </a:srgbClr>
                  </a:outerShdw>
                </a:effectLst>
                <a:latin typeface="Maiandra GD" pitchFamily="34" charset="0"/>
                <a:cs typeface="Arial" charset="0"/>
              </a:rPr>
              <a:t> </a:t>
            </a:r>
            <a:endParaRPr lang="pt-BR" sz="2400"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lvl="0" algn="r" fontAlgn="auto">
              <a:spcBef>
                <a:spcPts val="0"/>
              </a:spcBef>
              <a:spcAft>
                <a:spcPts val="0"/>
              </a:spcAft>
            </a:pPr>
            <a:r>
              <a:rPr lang="pt-BR" sz="2400" b="1" dirty="0" smtClean="0">
                <a:solidFill>
                  <a:srgbClr val="297FD5">
                    <a:lumMod val="20000"/>
                    <a:lumOff val="80000"/>
                  </a:srgbClr>
                </a:solidFill>
                <a:effectLst>
                  <a:outerShdw blurRad="38100" dist="38100" dir="2700000" algn="tl">
                    <a:srgbClr val="000000">
                      <a:alpha val="43137"/>
                    </a:srgbClr>
                  </a:outerShdw>
                </a:effectLst>
                <a:latin typeface="Maiandra GD" pitchFamily="34" charset="0"/>
                <a:cs typeface="Arial" charset="0"/>
              </a:rPr>
              <a:t>Ao Final do Arco-íris</a:t>
            </a:r>
            <a:endParaRPr lang="pt-BR" sz="2400"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lvl="0" algn="r" fontAlgn="auto">
              <a:spcBef>
                <a:spcPts val="0"/>
              </a:spcBef>
              <a:spcAft>
                <a:spcPts val="0"/>
              </a:spcAft>
            </a:pPr>
            <a:endParaRPr lang="pt-BR" sz="2400" b="1" dirty="0" smtClean="0">
              <a:solidFill>
                <a:srgbClr val="FFFF00"/>
              </a:solidFill>
              <a:effectLst>
                <a:outerShdw blurRad="38100" dist="38100" dir="2700000" algn="tl">
                  <a:srgbClr val="000000">
                    <a:alpha val="43137"/>
                  </a:srgbClr>
                </a:outerShdw>
              </a:effectLst>
              <a:latin typeface="Maiandra GD" pitchFamily="34" charset="0"/>
              <a:cs typeface="Arial" charset="0"/>
            </a:endParaRPr>
          </a:p>
          <a:p>
            <a:pPr lvl="0" algn="r" fontAlgn="auto">
              <a:spcBef>
                <a:spcPts val="0"/>
              </a:spcBef>
              <a:spcAft>
                <a:spcPts val="0"/>
              </a:spcAft>
            </a:pPr>
            <a:r>
              <a:rPr lang="pt-BR" sz="2400" b="1" dirty="0" smtClean="0">
                <a:solidFill>
                  <a:srgbClr val="FFFF00"/>
                </a:solidFill>
                <a:effectLst>
                  <a:outerShdw blurRad="38100" dist="38100" dir="2700000" algn="tl">
                    <a:srgbClr val="000000">
                      <a:alpha val="43137"/>
                    </a:srgbClr>
                  </a:outerShdw>
                </a:effectLst>
                <a:latin typeface="Maiandra GD" pitchFamily="34" charset="0"/>
                <a:cs typeface="Arial" charset="0"/>
              </a:rPr>
              <a:t>Acompanhamento</a:t>
            </a:r>
          </a:p>
          <a:p>
            <a:pPr lvl="0" algn="r" fontAlgn="auto">
              <a:spcBef>
                <a:spcPts val="0"/>
              </a:spcBef>
              <a:spcAft>
                <a:spcPts val="0"/>
              </a:spcAft>
            </a:pPr>
            <a:r>
              <a:rPr lang="pt-BR" sz="2400" b="1" dirty="0" smtClean="0">
                <a:solidFill>
                  <a:schemeClr val="accent1">
                    <a:lumMod val="20000"/>
                    <a:lumOff val="80000"/>
                  </a:schemeClr>
                </a:solidFill>
                <a:effectLst>
                  <a:outerShdw blurRad="38100" dist="38100" dir="2700000" algn="tl">
                    <a:srgbClr val="000000">
                      <a:alpha val="43137"/>
                    </a:srgbClr>
                  </a:outerShdw>
                </a:effectLst>
                <a:latin typeface="Maiandra GD" pitchFamily="34" charset="0"/>
                <a:cs typeface="Arial" charset="0"/>
              </a:rPr>
              <a:t>Clássicos </a:t>
            </a:r>
          </a:p>
          <a:p>
            <a:pPr lvl="0" algn="r" fontAlgn="auto">
              <a:spcBef>
                <a:spcPts val="0"/>
              </a:spcBef>
              <a:spcAft>
                <a:spcPts val="0"/>
              </a:spcAft>
            </a:pPr>
            <a:endParaRPr lang="pt-BR" sz="2400" b="1" dirty="0" smtClean="0">
              <a:solidFill>
                <a:srgbClr val="FFFF00"/>
              </a:solidFill>
              <a:effectLst>
                <a:outerShdw blurRad="38100" dist="38100" dir="2700000" algn="tl">
                  <a:srgbClr val="000000">
                    <a:alpha val="43137"/>
                  </a:srgbClr>
                </a:outerShdw>
              </a:effectLst>
              <a:latin typeface="Maiandra GD" pitchFamily="34" charset="0"/>
              <a:cs typeface="Arial" charset="0"/>
            </a:endParaRPr>
          </a:p>
          <a:p>
            <a:pPr lvl="0" algn="r" fontAlgn="auto">
              <a:spcBef>
                <a:spcPts val="0"/>
              </a:spcBef>
              <a:spcAft>
                <a:spcPts val="0"/>
              </a:spcAft>
            </a:pPr>
            <a:r>
              <a:rPr lang="pt-BR" sz="2400" b="1" dirty="0" smtClean="0">
                <a:solidFill>
                  <a:srgbClr val="FFFF00"/>
                </a:solidFill>
                <a:effectLst>
                  <a:outerShdw blurRad="38100" dist="38100" dir="2700000" algn="tl">
                    <a:srgbClr val="000000">
                      <a:alpha val="43137"/>
                    </a:srgbClr>
                  </a:outerShdw>
                </a:effectLst>
                <a:latin typeface="Maiandra GD" pitchFamily="34" charset="0"/>
                <a:cs typeface="Arial" charset="0"/>
              </a:rPr>
              <a:t>Encerramento:</a:t>
            </a:r>
          </a:p>
          <a:p>
            <a:pPr lvl="0" algn="r" fontAlgn="auto">
              <a:spcBef>
                <a:spcPts val="0"/>
              </a:spcBef>
              <a:spcAft>
                <a:spcPts val="0"/>
              </a:spcAft>
            </a:pPr>
            <a:r>
              <a:rPr lang="pt-BR" sz="2400" b="1" dirty="0" smtClean="0">
                <a:solidFill>
                  <a:schemeClr val="tx1">
                    <a:lumMod val="95000"/>
                  </a:schemeClr>
                </a:solidFill>
                <a:effectLst>
                  <a:outerShdw blurRad="38100" dist="38100" dir="2700000" algn="tl">
                    <a:srgbClr val="000000">
                      <a:alpha val="43137"/>
                    </a:srgbClr>
                  </a:outerShdw>
                </a:effectLst>
                <a:latin typeface="Maiandra GD" pitchFamily="34" charset="0"/>
                <a:cs typeface="Arial" charset="0"/>
              </a:rPr>
              <a:t>No Final do Arco-íris - Earl Grant</a:t>
            </a:r>
          </a:p>
          <a:p>
            <a:pPr lvl="0" algn="r" fontAlgn="auto">
              <a:spcBef>
                <a:spcPts val="0"/>
              </a:spcBef>
              <a:spcAft>
                <a:spcPts val="0"/>
              </a:spcAft>
            </a:pPr>
            <a:r>
              <a:rPr lang="pt-BR" sz="2400" b="1" dirty="0" smtClean="0">
                <a:solidFill>
                  <a:srgbClr val="FF0000"/>
                </a:solidFill>
                <a:effectLst>
                  <a:outerShdw blurRad="38100" dist="38100" dir="2700000" algn="tl">
                    <a:srgbClr val="000000">
                      <a:alpha val="43137"/>
                    </a:srgbClr>
                  </a:outerShdw>
                </a:effectLst>
                <a:latin typeface="Maiandra GD" pitchFamily="34" charset="0"/>
                <a:cs typeface="Arial" charset="0"/>
              </a:rPr>
              <a:t>Siga letra à esquerda</a:t>
            </a:r>
            <a:endParaRPr lang="pt-BR" sz="2400" b="1" dirty="0">
              <a:solidFill>
                <a:srgbClr val="FF0000"/>
              </a:solidFill>
              <a:effectLst>
                <a:outerShdw blurRad="38100" dist="38100" dir="2700000" algn="tl">
                  <a:srgbClr val="000000">
                    <a:alpha val="43137"/>
                  </a:srgbClr>
                </a:outerShdw>
              </a:effectLst>
              <a:latin typeface="Maiandra GD" pitchFamily="34" charset="0"/>
              <a:cs typeface="Arial" charset="0"/>
            </a:endParaRPr>
          </a:p>
        </p:txBody>
      </p:sp>
      <p:sp>
        <p:nvSpPr>
          <p:cNvPr id="4" name="Retângulo 3"/>
          <p:cNvSpPr/>
          <p:nvPr/>
        </p:nvSpPr>
        <p:spPr>
          <a:xfrm>
            <a:off x="5159896" y="5580727"/>
            <a:ext cx="6888088" cy="1277273"/>
          </a:xfrm>
          <a:prstGeom prst="rect">
            <a:avLst/>
          </a:prstGeom>
        </p:spPr>
        <p:txBody>
          <a:bodyPr wrap="square">
            <a:spAutoFit/>
          </a:bodyPr>
          <a:lstStyle/>
          <a:p>
            <a:pPr lvl="0" algn="r" fontAlgn="auto">
              <a:spcBef>
                <a:spcPts val="0"/>
              </a:spcBef>
              <a:spcAft>
                <a:spcPts val="0"/>
              </a:spcAft>
            </a:pPr>
            <a:r>
              <a:rPr lang="pt-BR" dirty="0">
                <a:solidFill>
                  <a:srgbClr val="FFFF00"/>
                </a:solidFill>
                <a:latin typeface="Britannic Bold" panose="020B0903060703020204" pitchFamily="34" charset="0"/>
              </a:rPr>
              <a:t>ACESSE  MEUS  ESPAÇOS  CULTURAIS  </a:t>
            </a:r>
            <a:endParaRPr lang="pt-BR" dirty="0" smtClean="0">
              <a:solidFill>
                <a:srgbClr val="FFFF00"/>
              </a:solidFill>
              <a:latin typeface="Britannic Bold" panose="020B0903060703020204" pitchFamily="34" charset="0"/>
            </a:endParaRPr>
          </a:p>
          <a:p>
            <a:pPr lvl="0" algn="r" fontAlgn="auto">
              <a:spcBef>
                <a:spcPts val="0"/>
              </a:spcBef>
              <a:spcAft>
                <a:spcPts val="0"/>
              </a:spcAft>
            </a:pPr>
            <a:r>
              <a:rPr lang="pt-BR" sz="2400" dirty="0" smtClean="0">
                <a:solidFill>
                  <a:srgbClr val="FFFF00"/>
                </a:solidFill>
                <a:latin typeface="Britannic Bold" panose="020B0903060703020204" pitchFamily="34" charset="0"/>
              </a:rPr>
              <a:t>http</a:t>
            </a:r>
            <a:r>
              <a:rPr lang="pt-BR" sz="2400" dirty="0">
                <a:solidFill>
                  <a:srgbClr val="FFFF00"/>
                </a:solidFill>
                <a:latin typeface="Britannic Bold" panose="020B0903060703020204" pitchFamily="34" charset="0"/>
              </a:rPr>
              <a:t>://sergrasan.com/toninhovendraminislides/</a:t>
            </a:r>
            <a:endParaRPr lang="pt-BR" sz="2400" dirty="0">
              <a:solidFill>
                <a:srgbClr val="FFFF00"/>
              </a:solidFill>
              <a:latin typeface="Britannic Bold" panose="020B0903060703020204" pitchFamily="34" charset="0"/>
              <a:hlinkClick r:id="rId4"/>
            </a:endParaRPr>
          </a:p>
          <a:p>
            <a:pPr lvl="0" algn="r" fontAlgn="auto">
              <a:spcBef>
                <a:spcPts val="0"/>
              </a:spcBef>
              <a:spcAft>
                <a:spcPts val="0"/>
              </a:spcAft>
            </a:pPr>
            <a:r>
              <a:rPr lang="pt-BR" sz="2400" dirty="0">
                <a:solidFill>
                  <a:srgbClr val="FFFF00"/>
                </a:solidFill>
                <a:latin typeface="Britannic Bold" panose="020B0903060703020204" pitchFamily="34" charset="0"/>
                <a:hlinkClick r:id="rId5"/>
              </a:rPr>
              <a:t>http://vendraminiletras.blogspot.com</a:t>
            </a:r>
            <a:endParaRPr lang="pt-BR" sz="2400" dirty="0">
              <a:solidFill>
                <a:srgbClr val="FFFF00"/>
              </a:solidFill>
              <a:latin typeface="Britannic Bold" panose="020B0903060703020204" pitchFamily="34" charset="0"/>
            </a:endParaRPr>
          </a:p>
          <a:p>
            <a:pPr lvl="0" algn="r" fontAlgn="auto">
              <a:spcBef>
                <a:spcPts val="0"/>
              </a:spcBef>
              <a:spcAft>
                <a:spcPts val="0"/>
              </a:spcAft>
            </a:pPr>
            <a:endParaRPr lang="pt-BR" sz="1100" dirty="0">
              <a:solidFill>
                <a:srgbClr val="FFFF00"/>
              </a:solidFill>
              <a:latin typeface="Arial Black" panose="020B0A04020102020204" pitchFamily="34" charset="0"/>
              <a:cs typeface="Aharoni" panose="02010803020104030203" pitchFamily="2" charset="-79"/>
            </a:endParaRPr>
          </a:p>
        </p:txBody>
      </p:sp>
      <p:sp>
        <p:nvSpPr>
          <p:cNvPr id="5" name="Retângulo 4"/>
          <p:cNvSpPr/>
          <p:nvPr/>
        </p:nvSpPr>
        <p:spPr>
          <a:xfrm>
            <a:off x="32752" y="96764"/>
            <a:ext cx="12015232" cy="6740307"/>
          </a:xfrm>
          <a:prstGeom prst="rect">
            <a:avLst/>
          </a:prstGeom>
        </p:spPr>
        <p:txBody>
          <a:bodyPr wrap="square">
            <a:spAutoFit/>
          </a:bodyPr>
          <a:lstStyle/>
          <a:p>
            <a:r>
              <a:rPr lang="pt-BR" dirty="0"/>
              <a:t>No final de um </a:t>
            </a:r>
            <a:r>
              <a:rPr lang="pt-BR" dirty="0" smtClean="0"/>
              <a:t>arco-íris</a:t>
            </a:r>
          </a:p>
          <a:p>
            <a:r>
              <a:rPr lang="pt-BR" dirty="0" smtClean="0"/>
              <a:t>Você </a:t>
            </a:r>
            <a:r>
              <a:rPr lang="pt-BR" dirty="0"/>
              <a:t>achará um pote de </a:t>
            </a:r>
            <a:r>
              <a:rPr lang="pt-BR" dirty="0" smtClean="0"/>
              <a:t>ouro</a:t>
            </a:r>
          </a:p>
          <a:p>
            <a:r>
              <a:rPr lang="pt-BR" dirty="0" smtClean="0"/>
              <a:t>No </a:t>
            </a:r>
            <a:r>
              <a:rPr lang="pt-BR" dirty="0"/>
              <a:t>final de uma </a:t>
            </a:r>
            <a:r>
              <a:rPr lang="pt-BR" dirty="0" smtClean="0"/>
              <a:t>história você </a:t>
            </a:r>
            <a:r>
              <a:rPr lang="pt-BR" dirty="0"/>
              <a:t>entenderá tudo que foi </a:t>
            </a:r>
            <a:r>
              <a:rPr lang="pt-BR" dirty="0" smtClean="0"/>
              <a:t>contado</a:t>
            </a:r>
          </a:p>
          <a:p>
            <a:r>
              <a:rPr lang="pt-BR" dirty="0" smtClean="0"/>
              <a:t>Mas </a:t>
            </a:r>
            <a:r>
              <a:rPr lang="pt-BR" dirty="0"/>
              <a:t>nosso amor tem um </a:t>
            </a:r>
            <a:r>
              <a:rPr lang="pt-BR" dirty="0" smtClean="0"/>
              <a:t>tesouro</a:t>
            </a:r>
          </a:p>
          <a:p>
            <a:r>
              <a:rPr lang="pt-BR" dirty="0" smtClean="0"/>
              <a:t>Que </a:t>
            </a:r>
            <a:r>
              <a:rPr lang="pt-BR" dirty="0"/>
              <a:t>nossos corações sempre poderão </a:t>
            </a:r>
            <a:r>
              <a:rPr lang="pt-BR" dirty="0" smtClean="0"/>
              <a:t>dispor</a:t>
            </a:r>
          </a:p>
          <a:p>
            <a:r>
              <a:rPr lang="pt-BR" dirty="0" smtClean="0"/>
              <a:t>E </a:t>
            </a:r>
            <a:r>
              <a:rPr lang="pt-BR" dirty="0"/>
              <a:t>tem uma </a:t>
            </a:r>
            <a:r>
              <a:rPr lang="pt-BR" dirty="0" smtClean="0"/>
              <a:t>história</a:t>
            </a:r>
          </a:p>
          <a:p>
            <a:r>
              <a:rPr lang="pt-BR" dirty="0" smtClean="0"/>
              <a:t>Sem </a:t>
            </a:r>
            <a:r>
              <a:rPr lang="pt-BR" dirty="0"/>
              <a:t>qualquer </a:t>
            </a:r>
            <a:r>
              <a:rPr lang="pt-BR" dirty="0" smtClean="0"/>
              <a:t>fim</a:t>
            </a:r>
          </a:p>
          <a:p>
            <a:r>
              <a:rPr lang="pt-BR" dirty="0" smtClean="0"/>
              <a:t>No </a:t>
            </a:r>
            <a:r>
              <a:rPr lang="pt-BR" dirty="0"/>
              <a:t>final de um </a:t>
            </a:r>
            <a:r>
              <a:rPr lang="pt-BR" dirty="0" smtClean="0"/>
              <a:t>rio</a:t>
            </a:r>
          </a:p>
          <a:p>
            <a:r>
              <a:rPr lang="pt-BR" dirty="0" smtClean="0"/>
              <a:t>A </a:t>
            </a:r>
            <a:r>
              <a:rPr lang="pt-BR" dirty="0"/>
              <a:t>água </a:t>
            </a:r>
            <a:r>
              <a:rPr lang="pt-BR" dirty="0" smtClean="0"/>
              <a:t>para </a:t>
            </a:r>
            <a:r>
              <a:rPr lang="pt-BR" dirty="0"/>
              <a:t>seu </a:t>
            </a:r>
            <a:r>
              <a:rPr lang="pt-BR" dirty="0" smtClean="0"/>
              <a:t>fluxo</a:t>
            </a:r>
          </a:p>
          <a:p>
            <a:r>
              <a:rPr lang="pt-BR" dirty="0" smtClean="0"/>
              <a:t>No </a:t>
            </a:r>
            <a:r>
              <a:rPr lang="pt-BR" dirty="0"/>
              <a:t>final de uma </a:t>
            </a:r>
            <a:r>
              <a:rPr lang="pt-BR" dirty="0" smtClean="0"/>
              <a:t>estrada</a:t>
            </a:r>
          </a:p>
          <a:p>
            <a:r>
              <a:rPr lang="pt-BR" dirty="0" smtClean="0"/>
              <a:t>Não </a:t>
            </a:r>
            <a:r>
              <a:rPr lang="pt-BR" dirty="0"/>
              <a:t>há lugar algum que você possa </a:t>
            </a:r>
            <a:r>
              <a:rPr lang="pt-BR" dirty="0" smtClean="0"/>
              <a:t>ir</a:t>
            </a:r>
          </a:p>
          <a:p>
            <a:r>
              <a:rPr lang="pt-BR" dirty="0" smtClean="0"/>
              <a:t>Mas </a:t>
            </a:r>
            <a:r>
              <a:rPr lang="pt-BR" dirty="0"/>
              <a:t>diga apenas que me </a:t>
            </a:r>
            <a:r>
              <a:rPr lang="pt-BR" dirty="0" smtClean="0"/>
              <a:t>ama</a:t>
            </a:r>
          </a:p>
          <a:p>
            <a:r>
              <a:rPr lang="pt-BR" dirty="0" smtClean="0"/>
              <a:t>E </a:t>
            </a:r>
            <a:r>
              <a:rPr lang="pt-BR" dirty="0"/>
              <a:t>que você é só </a:t>
            </a:r>
            <a:r>
              <a:rPr lang="pt-BR" dirty="0" smtClean="0"/>
              <a:t>minha</a:t>
            </a:r>
          </a:p>
          <a:p>
            <a:r>
              <a:rPr lang="pt-BR" dirty="0" smtClean="0"/>
              <a:t>E </a:t>
            </a:r>
            <a:r>
              <a:rPr lang="pt-BR" dirty="0"/>
              <a:t>nosso amor irá </a:t>
            </a:r>
            <a:r>
              <a:rPr lang="pt-BR" dirty="0" smtClean="0"/>
              <a:t>durar</a:t>
            </a:r>
          </a:p>
          <a:p>
            <a:r>
              <a:rPr lang="pt-BR" dirty="0" smtClean="0"/>
              <a:t>Até </a:t>
            </a:r>
            <a:r>
              <a:rPr lang="pt-BR" dirty="0"/>
              <a:t>o fim dos </a:t>
            </a:r>
            <a:r>
              <a:rPr lang="pt-BR" dirty="0" smtClean="0"/>
              <a:t>tempos</a:t>
            </a:r>
          </a:p>
          <a:p>
            <a:r>
              <a:rPr lang="pt-BR" dirty="0" smtClean="0"/>
              <a:t>No </a:t>
            </a:r>
            <a:r>
              <a:rPr lang="pt-BR" dirty="0"/>
              <a:t>final de um </a:t>
            </a:r>
            <a:r>
              <a:rPr lang="pt-BR" dirty="0" smtClean="0"/>
              <a:t>rio</a:t>
            </a:r>
          </a:p>
          <a:p>
            <a:r>
              <a:rPr lang="pt-BR" dirty="0" smtClean="0"/>
              <a:t>A </a:t>
            </a:r>
            <a:r>
              <a:rPr lang="pt-BR" dirty="0"/>
              <a:t>água </a:t>
            </a:r>
            <a:r>
              <a:rPr lang="pt-BR" dirty="0" smtClean="0"/>
              <a:t>para </a:t>
            </a:r>
            <a:r>
              <a:rPr lang="pt-BR" dirty="0"/>
              <a:t>seu </a:t>
            </a:r>
            <a:r>
              <a:rPr lang="pt-BR" dirty="0" smtClean="0"/>
              <a:t>fluxo</a:t>
            </a:r>
          </a:p>
          <a:p>
            <a:r>
              <a:rPr lang="pt-BR" dirty="0" smtClean="0"/>
              <a:t>No </a:t>
            </a:r>
            <a:r>
              <a:rPr lang="pt-BR" dirty="0"/>
              <a:t>final de uma </a:t>
            </a:r>
            <a:r>
              <a:rPr lang="pt-BR" dirty="0" smtClean="0"/>
              <a:t>estrada</a:t>
            </a:r>
          </a:p>
          <a:p>
            <a:r>
              <a:rPr lang="pt-BR" dirty="0" smtClean="0"/>
              <a:t>Não </a:t>
            </a:r>
            <a:r>
              <a:rPr lang="pt-BR" dirty="0"/>
              <a:t>há lugar algum que você possa </a:t>
            </a:r>
            <a:r>
              <a:rPr lang="pt-BR" dirty="0" smtClean="0"/>
              <a:t>ir</a:t>
            </a:r>
          </a:p>
          <a:p>
            <a:r>
              <a:rPr lang="pt-BR" dirty="0" smtClean="0"/>
              <a:t>Mas </a:t>
            </a:r>
            <a:r>
              <a:rPr lang="pt-BR" dirty="0"/>
              <a:t>diga apenas que me </a:t>
            </a:r>
            <a:r>
              <a:rPr lang="pt-BR" dirty="0" smtClean="0"/>
              <a:t>ama</a:t>
            </a:r>
          </a:p>
          <a:p>
            <a:r>
              <a:rPr lang="pt-BR" dirty="0" smtClean="0"/>
              <a:t>E </a:t>
            </a:r>
            <a:r>
              <a:rPr lang="pt-BR" dirty="0"/>
              <a:t>que você é só </a:t>
            </a:r>
            <a:r>
              <a:rPr lang="pt-BR" dirty="0" smtClean="0"/>
              <a:t>minha</a:t>
            </a:r>
          </a:p>
          <a:p>
            <a:r>
              <a:rPr lang="pt-BR" dirty="0" smtClean="0"/>
              <a:t>E </a:t>
            </a:r>
            <a:r>
              <a:rPr lang="pt-BR" dirty="0"/>
              <a:t>nosso amor irá </a:t>
            </a:r>
            <a:r>
              <a:rPr lang="pt-BR" dirty="0" smtClean="0"/>
              <a:t>durar</a:t>
            </a:r>
          </a:p>
          <a:p>
            <a:r>
              <a:rPr lang="pt-BR" dirty="0" smtClean="0"/>
              <a:t>Até </a:t>
            </a:r>
            <a:r>
              <a:rPr lang="pt-BR" dirty="0"/>
              <a:t>o fim dos </a:t>
            </a:r>
            <a:r>
              <a:rPr lang="pt-BR" dirty="0" smtClean="0"/>
              <a:t>tempos</a:t>
            </a:r>
          </a:p>
          <a:p>
            <a:r>
              <a:rPr lang="pt-BR" dirty="0" smtClean="0"/>
              <a:t>Até </a:t>
            </a:r>
            <a:r>
              <a:rPr lang="pt-BR" dirty="0"/>
              <a:t>o fim dos tempos</a:t>
            </a:r>
          </a:p>
        </p:txBody>
      </p:sp>
      <p:pic>
        <p:nvPicPr>
          <p:cNvPr id="19" name="Imagem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00863" y="1509583"/>
            <a:ext cx="3703077" cy="2761878"/>
          </a:xfrm>
          <a:prstGeom prst="rect">
            <a:avLst/>
          </a:prstGeom>
          <a:ln>
            <a:noFill/>
          </a:ln>
          <a:effectLst>
            <a:softEdge rad="112500"/>
          </a:effectLst>
        </p:spPr>
      </p:pic>
    </p:spTree>
    <p:extLst>
      <p:ext uri="{BB962C8B-B14F-4D97-AF65-F5344CB8AC3E}">
        <p14:creationId xmlns:p14="http://schemas.microsoft.com/office/powerpoint/2010/main" val="2929620469"/>
      </p:ext>
    </p:extLst>
  </p:cSld>
  <p:clrMapOvr>
    <a:masterClrMapping/>
  </p:clrMapOvr>
  <mc:AlternateContent xmlns:mc="http://schemas.openxmlformats.org/markup-compatibility/2006" xmlns:p14="http://schemas.microsoft.com/office/powerpoint/2010/main">
    <mc:Choice Requires="p14">
      <p:transition spd="slow" p14:dur="14750" advClick="0" advTm="121000">
        <p14:flythrough/>
        <p:sndAc>
          <p:stSnd loop="1">
            <p:snd r:embed="rId2" name="the_end.wav"/>
          </p:stSnd>
        </p:sndAc>
      </p:transition>
    </mc:Choice>
    <mc:Fallback xmlns="">
      <p:transition spd="slow" advClick="0" advTm="121000">
        <p:fade/>
        <p:sndAc>
          <p:stSnd loop="1">
            <p:snd r:embed="rId7" name="the_end.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5000" fill="hold"/>
                                        <p:tgtEl>
                                          <p:spTgt spid="2"/>
                                        </p:tgtEl>
                                        <p:attrNameLst>
                                          <p:attrName>ppt_w</p:attrName>
                                        </p:attrNameLst>
                                      </p:cBhvr>
                                      <p:tavLst>
                                        <p:tav tm="0">
                                          <p:val>
                                            <p:fltVal val="0"/>
                                          </p:val>
                                        </p:tav>
                                        <p:tav tm="100000">
                                          <p:val>
                                            <p:strVal val="#ppt_w"/>
                                          </p:val>
                                        </p:tav>
                                      </p:tavLst>
                                    </p:anim>
                                    <p:anim calcmode="lin" valueType="num">
                                      <p:cBhvr>
                                        <p:cTn id="8" dur="45000" fill="hold"/>
                                        <p:tgtEl>
                                          <p:spTgt spid="2"/>
                                        </p:tgtEl>
                                        <p:attrNameLst>
                                          <p:attrName>ppt_h</p:attrName>
                                        </p:attrNameLst>
                                      </p:cBhvr>
                                      <p:tavLst>
                                        <p:tav tm="0">
                                          <p:val>
                                            <p:fltVal val="0"/>
                                          </p:val>
                                        </p:tav>
                                        <p:tav tm="100000">
                                          <p:val>
                                            <p:strVal val="#ppt_h"/>
                                          </p:val>
                                        </p:tav>
                                      </p:tavLst>
                                    </p:anim>
                                    <p:animEffect transition="in" filter="fade">
                                      <p:cBhvr>
                                        <p:cTn id="9" dur="45000"/>
                                        <p:tgtEl>
                                          <p:spTgt spid="2"/>
                                        </p:tgtEl>
                                      </p:cBhvr>
                                    </p:animEffect>
                                  </p:childTnLst>
                                </p:cTn>
                              </p:par>
                              <p:par>
                                <p:cTn id="10" presetID="53" presetClass="entr" presetSubtype="16" fill="hold" nodeType="with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3750" fill="hold"/>
                                        <p:tgtEl>
                                          <p:spTgt spid="19"/>
                                        </p:tgtEl>
                                        <p:attrNameLst>
                                          <p:attrName>ppt_w</p:attrName>
                                        </p:attrNameLst>
                                      </p:cBhvr>
                                      <p:tavLst>
                                        <p:tav tm="0">
                                          <p:val>
                                            <p:fltVal val="0"/>
                                          </p:val>
                                        </p:tav>
                                        <p:tav tm="100000">
                                          <p:val>
                                            <p:strVal val="#ppt_w"/>
                                          </p:val>
                                        </p:tav>
                                      </p:tavLst>
                                    </p:anim>
                                    <p:anim calcmode="lin" valueType="num">
                                      <p:cBhvr>
                                        <p:cTn id="13" dur="3750" fill="hold"/>
                                        <p:tgtEl>
                                          <p:spTgt spid="19"/>
                                        </p:tgtEl>
                                        <p:attrNameLst>
                                          <p:attrName>ppt_h</p:attrName>
                                        </p:attrNameLst>
                                      </p:cBhvr>
                                      <p:tavLst>
                                        <p:tav tm="0">
                                          <p:val>
                                            <p:fltVal val="0"/>
                                          </p:val>
                                        </p:tav>
                                        <p:tav tm="100000">
                                          <p:val>
                                            <p:strVal val="#ppt_h"/>
                                          </p:val>
                                        </p:tav>
                                      </p:tavLst>
                                    </p:anim>
                                    <p:animEffect transition="in" filter="fade">
                                      <p:cBhvr>
                                        <p:cTn id="14" dur="37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Design padrão">
  <a:themeElements>
    <a:clrScheme name="Tema do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o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o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1_Design padrão">
  <a:themeElements>
    <a:clrScheme name="Design padrã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Design padrão">
      <a:majorFont>
        <a:latin typeface="Arial"/>
        <a:ea typeface=""/>
        <a:cs typeface=""/>
      </a:majorFont>
      <a:minorFont>
        <a:latin typeface="Arial"/>
        <a:ea typeface=""/>
        <a:cs typeface=""/>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sign padrã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sign padrã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sign padrã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sign padrã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sign padrã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sign padrã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sign padrã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sign padrã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sign padrã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sign padrã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sign padrã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sign padrã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HISTORIAS E POEMAS</Template>
  <TotalTime>40</TotalTime>
  <Words>811</Words>
  <Application>Microsoft Office PowerPoint</Application>
  <PresentationFormat>Widescreen</PresentationFormat>
  <Paragraphs>107</Paragraphs>
  <Slides>9</Slides>
  <Notes>1</Notes>
  <HiddenSlides>0</HiddenSlides>
  <MMClips>0</MMClips>
  <ScaleCrop>false</ScaleCrop>
  <HeadingPairs>
    <vt:vector size="6" baseType="variant">
      <vt:variant>
        <vt:lpstr>Fontes usadas</vt:lpstr>
      </vt:variant>
      <vt:variant>
        <vt:i4>22</vt:i4>
      </vt:variant>
      <vt:variant>
        <vt:lpstr>Tema</vt:lpstr>
      </vt:variant>
      <vt:variant>
        <vt:i4>3</vt:i4>
      </vt:variant>
      <vt:variant>
        <vt:lpstr>Títulos de slides</vt:lpstr>
      </vt:variant>
      <vt:variant>
        <vt:i4>9</vt:i4>
      </vt:variant>
    </vt:vector>
  </HeadingPairs>
  <TitlesOfParts>
    <vt:vector size="34" baseType="lpstr">
      <vt:lpstr>Aharoni</vt:lpstr>
      <vt:lpstr>Arial</vt:lpstr>
      <vt:lpstr>Arial Black</vt:lpstr>
      <vt:lpstr>Arial Narrow</vt:lpstr>
      <vt:lpstr>Bauhaus 93</vt:lpstr>
      <vt:lpstr>Book Antiqua</vt:lpstr>
      <vt:lpstr>Bookman Old Style</vt:lpstr>
      <vt:lpstr>Britannic Bold</vt:lpstr>
      <vt:lpstr>Calibri</vt:lpstr>
      <vt:lpstr>Calibri Light</vt:lpstr>
      <vt:lpstr>Cambria</vt:lpstr>
      <vt:lpstr>Centaur</vt:lpstr>
      <vt:lpstr>Comic Sans MS</vt:lpstr>
      <vt:lpstr>Cooper Black</vt:lpstr>
      <vt:lpstr>Curlz MT</vt:lpstr>
      <vt:lpstr>Forte</vt:lpstr>
      <vt:lpstr>Freestyle Script</vt:lpstr>
      <vt:lpstr>Ink Free</vt:lpstr>
      <vt:lpstr>Kristen ITC</vt:lpstr>
      <vt:lpstr>Maiandra GD</vt:lpstr>
      <vt:lpstr>Times New Roman</vt:lpstr>
      <vt:lpstr>Wingdings 2</vt:lpstr>
      <vt:lpstr>Design padrão</vt:lpstr>
      <vt:lpstr>2_Viagem</vt:lpstr>
      <vt:lpstr>1_Design padrão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Antonio</dc:creator>
  <cp:lastModifiedBy>Antonio</cp:lastModifiedBy>
  <cp:revision>4</cp:revision>
  <dcterms:created xsi:type="dcterms:W3CDTF">2023-01-28T12:48:08Z</dcterms:created>
  <dcterms:modified xsi:type="dcterms:W3CDTF">2023-01-28T13:28:10Z</dcterms:modified>
  <cp:contentStatus/>
</cp:coreProperties>
</file>