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0"/>
  </p:notesMasterIdLst>
  <p:sldIdLst>
    <p:sldId id="348" r:id="rId2"/>
    <p:sldId id="350" r:id="rId3"/>
    <p:sldId id="351" r:id="rId4"/>
    <p:sldId id="352" r:id="rId5"/>
    <p:sldId id="353" r:id="rId6"/>
    <p:sldId id="354" r:id="rId7"/>
    <p:sldId id="356" r:id="rId8"/>
    <p:sldId id="304" r:id="rId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0099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47" d="100"/>
          <a:sy n="147" d="100"/>
        </p:scale>
        <p:origin x="600" y="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13/12/2025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04542-2370-675E-AB6C-6F330A9C9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DD784D6B-5661-8676-C2EB-EAD4F5A3C0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147FCFEC-7420-F25D-EC18-AF996C6B6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BF4ECD-AE81-CA27-3670-0114513954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709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635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556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65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b="0" spc="15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413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5" y="1714500"/>
            <a:ext cx="3566160" cy="301752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1714500"/>
            <a:ext cx="3566160" cy="301752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403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725" b="0" cap="none" baseline="0">
                <a:solidFill>
                  <a:schemeClr val="accent1"/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225841"/>
            <a:ext cx="3566160" cy="25061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316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725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3166" y="2225841"/>
            <a:ext cx="3566160" cy="25061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42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038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541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353632"/>
            <a:ext cx="3291840" cy="130302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617220"/>
            <a:ext cx="4258818" cy="388848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1693129"/>
            <a:ext cx="3291840" cy="2821721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178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4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3429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3720104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35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243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571500"/>
            <a:ext cx="1971675" cy="4057650"/>
          </a:xfrm>
        </p:spPr>
        <p:txBody>
          <a:bodyPr vert="eaVert" lIns="45720" tIns="91440" rIns="45720" bIns="91440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571500"/>
            <a:ext cx="5686425" cy="405765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44447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494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714500"/>
            <a:ext cx="7290055" cy="301752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4853028"/>
            <a:ext cx="1615607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4853028"/>
            <a:ext cx="4426094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4853028"/>
            <a:ext cx="73025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61974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724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685800" rtl="0" eaLnBrk="1" latinLnBrk="0" hangingPunct="1">
        <a:lnSpc>
          <a:spcPct val="80000"/>
        </a:lnSpc>
        <a:spcBef>
          <a:spcPct val="0"/>
        </a:spcBef>
        <a:buNone/>
        <a:defRPr sz="375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umjeitomanso.blogspot.com/2017/11/dos-lobos.html" TargetMode="Externa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afeconversa1.blogspot.com/2012/05/perseguicao-e-as-crencas-do-homem.html" TargetMode="Externa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ixnio.com/pt/animais/raposa-lobo/predador-lobo-natureza-animais-animais-selvagens-grama-selvagem" TargetMode="Externa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recantoelfico.blogspot.com/2020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hyperlink" Target="https://fotosdistodaquilo.blogspot.com/2009/12/um-embuste.html" TargetMode="Externa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amigolobocarlossanz.blogspot.com/2018/05/entrevista-carlos-sanz-publicada-en-el.html" TargetMode="Externa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2DB87A-E622-F12E-9B67-8F16380D1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36DA7A02-AEC9-9AE1-039F-1D9A420BF09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810D28DA-7E52-33B8-4E30-4E965A652E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>
                <a:extLst>
                  <a:ext uri="{FF2B5EF4-FFF2-40B4-BE49-F238E27FC236}">
                    <a16:creationId xmlns:a16="http://schemas.microsoft.com/office/drawing/2014/main" id="{E369BB23-A714-BC19-F574-7EDFAAEE2BB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>
                <a:extLst>
                  <a:ext uri="{FF2B5EF4-FFF2-40B4-BE49-F238E27FC236}">
                    <a16:creationId xmlns:a16="http://schemas.microsoft.com/office/drawing/2014/main" id="{67C470E1-E4B7-344F-E229-87D2051460E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>
              <a:extLst>
                <a:ext uri="{FF2B5EF4-FFF2-40B4-BE49-F238E27FC236}">
                  <a16:creationId xmlns:a16="http://schemas.microsoft.com/office/drawing/2014/main" id="{DCAB21B1-BDD9-3B36-DE59-E6FB02A155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>
                <a:extLst>
                  <a:ext uri="{FF2B5EF4-FFF2-40B4-BE49-F238E27FC236}">
                    <a16:creationId xmlns:a16="http://schemas.microsoft.com/office/drawing/2014/main" id="{09E8FD31-10CB-ACC2-B692-D6535C63B2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>
                <a:extLst>
                  <a:ext uri="{FF2B5EF4-FFF2-40B4-BE49-F238E27FC236}">
                    <a16:creationId xmlns:a16="http://schemas.microsoft.com/office/drawing/2014/main" id="{B136A8A2-4D1B-E18E-6A86-719869C78A4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>
              <a:extLst>
                <a:ext uri="{FF2B5EF4-FFF2-40B4-BE49-F238E27FC236}">
                  <a16:creationId xmlns:a16="http://schemas.microsoft.com/office/drawing/2014/main" id="{F43E83EA-9A88-5325-35F7-4819E06D03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>
                <a:extLst>
                  <a:ext uri="{FF2B5EF4-FFF2-40B4-BE49-F238E27FC236}">
                    <a16:creationId xmlns:a16="http://schemas.microsoft.com/office/drawing/2014/main" id="{3EE865B1-84B2-090C-43CF-D9F030D74E7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>
                <a:extLst>
                  <a:ext uri="{FF2B5EF4-FFF2-40B4-BE49-F238E27FC236}">
                    <a16:creationId xmlns:a16="http://schemas.microsoft.com/office/drawing/2014/main" id="{1AF13AAE-FC05-EAD0-5C8F-F470E943382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>
              <a:extLst>
                <a:ext uri="{FF2B5EF4-FFF2-40B4-BE49-F238E27FC236}">
                  <a16:creationId xmlns:a16="http://schemas.microsoft.com/office/drawing/2014/main" id="{9AF85111-0B83-99B6-7235-0192E54432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>
                <a:extLst>
                  <a:ext uri="{FF2B5EF4-FFF2-40B4-BE49-F238E27FC236}">
                    <a16:creationId xmlns:a16="http://schemas.microsoft.com/office/drawing/2014/main" id="{7F48054D-7C98-B50F-4998-31F66A42EA6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>
                <a:extLst>
                  <a:ext uri="{FF2B5EF4-FFF2-40B4-BE49-F238E27FC236}">
                    <a16:creationId xmlns:a16="http://schemas.microsoft.com/office/drawing/2014/main" id="{3E7BA792-F640-BF18-B739-7BB19073B3F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0" name="Imagem 9">
            <a:extLst>
              <a:ext uri="{FF2B5EF4-FFF2-40B4-BE49-F238E27FC236}">
                <a16:creationId xmlns:a16="http://schemas.microsoft.com/office/drawing/2014/main" id="{89F9CC5C-8B64-A153-5B6C-1DE47B39FC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4" y="98106"/>
            <a:ext cx="8939312" cy="4947289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7AED0CF6-2152-B5E3-9293-DF26223E239B}"/>
              </a:ext>
            </a:extLst>
          </p:cNvPr>
          <p:cNvSpPr txBox="1"/>
          <p:nvPr/>
        </p:nvSpPr>
        <p:spPr>
          <a:xfrm>
            <a:off x="278294" y="300502"/>
            <a:ext cx="2432479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DANÇA COM LOBOS</a:t>
            </a:r>
            <a:endParaRPr lang="pt-B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026" name="Picture 2" descr="Momento Solitário Homem no Pico da Montanha ao Pôr-do-sol Abraçando a Natureza Conceito Fotografia da Natureza Silueta do Ponto do Sol Solitário Pico de Montanha Abraçado a Natureza">
            <a:extLst>
              <a:ext uri="{FF2B5EF4-FFF2-40B4-BE49-F238E27FC236}">
                <a16:creationId xmlns:a16="http://schemas.microsoft.com/office/drawing/2014/main" id="{93BCFA48-CDB5-7D99-8EEA-3EEAB2DC5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370" y="268765"/>
            <a:ext cx="4565516" cy="422541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CaixaDeTexto 24">
            <a:extLst>
              <a:ext uri="{FF2B5EF4-FFF2-40B4-BE49-F238E27FC236}">
                <a16:creationId xmlns:a16="http://schemas.microsoft.com/office/drawing/2014/main" id="{732FAD9C-A652-B8F1-8BF5-015FE6803F83}"/>
              </a:ext>
            </a:extLst>
          </p:cNvPr>
          <p:cNvSpPr txBox="1"/>
          <p:nvPr/>
        </p:nvSpPr>
        <p:spPr>
          <a:xfrm>
            <a:off x="382622" y="2762325"/>
            <a:ext cx="80869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Um encontro INESPERADO</a:t>
            </a:r>
          </a:p>
        </p:txBody>
      </p:sp>
    </p:spTree>
    <p:extLst>
      <p:ext uri="{BB962C8B-B14F-4D97-AF65-F5344CB8AC3E}">
        <p14:creationId xmlns:p14="http://schemas.microsoft.com/office/powerpoint/2010/main" val="117815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:fade/>
        <p:sndAc>
          <p:stSnd loop="1">
            <p:snd r:embed="rId3" name="DANÇA COM LOBOS.WAV"/>
          </p:stSnd>
        </p:sndAc>
      </p:transition>
    </mc:Choice>
    <mc:Fallback>
      <p:transition spd="slow" advClick="0" advTm="15000">
        <p:fade/>
        <p:sndAc>
          <p:stSnd loop="1">
            <p:snd r:embed="rId3" name="DANÇA COM LOB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7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A21B5475-BC5D-4618-D08A-0E2F1C7EABC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A3C97F68-0605-2CAC-0715-CA34B62D93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E4D6442C-60A4-6EE7-7B79-D9B2A53317C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055373EB-0A2A-38F2-E090-12F8665E0A7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698FCF25-4C92-F741-1F3D-FC69A1BD08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1E460D96-84A6-5321-49C7-EF09A89B589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F52E38A1-C645-D008-52DA-99BC5A7DCF7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261C65EC-0838-2550-914E-93F10F6A8A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A60A7B4F-62A3-39F3-6F7F-6AFB1435644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28D591F3-812E-6287-742B-5EBCB1CD4E8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5133C061-F5C4-8893-48DC-6E681236C3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4C897F43-5BF2-6215-64E5-3E22B6449F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F98C78D9-03EF-53E5-46A5-007A6C55325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D77ED875-7930-5044-A402-2279810775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99" y="98105"/>
            <a:ext cx="8896550" cy="494729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E681BA0-A50B-89A9-59B6-5FE6ED1547ED}"/>
              </a:ext>
            </a:extLst>
          </p:cNvPr>
          <p:cNvSpPr txBox="1"/>
          <p:nvPr/>
        </p:nvSpPr>
        <p:spPr>
          <a:xfrm>
            <a:off x="894945" y="4101449"/>
            <a:ext cx="682881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dirty="0"/>
              <a:t>"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lgerian" panose="04020705040A02060702" pitchFamily="82" charset="0"/>
              </a:rPr>
              <a:t>Entre o silêncio e o vento</a:t>
            </a:r>
            <a:endParaRPr lang="pt-BR" b="1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DC77C39-BB3F-1589-C79A-A47559F57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39853" y="834447"/>
            <a:ext cx="3707780" cy="294071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14025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fad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2D8640-8EFE-0035-4BE1-38CD26A5F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CA1D7DAA-84C8-D684-B6CF-08F3EE02725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8538AEA5-BF87-9135-C9BC-DC7930497C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9A9EEB34-48AA-D7FE-3CFD-94709C1CDB1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D931B5E0-E3F5-2008-ABEA-52B03397BA8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B36A198E-D0DA-2B20-1692-D77DD1828D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CB92A83B-6DFF-2691-1E1B-F5183FBAFF6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281A018C-61C5-F3EA-028F-13728BC157A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3CDC4461-096D-6D17-43C7-80E9278729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79B5E1F5-3492-42CB-82E6-69B1757C120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C4BE34D5-88EF-F105-B824-D3BA4F91125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A97498FC-B432-B6E7-34CC-800EC5DAC8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C3E96013-95AF-8C64-6374-2811E1CA0F7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0B85E8DF-6807-4407-AD63-21F9C527DEA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D6BBA5FA-A44A-6B53-1FDC-AE753D0095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" y="98105"/>
            <a:ext cx="8877298" cy="4947291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FAD09A3-E485-938B-F2FA-290B8272EA27}"/>
              </a:ext>
            </a:extLst>
          </p:cNvPr>
          <p:cNvSpPr txBox="1"/>
          <p:nvPr/>
        </p:nvSpPr>
        <p:spPr>
          <a:xfrm>
            <a:off x="551234" y="3780977"/>
            <a:ext cx="821662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800" dirty="0">
                <a:solidFill>
                  <a:srgbClr val="FF0000"/>
                </a:solidFill>
                <a:latin typeface="Bernard MT Condensed" panose="02050806060905020404" pitchFamily="18" charset="0"/>
              </a:rPr>
              <a:t>"Olhos que falam sem palavras"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63A398C-86A5-E215-C0D0-A9AD168BC3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62464" y="502201"/>
            <a:ext cx="4276197" cy="302879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1392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fad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465C5D-F724-07B5-3389-FC0C367C5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0169C277-93A5-89C8-9A9C-FDDDAC72795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10CD1EB9-3A2A-BDDE-434F-F26E89C9B4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693BEF34-17E5-D877-E676-64297E1AF0E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8A29C0AA-6E33-474B-975F-5A3A7515EAD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76B81F20-F7C8-2768-AE27-AD38D1C1F1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5ED47DCA-EA32-4C4C-CF47-EC7FDE9BDEE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1D95FC28-77F7-4279-D5BE-F49C7AB4EE2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70D065AC-E36A-02BB-7418-3435E1CE21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B0D5A285-5C7D-0AE2-C324-715440DF17E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81F7BB9C-E86A-BF20-265B-CC1AFB342B6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A50BA956-2AA0-57FF-6A3F-DA401E5204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513602D2-E7B1-E0D9-A567-1F5BEED53F6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39D187E6-26EB-F5CA-2811-6F1E2B98AEF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15DB9AB7-33D9-8CE7-7991-FE93D00568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" y="98106"/>
            <a:ext cx="9105538" cy="494729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DBF4668-D993-4E3A-775E-CB6B18215931}"/>
              </a:ext>
            </a:extLst>
          </p:cNvPr>
          <p:cNvSpPr txBox="1"/>
          <p:nvPr/>
        </p:nvSpPr>
        <p:spPr>
          <a:xfrm>
            <a:off x="473189" y="3946058"/>
            <a:ext cx="82360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800" b="1" dirty="0">
                <a:solidFill>
                  <a:srgbClr val="FF0000"/>
                </a:solidFill>
              </a:rPr>
              <a:t>"Medo... respeito...curiosidade"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86B5D10-EBA5-A4E7-E80D-1D1A1FAB39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27902" y="754557"/>
            <a:ext cx="4640094" cy="30933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18456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fade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57B7C1-7D88-777D-FB47-CC6B489332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689111C3-05F8-009C-724B-CA064D01613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0EA05DDA-5DDE-1A6E-9480-F58D31A498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21296A5C-5F28-8608-EA1F-7BE6A7A0941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12751098-3B02-9FA7-F2A3-EA5E9689CE9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B6DFF89A-BAA9-325F-2DB9-B596874675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0D92C91B-B44A-20D3-DD93-88CF9A62E6B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8970972D-7623-144F-9239-7DAABEA9338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41586464-88AC-E99B-B809-76C75D08A8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6EEDD203-4076-BB19-1B40-49A9B2B1919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968AEB46-CCB1-51CB-9B9C-472788960B3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EBC9BF3B-464A-CDFC-7A06-AF9F79C560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C7F8D532-C765-691E-EC9C-8A3C376D59C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7E6A2172-78DB-58CF-BA20-0A56716C908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5" name="Imagem 4">
            <a:extLst>
              <a:ext uri="{FF2B5EF4-FFF2-40B4-BE49-F238E27FC236}">
                <a16:creationId xmlns:a16="http://schemas.microsoft.com/office/drawing/2014/main" id="{A4A38841-084F-E289-826E-094497B1A3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98105"/>
            <a:ext cx="8877299" cy="4897965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0B949C8-0D86-292E-819E-2307B4A67C1D}"/>
              </a:ext>
            </a:extLst>
          </p:cNvPr>
          <p:cNvSpPr txBox="1"/>
          <p:nvPr/>
        </p:nvSpPr>
        <p:spPr>
          <a:xfrm>
            <a:off x="266702" y="3896166"/>
            <a:ext cx="84565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Dois mundos se tocam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7492D23-87D0-8917-2FA4-0647A3AB4C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40865" y="207338"/>
            <a:ext cx="3927373" cy="407283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638C1C1-D091-B348-1353-1C4BF73035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599234" y="2081816"/>
            <a:ext cx="3048000" cy="20383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00960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fad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93B7D4-E665-52B2-AE53-4EA7B9FF6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4CA933F8-4E8A-9DC1-DD9D-E54DADBC741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C2717350-1536-0BC6-E289-DF1F03ABA0B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1C51CA52-B9BC-7CD8-0E19-605F2404AED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D54A071D-721F-D1A6-0387-6AFE524F196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D1F206AA-AB41-541E-FB89-00031F7CD0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20D8AFF9-E4E5-5D78-329E-A3639C67C0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6DAF1092-79DB-43DE-907C-EA84FBBC34A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DBEF2832-40FE-A1E7-E2EC-1F60BA64A9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2AB4815A-71F3-9B8A-273B-12898AE7AAB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58278731-26AE-A6F6-FAF9-58D6D944DD3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CF7DEA45-7FA8-B72C-7F5C-4893E753C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0D21FACE-BA48-1241-203E-089356E0D42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CD72DEAC-3042-1D68-AA7D-14A0B0E2EFF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5" name="Imagem 4">
            <a:extLst>
              <a:ext uri="{FF2B5EF4-FFF2-40B4-BE49-F238E27FC236}">
                <a16:creationId xmlns:a16="http://schemas.microsoft.com/office/drawing/2014/main" id="{C6ED82AF-2CEF-A82C-82F6-C98B0BBAFB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32" y="97167"/>
            <a:ext cx="8875618" cy="494822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8493F2C-3060-4781-324A-65C23EF28506}"/>
              </a:ext>
            </a:extLst>
          </p:cNvPr>
          <p:cNvSpPr txBox="1"/>
          <p:nvPr/>
        </p:nvSpPr>
        <p:spPr>
          <a:xfrm>
            <a:off x="551234" y="3757162"/>
            <a:ext cx="824257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800" dirty="0">
                <a:solidFill>
                  <a:srgbClr val="FFFF00"/>
                </a:solidFill>
              </a:rPr>
              <a:t>"A amizade transforma destinos"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64F3F88-3029-13B6-5CAF-A298B11DBC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33350" y="330741"/>
            <a:ext cx="4183953" cy="35172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2654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fad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37BED3-2A7F-349A-505B-0379664F5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DED9F068-30A2-0B5D-A62B-C0B61570C629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608E4FED-F523-F0A0-991E-4EA918C0C5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FFD6A4D8-1F70-95EB-F6D5-AC81EEBEE52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2D3925B6-75EC-52EE-26E5-D2D3D5FE4B2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474D6197-2923-2281-9BDE-D6F3970E7B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62EB8FBA-A812-96D9-46BB-EC4867367D2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50004EC0-327C-B857-C664-2CB6E89BF5F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632C7BC9-5AFC-7E06-27FE-B686D59F2F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F61D6799-E1CB-70CA-B30B-21D2A6F7816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ECB0B2DE-983B-922F-EABE-66740EBE8D0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CB933EAC-25A2-9059-934D-464649B047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C36DC33B-D192-9BF2-0E77-FA1CF0AEB0E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23142D90-FFEF-61B1-7E27-1514E9255D4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6BB97814-8987-BEF4-F4EC-1EFF2966F4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109377"/>
            <a:ext cx="8877299" cy="4936018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BC9B923-87B0-90EF-B220-7E451FA2D9A2}"/>
              </a:ext>
            </a:extLst>
          </p:cNvPr>
          <p:cNvSpPr txBox="1"/>
          <p:nvPr/>
        </p:nvSpPr>
        <p:spPr>
          <a:xfrm>
            <a:off x="479898" y="3537784"/>
            <a:ext cx="83593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6600" dirty="0"/>
              <a:t>"</a:t>
            </a:r>
            <a:r>
              <a:rPr lang="pt-BR" sz="7200" dirty="0">
                <a:solidFill>
                  <a:srgbClr val="FFFF00"/>
                </a:solidFill>
                <a:latin typeface="Bauhaus 93" panose="04030905020B02020C02" pitchFamily="82" charset="0"/>
              </a:rPr>
              <a:t>Dança com Lobos</a:t>
            </a:r>
            <a:r>
              <a:rPr lang="pt-BR" sz="2000" dirty="0">
                <a:solidFill>
                  <a:srgbClr val="FFFF00"/>
                </a:solidFill>
                <a:latin typeface="Bauhaus 93" panose="04030905020B02020C02" pitchFamily="82" charset="0"/>
              </a:rPr>
              <a:t>"</a:t>
            </a:r>
            <a:endParaRPr lang="pt-BR" dirty="0">
              <a:solidFill>
                <a:srgbClr val="FFFF00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844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:fad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04528" y="257560"/>
            <a:ext cx="247391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Artes &amp; Sons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i="0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</a:t>
            </a:r>
            <a:endParaRPr kumimoji="0" lang="pt-BR" sz="3600" i="0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800" i="0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</a:t>
            </a: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Dança com Lobos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Imagine</a:t>
            </a: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44817" y="4068594"/>
            <a:ext cx="8603925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lang="pt-BR"/>
              <a:t>No período da Guerra Civil Americana, o jovem militar John Dunbar cria uma estratégia não violenta de aproximação com índios Sioux. Os indígenas, que acham curiosa a amizade de Dunbar com um lobo, passam a conviver de forma afetuosa com o tenente.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270" y="147076"/>
            <a:ext cx="2714795" cy="266587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-71410" y="7937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5565269" y="2438870"/>
            <a:ext cx="33486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oper Black" panose="0208090404030B020404" pitchFamily="18" charset="0"/>
                <a:cs typeface="David" panose="020E0502060401010101" pitchFamily="34" charset="-79"/>
              </a:rPr>
              <a:t>CRIAÇÃO  &amp; APRESENTAÇÃO </a:t>
            </a:r>
            <a:endParaRPr kumimoji="0" lang="pt-BR" sz="200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oper Black" panose="0208090404030B020404" pitchFamily="18" charset="0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400" b="1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sp>
        <p:nvSpPr>
          <p:cNvPr id="4" name="AutoShape 2" descr="DANÇA COM LOBOS E O CHAMADO DA FRONTEIRA">
            <a:extLst>
              <a:ext uri="{FF2B5EF4-FFF2-40B4-BE49-F238E27FC236}">
                <a16:creationId xmlns:a16="http://schemas.microsoft.com/office/drawing/2014/main" id="{FAA1CF3A-ADC4-C7A2-C727-E400EBAAFEB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DANÇA COM LOBOS E O CHAMADO DA FRONTEIRA">
            <a:extLst>
              <a:ext uri="{FF2B5EF4-FFF2-40B4-BE49-F238E27FC236}">
                <a16:creationId xmlns:a16="http://schemas.microsoft.com/office/drawing/2014/main" id="{2B5CA197-A823-DB92-6781-89F70ED6E5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" name="AutoShape 6" descr="DANÇA COM LOBOS E O CHAMADO DA FRONTEIRA">
            <a:extLst>
              <a:ext uri="{FF2B5EF4-FFF2-40B4-BE49-F238E27FC236}">
                <a16:creationId xmlns:a16="http://schemas.microsoft.com/office/drawing/2014/main" id="{02D5C9FD-74CA-B535-625F-EF1793E304E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24400" y="27241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AFF10503-31D4-69CD-437C-4B3C1B5B6D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817" y="528870"/>
            <a:ext cx="3488872" cy="288977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85598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0">
        <p15:prstTrans prst="fracture"/>
        <p:sndAc>
          <p:stSnd loop="1">
            <p:snd r:embed="rId3" name="Andre Rieu - Imagine.wav"/>
          </p:stSnd>
        </p:sndAc>
      </p:transition>
    </mc:Choice>
    <mc:Fallback>
      <p:transition spd="slow" advClick="0" advTm="180000">
        <p:fade/>
        <p:sndAc>
          <p:stSnd loop="1">
            <p:snd r:embed="rId3" name="Andre Rieu - Imag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9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DEBORA'S THEME</Template>
  <TotalTime>126</TotalTime>
  <Words>107</Words>
  <Application>Microsoft Office PowerPoint</Application>
  <PresentationFormat>Apresentação na tela (16:9)</PresentationFormat>
  <Paragraphs>22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23" baseType="lpstr">
      <vt:lpstr>Algerian</vt:lpstr>
      <vt:lpstr>Arial</vt:lpstr>
      <vt:lpstr>Arial Black</vt:lpstr>
      <vt:lpstr>Bauhaus 93</vt:lpstr>
      <vt:lpstr>Bernard MT Condensed</vt:lpstr>
      <vt:lpstr>Calibri</vt:lpstr>
      <vt:lpstr>Cambria</vt:lpstr>
      <vt:lpstr>Cooper Black</vt:lpstr>
      <vt:lpstr>David</vt:lpstr>
      <vt:lpstr>Maiandra GD</vt:lpstr>
      <vt:lpstr>Times New Roman</vt:lpstr>
      <vt:lpstr>Tw Cen MT</vt:lpstr>
      <vt:lpstr>Tw Cen MT Condensed</vt:lpstr>
      <vt:lpstr>Wingdings 3</vt:lpstr>
      <vt:lpstr>Integral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9</cp:revision>
  <dcterms:created xsi:type="dcterms:W3CDTF">2025-12-13T16:35:16Z</dcterms:created>
  <dcterms:modified xsi:type="dcterms:W3CDTF">2025-12-13T18:46:09Z</dcterms:modified>
</cp:coreProperties>
</file>