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Default Extension="jpeg" ContentType="image/jpeg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Default Extension="wav" ContentType="audio/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056" r:id="rId2"/>
    <p:sldMasterId id="2147484068" r:id="rId3"/>
    <p:sldMasterId id="2147484080" r:id="rId4"/>
    <p:sldMasterId id="2147484092" r:id="rId5"/>
    <p:sldMasterId id="2147484104" r:id="rId6"/>
    <p:sldMasterId id="2147484116" r:id="rId7"/>
    <p:sldMasterId id="2147484140" r:id="rId8"/>
    <p:sldMasterId id="2147484152" r:id="rId9"/>
    <p:sldMasterId id="2147484176" r:id="rId10"/>
    <p:sldMasterId id="2147484188" r:id="rId11"/>
  </p:sldMasterIdLst>
  <p:notesMasterIdLst>
    <p:notesMasterId r:id="rId22"/>
  </p:notesMasterIdLst>
  <p:sldIdLst>
    <p:sldId id="325" r:id="rId12"/>
    <p:sldId id="314" r:id="rId13"/>
    <p:sldId id="315" r:id="rId14"/>
    <p:sldId id="316" r:id="rId15"/>
    <p:sldId id="317" r:id="rId16"/>
    <p:sldId id="318" r:id="rId17"/>
    <p:sldId id="321" r:id="rId18"/>
    <p:sldId id="319" r:id="rId19"/>
    <p:sldId id="322" r:id="rId20"/>
    <p:sldId id="326" r:id="rId21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6" autoAdjust="0"/>
    <p:restoredTop sz="94660"/>
  </p:normalViewPr>
  <p:slideViewPr>
    <p:cSldViewPr>
      <p:cViewPr varScale="1">
        <p:scale>
          <a:sx n="106" d="100"/>
          <a:sy n="106" d="100"/>
        </p:scale>
        <p:origin x="154" y="221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12/05/2020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3696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12/05/2020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12/05/2020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 smtClean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12/05/2020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 smtClean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1</a:t>
            </a:r>
            <a:endParaRPr lang="pt-BR" dirty="0"/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2</a:t>
            </a:r>
            <a:endParaRPr lang="pt-BR" dirty="0"/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3</a:t>
            </a:r>
            <a:endParaRPr lang="pt-BR" dirty="0"/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12/05/2020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  <a:endParaRPr lang="en-US" sz="5000" dirty="0">
              <a:solidFill>
                <a:srgbClr val="EEECE1">
                  <a:lumMod val="75000"/>
                </a:srgbClr>
              </a:solidFill>
              <a:latin typeface="Calisto MT" pitchFamily="18" charset="0"/>
            </a:endParaRP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12/05/2020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12/05/2020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12/05/2020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12/05/2020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12/05/2020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12/05/2020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9BD4F-2157-449F-A67D-17FE3935EDE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7B0DD-C305-4466-9BC5-5E7FD5413EB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7118800"/>
      </p:ext>
    </p:extLst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78985-32A3-48FD-ACCB-263466A93A2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C2973-4E68-4AA9-BD79-BD9E4A656CC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5362372"/>
      </p:ext>
    </p:extLst>
  </p:cSld>
  <p:clrMapOvr>
    <a:masterClrMapping/>
  </p:clrMapOvr>
  <p:transition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D06E-033E-4F32-B457-F9C08F58390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1A983-C8A5-4BF8-B886-7614B568AC1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4746169"/>
      </p:ext>
    </p:extLst>
  </p:cSld>
  <p:clrMapOvr>
    <a:masterClrMapping/>
  </p:clrMapOvr>
  <p:transition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A2E9-C7E4-41A6-903F-1CF010ACAE8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45984-EC23-491C-B499-3F5B297003E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7404719"/>
      </p:ext>
    </p:extLst>
  </p:cSld>
  <p:clrMapOvr>
    <a:masterClrMapping/>
  </p:clrMapOvr>
  <p:transition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D6B2E-A05D-4C72-A834-3575386F586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D2EDD-C219-49C1-B9C3-6D52C5125AC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9581642"/>
      </p:ext>
    </p:extLst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182E-46F7-4092-A07B-257E72D3A7F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FA565-EEC0-49E0-9E85-36B4F992941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17541"/>
      </p:ext>
    </p:extLst>
  </p:cSld>
  <p:clrMapOvr>
    <a:masterClrMapping/>
  </p:clrMapOvr>
  <p:transition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A82B0-8249-4359-A9D8-FC4E45E3340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A7F7B-01F9-4A03-9798-08BD7B43B57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2098159"/>
      </p:ext>
    </p:extLst>
  </p:cSld>
  <p:clrMapOvr>
    <a:masterClrMapping/>
  </p:clrMapOvr>
  <p:transition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80F22-0C9E-471C-9B2C-CC3597E6D16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A8DE2-E6F7-44FC-AA7E-F4517F670FC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09922460"/>
      </p:ext>
    </p:extLst>
  </p:cSld>
  <p:clrMapOvr>
    <a:masterClrMapping/>
  </p:clrMapOvr>
  <p:transition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958CD-708D-40FD-9FCD-269CD122D45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8EA5E-7A8C-4101-BE26-401DE07F7FD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8525724"/>
      </p:ext>
    </p:extLst>
  </p:cSld>
  <p:clrMapOvr>
    <a:masterClrMapping/>
  </p:clrMapOvr>
  <p:transition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BAF4F-8619-4004-8737-9BD28ADA009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77414-4B42-43B7-9165-9FBC75AB0D6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971416"/>
      </p:ext>
    </p:extLst>
  </p:cSld>
  <p:clrMapOvr>
    <a:masterClrMapping/>
  </p:clrMapOvr>
  <p:transition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043FA-D193-4979-98B6-194BE699D4C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73D68-2BC3-41C5-A56E-285DB18BF9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8734718"/>
      </p:ext>
    </p:extLst>
  </p:cSld>
  <p:clrMapOvr>
    <a:masterClrMapping/>
  </p:clrMapOvr>
  <p:transition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9BD4F-2157-449F-A67D-17FE3935EDE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7B0DD-C305-4466-9BC5-5E7FD5413EB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3554977"/>
      </p:ext>
    </p:extLst>
  </p:cSld>
  <p:clrMapOvr>
    <a:masterClrMapping/>
  </p:clrMapOvr>
  <p:transition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78985-32A3-48FD-ACCB-263466A93A2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C2973-4E68-4AA9-BD79-BD9E4A656CC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5373592"/>
      </p:ext>
    </p:extLst>
  </p:cSld>
  <p:clrMapOvr>
    <a:masterClrMapping/>
  </p:clrMapOvr>
  <p:transition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D06E-033E-4F32-B457-F9C08F58390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1A983-C8A5-4BF8-B886-7614B568AC1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53305737"/>
      </p:ext>
    </p:extLst>
  </p:cSld>
  <p:clrMapOvr>
    <a:masterClrMapping/>
  </p:clrMapOvr>
  <p:transition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A2E9-C7E4-41A6-903F-1CF010ACAE8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45984-EC23-491C-B499-3F5B297003E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915868"/>
      </p:ext>
    </p:extLst>
  </p:cSld>
  <p:clrMapOvr>
    <a:masterClrMapping/>
  </p:clrMapOvr>
  <p:transition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D6B2E-A05D-4C72-A834-3575386F586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D2EDD-C219-49C1-B9C3-6D52C5125AC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2649841"/>
      </p:ext>
    </p:extLst>
  </p:cSld>
  <p:clrMapOvr>
    <a:masterClrMapping/>
  </p:clrMapOvr>
  <p:transition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182E-46F7-4092-A07B-257E72D3A7F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FA565-EEC0-49E0-9E85-36B4F992941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9192256"/>
      </p:ext>
    </p:extLst>
  </p:cSld>
  <p:clrMapOvr>
    <a:masterClrMapping/>
  </p:clrMapOvr>
  <p:transition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A82B0-8249-4359-A9D8-FC4E45E3340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A7F7B-01F9-4A03-9798-08BD7B43B57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2387913"/>
      </p:ext>
    </p:extLst>
  </p:cSld>
  <p:clrMapOvr>
    <a:masterClrMapping/>
  </p:clrMapOvr>
  <p:transition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80F22-0C9E-471C-9B2C-CC3597E6D16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A8DE2-E6F7-44FC-AA7E-F4517F670FC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69243972"/>
      </p:ext>
    </p:extLst>
  </p:cSld>
  <p:clrMapOvr>
    <a:masterClrMapping/>
  </p:clrMapOvr>
  <p:transition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958CD-708D-40FD-9FCD-269CD122D45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8EA5E-7A8C-4101-BE26-401DE07F7FD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4019170"/>
      </p:ext>
    </p:extLst>
  </p:cSld>
  <p:clrMapOvr>
    <a:masterClrMapping/>
  </p:clrMapOvr>
  <p:transition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BAF4F-8619-4004-8737-9BD28ADA009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77414-4B42-43B7-9165-9FBC75AB0D6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4318514"/>
      </p:ext>
    </p:extLst>
  </p:cSld>
  <p:clrMapOvr>
    <a:masterClrMapping/>
  </p:clrMapOvr>
  <p:transition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043FA-D193-4979-98B6-194BE699D4C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73D68-2BC3-41C5-A56E-285DB18BF9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2434390"/>
      </p:ext>
    </p:extLst>
  </p:cSld>
  <p:clrMapOvr>
    <a:masterClrMapping/>
  </p:clrMapOvr>
  <p:transition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9BD4F-2157-449F-A67D-17FE3935EDE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7B0DD-C305-4466-9BC5-5E7FD5413EB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696193"/>
      </p:ext>
    </p:extLst>
  </p:cSld>
  <p:clrMapOvr>
    <a:masterClrMapping/>
  </p:clrMapOvr>
  <p:transition>
    <p:zo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78985-32A3-48FD-ACCB-263466A93A2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C2973-4E68-4AA9-BD79-BD9E4A656CC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2464624"/>
      </p:ext>
    </p:extLst>
  </p:cSld>
  <p:clrMapOvr>
    <a:masterClrMapping/>
  </p:clrMapOvr>
  <p:transition>
    <p:zo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D06E-033E-4F32-B457-F9C08F58390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1A983-C8A5-4BF8-B886-7614B568AC1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1024827"/>
      </p:ext>
    </p:extLst>
  </p:cSld>
  <p:clrMapOvr>
    <a:masterClrMapping/>
  </p:clrMapOvr>
  <p:transition>
    <p:zo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A2E9-C7E4-41A6-903F-1CF010ACAE8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45984-EC23-491C-B499-3F5B297003E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1049992"/>
      </p:ext>
    </p:extLst>
  </p:cSld>
  <p:clrMapOvr>
    <a:masterClrMapping/>
  </p:clrMapOvr>
  <p:transition>
    <p:zo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D6B2E-A05D-4C72-A834-3575386F586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D2EDD-C219-49C1-B9C3-6D52C5125AC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3691039"/>
      </p:ext>
    </p:extLst>
  </p:cSld>
  <p:clrMapOvr>
    <a:masterClrMapping/>
  </p:clrMapOvr>
  <p:transition>
    <p:zo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182E-46F7-4092-A07B-257E72D3A7F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FA565-EEC0-49E0-9E85-36B4F992941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79213668"/>
      </p:ext>
    </p:extLst>
  </p:cSld>
  <p:clrMapOvr>
    <a:masterClrMapping/>
  </p:clrMapOvr>
  <p:transition>
    <p:zo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A82B0-8249-4359-A9D8-FC4E45E3340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A7F7B-01F9-4A03-9798-08BD7B43B57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582293"/>
      </p:ext>
    </p:extLst>
  </p:cSld>
  <p:clrMapOvr>
    <a:masterClrMapping/>
  </p:clrMapOvr>
  <p:transition>
    <p:zo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80F22-0C9E-471C-9B2C-CC3597E6D16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A8DE2-E6F7-44FC-AA7E-F4517F670FC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1127285"/>
      </p:ext>
    </p:extLst>
  </p:cSld>
  <p:clrMapOvr>
    <a:masterClrMapping/>
  </p:clrMapOvr>
  <p:transition>
    <p:zo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958CD-708D-40FD-9FCD-269CD122D45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8EA5E-7A8C-4101-BE26-401DE07F7FD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82900383"/>
      </p:ext>
    </p:extLst>
  </p:cSld>
  <p:clrMapOvr>
    <a:masterClrMapping/>
  </p:clrMapOvr>
  <p:transition>
    <p:zo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BAF4F-8619-4004-8737-9BD28ADA009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77414-4B42-43B7-9165-9FBC75AB0D6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1286975"/>
      </p:ext>
    </p:extLst>
  </p:cSld>
  <p:clrMapOvr>
    <a:masterClrMapping/>
  </p:clrMapOvr>
  <p:transition>
    <p:zo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043FA-D193-4979-98B6-194BE699D4C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73D68-2BC3-41C5-A56E-285DB18BF9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3536469"/>
      </p:ext>
    </p:extLst>
  </p:cSld>
  <p:clrMapOvr>
    <a:masterClrMapping/>
  </p:clrMapOvr>
  <p:transition>
    <p:zo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9BD4F-2157-449F-A67D-17FE3935EDE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7B0DD-C305-4466-9BC5-5E7FD5413EB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5778327"/>
      </p:ext>
    </p:extLst>
  </p:cSld>
  <p:clrMapOvr>
    <a:masterClrMapping/>
  </p:clrMapOvr>
  <p:transition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78985-32A3-48FD-ACCB-263466A93A2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C2973-4E68-4AA9-BD79-BD9E4A656CC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3735634"/>
      </p:ext>
    </p:extLst>
  </p:cSld>
  <p:clrMapOvr>
    <a:masterClrMapping/>
  </p:clrMapOvr>
  <p:transition>
    <p:zo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D06E-033E-4F32-B457-F9C08F58390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1A983-C8A5-4BF8-B886-7614B568AC1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5449022"/>
      </p:ext>
    </p:extLst>
  </p:cSld>
  <p:clrMapOvr>
    <a:masterClrMapping/>
  </p:clrMapOvr>
  <p:transition>
    <p:zo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A2E9-C7E4-41A6-903F-1CF010ACAE8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45984-EC23-491C-B499-3F5B297003E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81696517"/>
      </p:ext>
    </p:extLst>
  </p:cSld>
  <p:clrMapOvr>
    <a:masterClrMapping/>
  </p:clrMapOvr>
  <p:transition>
    <p:zo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D6B2E-A05D-4C72-A834-3575386F586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D2EDD-C219-49C1-B9C3-6D52C5125AC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3720837"/>
      </p:ext>
    </p:extLst>
  </p:cSld>
  <p:clrMapOvr>
    <a:masterClrMapping/>
  </p:clrMapOvr>
  <p:transition>
    <p:zo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182E-46F7-4092-A07B-257E72D3A7F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FA565-EEC0-49E0-9E85-36B4F992941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0287582"/>
      </p:ext>
    </p:extLst>
  </p:cSld>
  <p:clrMapOvr>
    <a:masterClrMapping/>
  </p:clrMapOvr>
  <p:transition>
    <p:zo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A82B0-8249-4359-A9D8-FC4E45E3340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A7F7B-01F9-4A03-9798-08BD7B43B57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6626546"/>
      </p:ext>
    </p:extLst>
  </p:cSld>
  <p:clrMapOvr>
    <a:masterClrMapping/>
  </p:clrMapOvr>
  <p:transition>
    <p:zo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80F22-0C9E-471C-9B2C-CC3597E6D16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A8DE2-E6F7-44FC-AA7E-F4517F670FC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0614650"/>
      </p:ext>
    </p:extLst>
  </p:cSld>
  <p:clrMapOvr>
    <a:masterClrMapping/>
  </p:clrMapOvr>
  <p:transition>
    <p:zo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958CD-708D-40FD-9FCD-269CD122D45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8EA5E-7A8C-4101-BE26-401DE07F7FD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009544"/>
      </p:ext>
    </p:extLst>
  </p:cSld>
  <p:clrMapOvr>
    <a:masterClrMapping/>
  </p:clrMapOvr>
  <p:transition>
    <p:zo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BAF4F-8619-4004-8737-9BD28ADA009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77414-4B42-43B7-9165-9FBC75AB0D6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6879071"/>
      </p:ext>
    </p:extLst>
  </p:cSld>
  <p:clrMapOvr>
    <a:masterClrMapping/>
  </p:clrMapOvr>
  <p:transition>
    <p:zo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043FA-D193-4979-98B6-194BE699D4C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73D68-2BC3-41C5-A56E-285DB18BF9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98854261"/>
      </p:ext>
    </p:extLst>
  </p:cSld>
  <p:clrMapOvr>
    <a:masterClrMapping/>
  </p:clrMapOvr>
  <p:transition>
    <p:zo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9BD4F-2157-449F-A67D-17FE3935EDE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7B0DD-C305-4466-9BC5-5E7FD5413EB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7801450"/>
      </p:ext>
    </p:extLst>
  </p:cSld>
  <p:clrMapOvr>
    <a:masterClrMapping/>
  </p:clrMapOvr>
  <p:transition>
    <p:zo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78985-32A3-48FD-ACCB-263466A93A2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C2973-4E68-4AA9-BD79-BD9E4A656CC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7024905"/>
      </p:ext>
    </p:extLst>
  </p:cSld>
  <p:clrMapOvr>
    <a:masterClrMapping/>
  </p:clrMapOvr>
  <p:transition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D06E-033E-4F32-B457-F9C08F58390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1A983-C8A5-4BF8-B886-7614B568AC1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46601835"/>
      </p:ext>
    </p:extLst>
  </p:cSld>
  <p:clrMapOvr>
    <a:masterClrMapping/>
  </p:clrMapOvr>
  <p:transition>
    <p:zo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A2E9-C7E4-41A6-903F-1CF010ACAE8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45984-EC23-491C-B499-3F5B297003E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1414638"/>
      </p:ext>
    </p:extLst>
  </p:cSld>
  <p:clrMapOvr>
    <a:masterClrMapping/>
  </p:clrMapOvr>
  <p:transition>
    <p:zoom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D6B2E-A05D-4C72-A834-3575386F586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D2EDD-C219-49C1-B9C3-6D52C5125AC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5518693"/>
      </p:ext>
    </p:extLst>
  </p:cSld>
  <p:clrMapOvr>
    <a:masterClrMapping/>
  </p:clrMapOvr>
  <p:transition>
    <p:zoom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182E-46F7-4092-A07B-257E72D3A7F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FA565-EEC0-49E0-9E85-36B4F992941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6652179"/>
      </p:ext>
    </p:extLst>
  </p:cSld>
  <p:clrMapOvr>
    <a:masterClrMapping/>
  </p:clrMapOvr>
  <p:transition>
    <p:zoom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A82B0-8249-4359-A9D8-FC4E45E3340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A7F7B-01F9-4A03-9798-08BD7B43B57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0053420"/>
      </p:ext>
    </p:extLst>
  </p:cSld>
  <p:clrMapOvr>
    <a:masterClrMapping/>
  </p:clrMapOvr>
  <p:transition>
    <p:zoom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80F22-0C9E-471C-9B2C-CC3597E6D16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A8DE2-E6F7-44FC-AA7E-F4517F670FC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02460224"/>
      </p:ext>
    </p:extLst>
  </p:cSld>
  <p:clrMapOvr>
    <a:masterClrMapping/>
  </p:clrMapOvr>
  <p:transition>
    <p:zoom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958CD-708D-40FD-9FCD-269CD122D45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8EA5E-7A8C-4101-BE26-401DE07F7FD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1385194"/>
      </p:ext>
    </p:extLst>
  </p:cSld>
  <p:clrMapOvr>
    <a:masterClrMapping/>
  </p:clrMapOvr>
  <p:transition>
    <p:zoom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BAF4F-8619-4004-8737-9BD28ADA009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77414-4B42-43B7-9165-9FBC75AB0D6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9501720"/>
      </p:ext>
    </p:extLst>
  </p:cSld>
  <p:clrMapOvr>
    <a:masterClrMapping/>
  </p:clrMapOvr>
  <p:transition>
    <p:zoom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043FA-D193-4979-98B6-194BE699D4C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73D68-2BC3-41C5-A56E-285DB18BF9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6931489"/>
      </p:ext>
    </p:extLst>
  </p:cSld>
  <p:clrMapOvr>
    <a:masterClrMapping/>
  </p:clrMapOvr>
  <p:transition>
    <p:zoom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9BD4F-2157-449F-A67D-17FE3935EDE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7B0DD-C305-4466-9BC5-5E7FD5413EB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1103457"/>
      </p:ext>
    </p:extLst>
  </p:cSld>
  <p:clrMapOvr>
    <a:masterClrMapping/>
  </p:clrMapOvr>
  <p:transition>
    <p:zoom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78985-32A3-48FD-ACCB-263466A93A2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C2973-4E68-4AA9-BD79-BD9E4A656CC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8496656"/>
      </p:ext>
    </p:extLst>
  </p:cSld>
  <p:clrMapOvr>
    <a:masterClrMapping/>
  </p:clrMapOvr>
  <p:transition>
    <p:zoom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D06E-033E-4F32-B457-F9C08F58390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1A983-C8A5-4BF8-B886-7614B568AC1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4188515"/>
      </p:ext>
    </p:extLst>
  </p:cSld>
  <p:clrMapOvr>
    <a:masterClrMapping/>
  </p:clrMapOvr>
  <p:transition>
    <p:zoom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A2E9-C7E4-41A6-903F-1CF010ACAE8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45984-EC23-491C-B499-3F5B297003E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1341057"/>
      </p:ext>
    </p:extLst>
  </p:cSld>
  <p:clrMapOvr>
    <a:masterClrMapping/>
  </p:clrMapOvr>
  <p:transition>
    <p:zoom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D6B2E-A05D-4C72-A834-3575386F586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D2EDD-C219-49C1-B9C3-6D52C5125AC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45551"/>
      </p:ext>
    </p:extLst>
  </p:cSld>
  <p:clrMapOvr>
    <a:masterClrMapping/>
  </p:clrMapOvr>
  <p:transition>
    <p:zoom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182E-46F7-4092-A07B-257E72D3A7F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FA565-EEC0-49E0-9E85-36B4F992941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4696676"/>
      </p:ext>
    </p:extLst>
  </p:cSld>
  <p:clrMapOvr>
    <a:masterClrMapping/>
  </p:clrMapOvr>
  <p:transition>
    <p:zoom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A82B0-8249-4359-A9D8-FC4E45E3340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A7F7B-01F9-4A03-9798-08BD7B43B57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1797211"/>
      </p:ext>
    </p:extLst>
  </p:cSld>
  <p:clrMapOvr>
    <a:masterClrMapping/>
  </p:clrMapOvr>
  <p:transition>
    <p:zoom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80F22-0C9E-471C-9B2C-CC3597E6D16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A8DE2-E6F7-44FC-AA7E-F4517F670FC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7154671"/>
      </p:ext>
    </p:extLst>
  </p:cSld>
  <p:clrMapOvr>
    <a:masterClrMapping/>
  </p:clrMapOvr>
  <p:transition>
    <p:zoom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958CD-708D-40FD-9FCD-269CD122D45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8EA5E-7A8C-4101-BE26-401DE07F7FD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65084707"/>
      </p:ext>
    </p:extLst>
  </p:cSld>
  <p:clrMapOvr>
    <a:masterClrMapping/>
  </p:clrMapOvr>
  <p:transition>
    <p:zoom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BAF4F-8619-4004-8737-9BD28ADA009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77414-4B42-43B7-9165-9FBC75AB0D6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9605856"/>
      </p:ext>
    </p:extLst>
  </p:cSld>
  <p:clrMapOvr>
    <a:masterClrMapping/>
  </p:clrMapOvr>
  <p:transition>
    <p:zoom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043FA-D193-4979-98B6-194BE699D4C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73D68-2BC3-41C5-A56E-285DB18BF9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9016358"/>
      </p:ext>
    </p:extLst>
  </p:cSld>
  <p:clrMapOvr>
    <a:masterClrMapping/>
  </p:clrMapOvr>
  <p:transition>
    <p:zoom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9BD4F-2157-449F-A67D-17FE3935EDE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7B0DD-C305-4466-9BC5-5E7FD5413EB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4074014"/>
      </p:ext>
    </p:extLst>
  </p:cSld>
  <p:clrMapOvr>
    <a:masterClrMapping/>
  </p:clrMapOvr>
  <p:transition>
    <p:zoom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78985-32A3-48FD-ACCB-263466A93A2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C2973-4E68-4AA9-BD79-BD9E4A656CC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7371961"/>
      </p:ext>
    </p:extLst>
  </p:cSld>
  <p:clrMapOvr>
    <a:masterClrMapping/>
  </p:clrMapOvr>
  <p:transition>
    <p:zoom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D06E-033E-4F32-B457-F9C08F58390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1A983-C8A5-4BF8-B886-7614B568AC1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6287584"/>
      </p:ext>
    </p:extLst>
  </p:cSld>
  <p:clrMapOvr>
    <a:masterClrMapping/>
  </p:clrMapOvr>
  <p:transition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A2E9-C7E4-41A6-903F-1CF010ACAE8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45984-EC23-491C-B499-3F5B297003E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7978007"/>
      </p:ext>
    </p:extLst>
  </p:cSld>
  <p:clrMapOvr>
    <a:masterClrMapping/>
  </p:clrMapOvr>
  <p:transition>
    <p:zoom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D6B2E-A05D-4C72-A834-3575386F586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D2EDD-C219-49C1-B9C3-6D52C5125AC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4620512"/>
      </p:ext>
    </p:extLst>
  </p:cSld>
  <p:clrMapOvr>
    <a:masterClrMapping/>
  </p:clrMapOvr>
  <p:transition>
    <p:zoom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182E-46F7-4092-A07B-257E72D3A7F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FA565-EEC0-49E0-9E85-36B4F992941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5093017"/>
      </p:ext>
    </p:extLst>
  </p:cSld>
  <p:clrMapOvr>
    <a:masterClrMapping/>
  </p:clrMapOvr>
  <p:transition>
    <p:zoom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A82B0-8249-4359-A9D8-FC4E45E3340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A7F7B-01F9-4A03-9798-08BD7B43B57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6940045"/>
      </p:ext>
    </p:extLst>
  </p:cSld>
  <p:clrMapOvr>
    <a:masterClrMapping/>
  </p:clrMapOvr>
  <p:transition>
    <p:zoom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80F22-0C9E-471C-9B2C-CC3597E6D16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A8DE2-E6F7-44FC-AA7E-F4517F670FC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7911260"/>
      </p:ext>
    </p:extLst>
  </p:cSld>
  <p:clrMapOvr>
    <a:masterClrMapping/>
  </p:clrMapOvr>
  <p:transition>
    <p:zoom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958CD-708D-40FD-9FCD-269CD122D45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8EA5E-7A8C-4101-BE26-401DE07F7FD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69782417"/>
      </p:ext>
    </p:extLst>
  </p:cSld>
  <p:clrMapOvr>
    <a:masterClrMapping/>
  </p:clrMapOvr>
  <p:transition>
    <p:zoom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BAF4F-8619-4004-8737-9BD28ADA009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77414-4B42-43B7-9165-9FBC75AB0D6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2080085"/>
      </p:ext>
    </p:extLst>
  </p:cSld>
  <p:clrMapOvr>
    <a:masterClrMapping/>
  </p:clrMapOvr>
  <p:transition>
    <p:zoom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043FA-D193-4979-98B6-194BE699D4C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73D68-2BC3-41C5-A56E-285DB18BF9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802139"/>
      </p:ext>
    </p:extLst>
  </p:cSld>
  <p:clrMapOvr>
    <a:masterClrMapping/>
  </p:clrMapOvr>
  <p:transition>
    <p:zoom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9BD4F-2157-449F-A67D-17FE3935EDE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7B0DD-C305-4466-9BC5-5E7FD5413EB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0445933"/>
      </p:ext>
    </p:extLst>
  </p:cSld>
  <p:clrMapOvr>
    <a:masterClrMapping/>
  </p:clrMapOvr>
  <p:transition>
    <p:zoom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78985-32A3-48FD-ACCB-263466A93A2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C2973-4E68-4AA9-BD79-BD9E4A656CC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7476500"/>
      </p:ext>
    </p:extLst>
  </p:cSld>
  <p:clrMapOvr>
    <a:masterClrMapping/>
  </p:clrMapOvr>
  <p:transition>
    <p:zoom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D06E-033E-4F32-B457-F9C08F58390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1A983-C8A5-4BF8-B886-7614B568AC1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7053171"/>
      </p:ext>
    </p:extLst>
  </p:cSld>
  <p:clrMapOvr>
    <a:masterClrMapping/>
  </p:clrMapOvr>
  <p:transition>
    <p:zoom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A2E9-C7E4-41A6-903F-1CF010ACAE8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45984-EC23-491C-B499-3F5B297003E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82836289"/>
      </p:ext>
    </p:extLst>
  </p:cSld>
  <p:clrMapOvr>
    <a:masterClrMapping/>
  </p:clrMapOvr>
  <p:transition>
    <p:zoom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D6B2E-A05D-4C72-A834-3575386F586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D2EDD-C219-49C1-B9C3-6D52C5125AC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4637445"/>
      </p:ext>
    </p:extLst>
  </p:cSld>
  <p:clrMapOvr>
    <a:masterClrMapping/>
  </p:clrMapOvr>
  <p:transition>
    <p:zoom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182E-46F7-4092-A07B-257E72D3A7F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FA565-EEC0-49E0-9E85-36B4F992941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5225193"/>
      </p:ext>
    </p:extLst>
  </p:cSld>
  <p:clrMapOvr>
    <a:masterClrMapping/>
  </p:clrMapOvr>
  <p:transition>
    <p:zoom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A82B0-8249-4359-A9D8-FC4E45E3340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A7F7B-01F9-4A03-9798-08BD7B43B57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02470965"/>
      </p:ext>
    </p:extLst>
  </p:cSld>
  <p:clrMapOvr>
    <a:masterClrMapping/>
  </p:clrMapOvr>
  <p:transition>
    <p:zoom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80F22-0C9E-471C-9B2C-CC3597E6D16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A8DE2-E6F7-44FC-AA7E-F4517F670FC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0608377"/>
      </p:ext>
    </p:extLst>
  </p:cSld>
  <p:clrMapOvr>
    <a:masterClrMapping/>
  </p:clrMapOvr>
  <p:transition>
    <p:zoom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958CD-708D-40FD-9FCD-269CD122D45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8EA5E-7A8C-4101-BE26-401DE07F7FD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7172114"/>
      </p:ext>
    </p:extLst>
  </p:cSld>
  <p:clrMapOvr>
    <a:masterClrMapping/>
  </p:clrMapOvr>
  <p:transition>
    <p:zoom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BAF4F-8619-4004-8737-9BD28ADA009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77414-4B42-43B7-9165-9FBC75AB0D6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1711328"/>
      </p:ext>
    </p:extLst>
  </p:cSld>
  <p:clrMapOvr>
    <a:masterClrMapping/>
  </p:clrMapOvr>
  <p:transition>
    <p:zoom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043FA-D193-4979-98B6-194BE699D4C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73D68-2BC3-41C5-A56E-285DB18BF9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6693984"/>
      </p:ext>
    </p:extLst>
  </p:cSld>
  <p:clrMapOvr>
    <a:masterClrMapping/>
  </p:clrMapOvr>
  <p:transition>
    <p:zoom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438D1B-CB5B-43C7-A899-ADED6D02CFBA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08A304-13E4-4758-B3AA-E716BD928B31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139913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6272C-ABB3-4DF3-9562-710937E140BA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B857976-9D3E-4A44-BC9B-5EAE94097B08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129622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8BD447-12A8-4872-A94E-E5BF2902CF55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DCCCB9-5223-4D57-8691-AA4FCBCAFF39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2078478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2CED6E-48CC-45DD-8E21-489E7C3F2C1E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F13D1FE-7760-4AA7-9C03-291E8E98202E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674375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95BBA9-7B6B-40CC-9D60-B76BFBBC0097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F54A792-A3C7-407E-ADA4-C37DCE8F4F0C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398048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B7BC46-5523-448C-A73B-592E6B25ADD0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7C1461-66B4-4FEB-AD38-4489E89F36DE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7846372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13FA04-1616-4541-BC66-15815A962A34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E6EBC62-7F1D-438A-93FF-76870636875B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177894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C30F261-5E06-4498-B942-B83392493E01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FF18202-2C8F-4E4C-9C82-A69D607781AC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4378927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E815-ED27-4BEE-8368-B59EE9C36EF6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8802780-64A9-4588-B632-B1A6FEC76AB1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643734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09BE2B-0EFE-4664-90DD-C1D20EA2EC80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79058B9-2009-4AA7-B1EC-0D120B0A7106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84298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3A85540-BB63-455D-BFD1-E2BD0A051D5A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0BBD482-73FD-48F3-83F8-2D3784BED737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656787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7567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53495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="" xmlns:p14="http://schemas.microsoft.com/office/powerpoint/2010/main" val="338259288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332959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8958065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487623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5348616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385943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="" xmlns:p14="http://schemas.microsoft.com/office/powerpoint/2010/main" val="424552163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448104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2336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12/05/2020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D357EF-0D7B-434F-9307-B95FA3051D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943BE2-F6A0-4560-9F1E-35FAEF06291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17026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D357EF-0D7B-434F-9307-B95FA3051D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943BE2-F6A0-4560-9F1E-35FAEF06291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3098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D357EF-0D7B-434F-9307-B95FA3051D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943BE2-F6A0-4560-9F1E-35FAEF06291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7560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D357EF-0D7B-434F-9307-B95FA3051D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943BE2-F6A0-4560-9F1E-35FAEF06291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7925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D357EF-0D7B-434F-9307-B95FA3051D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943BE2-F6A0-4560-9F1E-35FAEF06291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3130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D357EF-0D7B-434F-9307-B95FA3051D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943BE2-F6A0-4560-9F1E-35FAEF06291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4074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D357EF-0D7B-434F-9307-B95FA3051D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943BE2-F6A0-4560-9F1E-35FAEF06291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7852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1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49" r:id="rId9"/>
    <p:sldLayoutId id="2147484150" r:id="rId10"/>
    <p:sldLayoutId id="2147484151" r:id="rId11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D357EF-0D7B-434F-9307-B95FA3051D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943BE2-F6A0-4560-9F1E-35FAEF06291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133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370">
              <a:srgbClr val="398FCD"/>
            </a:gs>
            <a:gs pos="0">
              <a:srgbClr val="FFC000"/>
            </a:gs>
            <a:gs pos="74000">
              <a:schemeClr val="accent1">
                <a:lumMod val="45000"/>
                <a:lumOff val="55000"/>
              </a:schemeClr>
            </a:gs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AF0DAF-6C29-4CC0-8FD9-5BCCA551164F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8E87D25-3901-4934-B772-AA50B4B39B7F}" type="slidenum">
              <a:rPr kumimoji="0" lang="es-ES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pt-BR" sz="12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76896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77" r:id="rId1"/>
    <p:sldLayoutId id="2147484178" r:id="rId2"/>
    <p:sldLayoutId id="2147484179" r:id="rId3"/>
    <p:sldLayoutId id="2147484180" r:id="rId4"/>
    <p:sldLayoutId id="2147484181" r:id="rId5"/>
    <p:sldLayoutId id="2147484182" r:id="rId6"/>
    <p:sldLayoutId id="2147484183" r:id="rId7"/>
    <p:sldLayoutId id="2147484184" r:id="rId8"/>
    <p:sldLayoutId id="2147484185" r:id="rId9"/>
    <p:sldLayoutId id="2147484186" r:id="rId10"/>
    <p:sldLayoutId id="214748418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370">
              <a:srgbClr val="398FCD"/>
            </a:gs>
            <a:gs pos="0">
              <a:srgbClr val="FFC000"/>
            </a:gs>
            <a:gs pos="74000">
              <a:schemeClr val="accent1">
                <a:lumMod val="45000"/>
                <a:lumOff val="55000"/>
              </a:schemeClr>
            </a:gs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12/05/2020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087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9" r:id="rId1"/>
    <p:sldLayoutId id="2147484190" r:id="rId2"/>
    <p:sldLayoutId id="2147484191" r:id="rId3"/>
    <p:sldLayoutId id="2147484192" r:id="rId4"/>
    <p:sldLayoutId id="2147484193" r:id="rId5"/>
    <p:sldLayoutId id="2147484194" r:id="rId6"/>
    <p:sldLayoutId id="2147484195" r:id="rId7"/>
    <p:sldLayoutId id="2147484196" r:id="rId8"/>
    <p:sldLayoutId id="2147484197" r:id="rId9"/>
    <p:sldLayoutId id="2147484198" r:id="rId10"/>
    <p:sldLayoutId id="214748419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gif"/><Relationship Id="rId7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0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7.xml"/><Relationship Id="rId6" Type="http://schemas.openxmlformats.org/officeDocument/2006/relationships/image" Target="../media/image18.jpeg"/><Relationship Id="rId5" Type="http://schemas.openxmlformats.org/officeDocument/2006/relationships/image" Target="../media/image3.gif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87000">
              <a:schemeClr val="bg2">
                <a:lumMod val="40000"/>
                <a:lumOff val="6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412683">
            <a:off x="5341198" y="539215"/>
            <a:ext cx="3489898" cy="1181282"/>
          </a:xfrm>
          <a:prstGeom prst="rect">
            <a:avLst/>
          </a:prstGeom>
        </p:spPr>
        <p:txBody>
          <a:bodyPr wrap="square">
            <a:prstTxWarp prst="textDeflateInflate">
              <a:avLst>
                <a:gd name="adj" fmla="val 51591"/>
              </a:avLst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normalizeH="0" baseline="0" noProof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uLnTx/>
                <a:uFillTx/>
                <a:latin typeface="Forte" panose="03060902040502070203" pitchFamily="66" charset="0"/>
              </a:rPr>
              <a:t>  </a:t>
            </a:r>
            <a:r>
              <a:rPr kumimoji="0" lang="pt-BR" sz="2400" b="1" i="0" u="none" strike="noStrike" kern="1200" normalizeH="0" baseline="0" noProof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uLnTx/>
                <a:uFillTx/>
                <a:latin typeface="Forte" panose="03060902040502070203" pitchFamily="66" charset="0"/>
              </a:rPr>
              <a:t>ÁGUAS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normalizeH="0" baseline="0" noProof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uLnTx/>
                <a:uFillTx/>
                <a:latin typeface="Forte" panose="03060902040502070203" pitchFamily="66" charset="0"/>
              </a:rPr>
              <a:t>SERENAS</a:t>
            </a:r>
            <a:endParaRPr kumimoji="0" lang="pt-BR" sz="5400" b="1" i="0" u="none" strike="noStrike" kern="1200" normalizeH="0" baseline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uLnTx/>
              <a:uFillTx/>
              <a:latin typeface="Forte" panose="03060902040502070203" pitchFamily="66" charset="0"/>
            </a:endParaRPr>
          </a:p>
        </p:txBody>
      </p:sp>
      <p:grpSp>
        <p:nvGrpSpPr>
          <p:cNvPr id="19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297FD5">
              <a:lumMod val="60000"/>
              <a:lumOff val="40000"/>
            </a:srgbClr>
          </a:solidFill>
        </p:grpSpPr>
        <p:grpSp>
          <p:nvGrpSpPr>
            <p:cNvPr id="2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5" name="Imagem 4" descr="Almanaque Natural: Las &lt;strong&gt;Serenas&lt;/strong&gt; &lt;strong&gt;aguas&lt;/strong&gt; de la Siber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1020">
            <a:off x="203594" y="324016"/>
            <a:ext cx="3547320" cy="2525393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m 3" descr="It was yet another new morning and the sky was blue again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99" y="2514917"/>
            <a:ext cx="3176996" cy="2382747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 descr="Peluson: LUCES DE AMANECER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889">
            <a:off x="2018336" y="408339"/>
            <a:ext cx="2919139" cy="218935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m 6" descr="Ligando as margens, algumas pontes, sendo que a mais famosa é a Ponte ...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9011">
            <a:off x="2224309" y="2396690"/>
            <a:ext cx="3120417" cy="234031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2" name="Retângulo 31"/>
          <p:cNvSpPr/>
          <p:nvPr/>
        </p:nvSpPr>
        <p:spPr>
          <a:xfrm>
            <a:off x="5357818" y="2643188"/>
            <a:ext cx="3428992" cy="1569660"/>
          </a:xfrm>
          <a:prstGeom prst="rect">
            <a:avLst/>
          </a:prstGeom>
          <a:blipFill>
            <a:blip r:embed="rId8" cstate="print"/>
            <a:tile tx="0" ty="0" sx="100000" sy="100000" flip="none" algn="tl"/>
          </a:blipFill>
          <a:ln w="38100">
            <a:solidFill>
              <a:srgbClr val="0070C0"/>
            </a:solidFill>
          </a:ln>
          <a:scene3d>
            <a:camera prst="perspectiveContrastingLeftFacing"/>
            <a:lightRig rig="threePt" dir="t"/>
          </a:scene3d>
        </p:spPr>
        <p:txBody>
          <a:bodyPr wrap="square">
            <a:spAutoFit/>
          </a:bodyPr>
          <a:lstStyle/>
          <a:p>
            <a:pPr algn="ctr"/>
            <a:r>
              <a:rPr lang="pt-BR" sz="2400" dirty="0" smtClean="0">
                <a:solidFill>
                  <a:srgbClr val="0070C0"/>
                </a:solidFill>
              </a:rPr>
              <a:t>A </a:t>
            </a:r>
            <a:r>
              <a:rPr lang="pt-BR" sz="2400" b="1" dirty="0" smtClean="0">
                <a:solidFill>
                  <a:srgbClr val="0070C0"/>
                </a:solidFill>
              </a:rPr>
              <a:t>água</a:t>
            </a:r>
            <a:r>
              <a:rPr lang="pt-BR" sz="2400" dirty="0" smtClean="0">
                <a:solidFill>
                  <a:srgbClr val="0070C0"/>
                </a:solidFill>
              </a:rPr>
              <a:t>, assim como o Sol, é um recurso natural indispensável à vida no </a:t>
            </a:r>
            <a:r>
              <a:rPr lang="pt-BR" sz="2400" b="1" dirty="0" smtClean="0">
                <a:solidFill>
                  <a:srgbClr val="0070C0"/>
                </a:solidFill>
              </a:rPr>
              <a:t>planeta</a:t>
            </a:r>
            <a:r>
              <a:rPr lang="pt-BR" sz="2400" dirty="0" smtClean="0">
                <a:solidFill>
                  <a:srgbClr val="0070C0"/>
                </a:solidFill>
              </a:rPr>
              <a:t> Terra</a:t>
            </a:r>
            <a:r>
              <a:rPr lang="pt-BR" sz="2400" dirty="0" smtClean="0"/>
              <a:t>.</a:t>
            </a:r>
            <a:endParaRPr lang="pt-BR" sz="2400" dirty="0"/>
          </a:p>
        </p:txBody>
      </p:sp>
    </p:spTree>
    <p:extLst>
      <p:ext uri="{BB962C8B-B14F-4D97-AF65-F5344CB8AC3E}">
        <p14:creationId xmlns="" xmlns:p14="http://schemas.microsoft.com/office/powerpoint/2010/main" val="3026760848"/>
      </p:ext>
    </p:extLst>
  </p:cSld>
  <p:clrMapOvr>
    <a:masterClrMapping/>
  </p:clrMapOvr>
  <p:transition spd="slow" advClick="0" advTm="25000">
    <p:blinds/>
    <p:sndAc>
      <p:stSnd loop="1">
        <p:snd r:embed="rId2" name="Aeoliah - Rap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cathedral_and_odaray_mountain_at_dawn__lake_o_hara__yoho_national_park__canada.jpg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07504" y="4587974"/>
            <a:ext cx="8928991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prstTxWarp prst="textChevron">
              <a:avLst/>
            </a:prstTxWarp>
            <a:spAutoFit/>
          </a:bodyPr>
          <a:lstStyle/>
          <a:p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CONFIE  NA  FORÇA  CÓSMICA  QUE  PREENCHE  TODO  O  UNIVERSO</a:t>
            </a: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39047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:split dir="in"/>
      </p:transition>
    </mc:Choice>
    <mc:Fallback>
      <p:transition spd="slow" advClick="0" advTm="15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fog_over_reflection_lake_at_sunrise__mount_rainier_national_park__washington.jpg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223628" y="4299942"/>
            <a:ext cx="6696744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VIDA É ALEGRIA, QUANDO ESPALHAMOS </a:t>
            </a:r>
          </a:p>
          <a:p>
            <a:pPr algn="ctr"/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APENAS OTIMISMO E AMOR AO NOSSO REDOR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18116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:split/>
      </p:transition>
    </mc:Choice>
    <mc:Fallback>
      <p:transition spd="slow" advClick="0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alpine_tarn__gunnison_national_forest__rocky_mountains__colorado.jpg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8847" y="4011910"/>
            <a:ext cx="8818504" cy="954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CENTELHA DIVINA É O NOSSO REAL, DO QUAL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NOSSO CORPO É APENAS UM REFLEXO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28925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14:doors dir="ver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river_byske__vdsterbotten__sweden.jpg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4227934"/>
            <a:ext cx="7344816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 CORPO SAUDÁVEL REFLETE ATITUDES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CORRETAS E PERFEITAS DA MENTE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99448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14:doors dir="ver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1" descr="schwenninger_moos_at_sunrise__germany.jpg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43508" y="4443958"/>
            <a:ext cx="8856984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</a:rPr>
              <a:t>PLANTE  SEMENTES  DE  BONDADE  E  DE  AMOR,  NÃO  SE  PREOCUPE</a:t>
            </a:r>
          </a:p>
          <a:p>
            <a:pPr algn="ctr"/>
            <a:r>
              <a:rPr lang="pt-BR" sz="1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</a:rPr>
              <a:t> COM  OS  RESULTADOS  FUTUROS</a:t>
            </a:r>
            <a:endParaRPr lang="pt-BR" sz="1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97039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14:ripple dir="ld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alta_lake__rocky_mountains__colorado.jpg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03548" y="4587974"/>
            <a:ext cx="813690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NÃO PERCA O SEU EQUILÍBRIO INTERNO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80795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14:ripple dir="rd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two_medicine_lake__glacier_national_park__montana.jpg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41436" y="4281978"/>
            <a:ext cx="8461128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  <a:ea typeface="Batang" pitchFamily="18" charset="-127"/>
                <a:cs typeface="Arial" charset="0"/>
              </a:rPr>
              <a:t>Sabe  por </a:t>
            </a:r>
            <a:r>
              <a:rPr lang="es-ES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  <a:ea typeface="Batang" pitchFamily="18" charset="-127"/>
                <a:cs typeface="Arial" charset="0"/>
              </a:rPr>
              <a:t>que  você  pode  ver  estes  harmoniosos  </a:t>
            </a:r>
            <a:r>
              <a:rPr lang="es-ES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  <a:ea typeface="Batang" pitchFamily="18" charset="-127"/>
                <a:cs typeface="Arial" charset="0"/>
              </a:rPr>
              <a:t>reflexos?                     Porque </a:t>
            </a:r>
            <a:r>
              <a:rPr lang="es-ES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  <a:ea typeface="Batang" pitchFamily="18" charset="-127"/>
                <a:cs typeface="Arial" charset="0"/>
              </a:rPr>
              <a:t> há  paz  e  sossego  </a:t>
            </a:r>
            <a:r>
              <a:rPr lang="es-ES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  <a:ea typeface="Batang" pitchFamily="18" charset="-127"/>
                <a:cs typeface="Arial" charset="0"/>
              </a:rPr>
              <a:t>na </a:t>
            </a:r>
            <a:r>
              <a:rPr lang="es-ES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  <a:ea typeface="Batang" pitchFamily="18" charset="-127"/>
                <a:cs typeface="Arial" charset="0"/>
              </a:rPr>
              <a:t> água</a:t>
            </a:r>
            <a:r>
              <a:rPr lang="es-ES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  <a:ea typeface="Batang" pitchFamily="18" charset="-127"/>
                <a:cs typeface="Arial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42652246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:split/>
      </p:transition>
    </mc:Choice>
    <mc:Fallback>
      <p:transition spd="slow" advClick="0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cabin_by_the_lake.jpg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96430" y="4083918"/>
            <a:ext cx="8551140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reestyle Script" panose="030804020302050B0404" pitchFamily="66" charset="0"/>
                <a:ea typeface="Batang" pitchFamily="18" charset="-127"/>
                <a:cs typeface="Arial" charset="0"/>
              </a:rPr>
              <a:t>Desejo </a:t>
            </a:r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reestyle Script" panose="030804020302050B0404" pitchFamily="66" charset="0"/>
                <a:ea typeface="Batang" pitchFamily="18" charset="-127"/>
                <a:cs typeface="Arial" charset="0"/>
              </a:rPr>
              <a:t> que  </a:t>
            </a:r>
            <a:r>
              <a:rPr lang="es-E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reestyle Script" panose="030804020302050B0404" pitchFamily="66" charset="0"/>
                <a:ea typeface="Batang" pitchFamily="18" charset="-127"/>
                <a:cs typeface="Arial" charset="0"/>
              </a:rPr>
              <a:t>encontres </a:t>
            </a:r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reestyle Script" panose="030804020302050B0404" pitchFamily="66" charset="0"/>
                <a:ea typeface="Batang" pitchFamily="18" charset="-127"/>
                <a:cs typeface="Arial" charset="0"/>
              </a:rPr>
              <a:t>  minutos  de  paz 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14591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15000">
        <p:randomBar/>
      </p:transition>
    </mc:Choice>
    <mc:Fallback>
      <p:transition spd="slow" advClick="0" advTm="1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alphaModFix amt="7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757" y="305099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5429256" y="1904161"/>
            <a:ext cx="34128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E FORMATAÇÃO</a:t>
            </a:r>
            <a:endParaRPr kumimoji="0" lang="pt-BR" sz="16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i="1" u="none" strike="noStrike" kern="1200" normalizeH="0" baseline="0" noProof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uLnTx/>
                <a:uFillTx/>
                <a:latin typeface="Mistral" pitchFamily="66" charset="0"/>
                <a:cs typeface="David" panose="020E0502060401010101" pitchFamily="34" charset="-79"/>
              </a:rPr>
              <a:t>TONINHO  VENDRAMINI</a:t>
            </a:r>
            <a:r>
              <a:rPr kumimoji="0" lang="pt-BR" sz="3200" i="1" u="none" strike="noStrike" kern="1200" normalizeH="0" baseline="0" noProof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uLnTx/>
                <a:uFillTx/>
                <a:latin typeface="Mistral" pitchFamily="66" charset="0"/>
                <a:cs typeface="David" panose="020E0502060401010101" pitchFamily="34" charset="-79"/>
              </a:rPr>
              <a:t>  </a:t>
            </a:r>
            <a:endParaRPr kumimoji="0" lang="pt-BR" sz="2400" i="1" u="sng" strike="noStrike" kern="1200" normalizeH="0" baseline="0" noProof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uLnTx/>
              <a:uFillTx/>
              <a:latin typeface="Mistral" pitchFamily="66" charset="0"/>
              <a:cs typeface="David" panose="020E0502060401010101" pitchFamily="34" charset="-79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</a:t>
            </a:r>
            <a:endParaRPr kumimoji="0" lang="pt-BR" b="1" i="1" u="sng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 / Internet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b="1" i="1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r>
              <a:rPr kumimoji="0" lang="pt-BR" b="1" i="1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Fundo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Rapture</a:t>
            </a:r>
            <a:endParaRPr kumimoji="0" lang="pt-BR" sz="1600" b="1" i="1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Interpretação: </a:t>
            </a:r>
            <a:r>
              <a:rPr kumimoji="0" lang="pt-BR" sz="16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Aeoliah</a:t>
            </a:r>
            <a:endParaRPr kumimoji="0" lang="pt-BR" sz="16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Planeta Água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Cantor: </a:t>
            </a: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Guilherme Arantes</a:t>
            </a:r>
            <a:endParaRPr kumimoji="0" lang="pt-BR" sz="16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357158" y="3357568"/>
            <a:ext cx="4929222" cy="145424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7"/>
              </a:rPr>
              <a:t>http://vendraminiletras.blogspot.com</a:t>
            </a: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7"/>
              </a:rPr>
              <a:t>/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www.sergrasan.com/toninhovendraminislides/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</a:t>
            </a: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</a:t>
            </a:r>
            <a:r>
              <a:rPr kumimoji="0" lang="pt-BR" sz="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-  ACADÊMICO  </a:t>
            </a:r>
            <a:r>
              <a:rPr kumimoji="0" lang="pt-BR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28</a:t>
            </a:r>
            <a:endParaRPr kumimoji="0" lang="pt-BR" sz="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0504978"/>
      </p:ext>
    </p:extLst>
  </p:cSld>
  <p:clrMapOvr>
    <a:masterClrMapping/>
  </p:clrMapOvr>
  <p:transition spd="slow" advClick="0" advTm="150000">
    <p:fade/>
    <p:sndAc>
      <p:stSnd loop="1">
        <p:snd r:embed="rId3" name="Guilherme Arantes - Planeta agu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resentação1 aguas seren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otos Espelhos_em_Aguas_Quiet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Fotos Espelhos_em_Aguas_Quiet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Fotos Espelhos_em_Aguas_Quiet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Fotos Espelhos_em_Aguas_Quiet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Fotos Espelhos_em_Aguas_Quiet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Fotos Espelhos_em_Aguas_Quiet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8_Fotos Espelhos_em_Aguas_Quiet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Fotos Espelhos_em_Aguas_Quiet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 aguas serenas</Template>
  <TotalTime>14</TotalTime>
  <Words>166</Words>
  <Application>Microsoft Office PowerPoint</Application>
  <PresentationFormat>Apresentação na tela (16:9)</PresentationFormat>
  <Paragraphs>32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11</vt:i4>
      </vt:variant>
      <vt:variant>
        <vt:lpstr>Títulos de slides</vt:lpstr>
      </vt:variant>
      <vt:variant>
        <vt:i4>10</vt:i4>
      </vt:variant>
    </vt:vector>
  </HeadingPairs>
  <TitlesOfParts>
    <vt:vector size="21" baseType="lpstr">
      <vt:lpstr>Apresentação1 aguas serenas</vt:lpstr>
      <vt:lpstr>1_Fotos Espelhos_em_Aguas_Quietas</vt:lpstr>
      <vt:lpstr>2_Fotos Espelhos_em_Aguas_Quietas</vt:lpstr>
      <vt:lpstr>3_Fotos Espelhos_em_Aguas_Quietas</vt:lpstr>
      <vt:lpstr>4_Fotos Espelhos_em_Aguas_Quietas</vt:lpstr>
      <vt:lpstr>5_Fotos Espelhos_em_Aguas_Quietas</vt:lpstr>
      <vt:lpstr>6_Fotos Espelhos_em_Aguas_Quietas</vt:lpstr>
      <vt:lpstr>8_Fotos Espelhos_em_Aguas_Quietas</vt:lpstr>
      <vt:lpstr>9_Fotos Espelhos_em_Aguas_Quietas</vt:lpstr>
      <vt:lpstr>Tema de Office</vt:lpstr>
      <vt:lpstr>2_Viagem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2</cp:revision>
  <dcterms:created xsi:type="dcterms:W3CDTF">2020-05-12T17:39:02Z</dcterms:created>
  <dcterms:modified xsi:type="dcterms:W3CDTF">2020-05-12T17:53:57Z</dcterms:modified>
</cp:coreProperties>
</file>