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0"/>
  </p:notesMasterIdLst>
  <p:sldIdLst>
    <p:sldId id="257" r:id="rId3"/>
    <p:sldId id="259" r:id="rId4"/>
    <p:sldId id="260" r:id="rId5"/>
    <p:sldId id="262" r:id="rId6"/>
    <p:sldId id="261" r:id="rId7"/>
    <p:sldId id="263" r:id="rId8"/>
    <p:sldId id="258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6F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FF6AA-EFB4-4FED-B47E-AD7D9773DF76}" type="datetimeFigureOut">
              <a:rPr lang="pt-BR" smtClean="0"/>
              <a:t>24/11/2022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221A4-9BC1-4F22-904F-2BE22F6B4B3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529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5627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1269E1CE-1D76-42BF-B747-37605742564C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438893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804569AE-4570-473D-AD7F-E8F7A64A9E65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980368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56D8DCE1-4889-49F4-AD0F-4664CD2E0F80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665400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A3BB38C4-6D5D-4493-8EA9-6C3633981DCB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308118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C4C630A9-103B-4A28-805D-5B92D3F0F921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42840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46D7B772-004C-4274-9218-18EADC9686BA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322199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F1D7AED0-4C71-4329-97DC-A12E301F178F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535008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E03025C2-932E-4385-97B2-E6CA799B47EA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927015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58AAD252-D282-4038-87EB-A2E494893D7F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58683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77E5433C-9A71-4111-AE36-1CDCAF18096C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735345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1219170">
              <a:defRPr/>
            </a:pPr>
            <a:fld id="{EA93E567-CF9E-4C0D-A7A0-2629BBBBBE8E}" type="slidenum">
              <a:rPr lang="es-ES" smtClean="0">
                <a:solidFill>
                  <a:srgbClr val="000000"/>
                </a:solidFill>
              </a:rPr>
              <a:pPr defTabSz="1219170"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243602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3" y="4853421"/>
            <a:ext cx="11277601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3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70" indent="0" algn="ctr">
              <a:buNone/>
            </a:lvl2pPr>
            <a:lvl3pPr marL="1219140" indent="0" algn="ctr">
              <a:buNone/>
            </a:lvl3pPr>
            <a:lvl4pPr marL="1828709" indent="0" algn="ctr">
              <a:buNone/>
            </a:lvl4pPr>
            <a:lvl5pPr marL="2438278" indent="0" algn="ctr">
              <a:buNone/>
            </a:lvl5pPr>
            <a:lvl6pPr marL="3047848" indent="0" algn="ctr">
              <a:buNone/>
            </a:lvl6pPr>
            <a:lvl7pPr marL="3657418" indent="0" algn="ctr">
              <a:buNone/>
            </a:lvl7pPr>
            <a:lvl8pPr marL="4266987" indent="0" algn="ctr">
              <a:buNone/>
            </a:lvl8pPr>
            <a:lvl9pPr marL="4876557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390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8" y="76208"/>
            <a:ext cx="3860801" cy="288925"/>
          </a:xfrm>
        </p:spPr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948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3" y="1676412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8" y="2947096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17209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5552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4" y="6477003"/>
            <a:ext cx="1016001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4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8427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0368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2931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4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3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1247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9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1449201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6742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7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94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9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 smtClean="0">
                <a:latin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 smtClean="0">
                <a:latin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 smtClean="0">
                <a:latin typeface="Arial" charset="0"/>
              </a:defRPr>
            </a:lvl1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defTabSz="121917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64850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  <a:ea typeface="ＭＳ Ｐゴシック" charset="-128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Arial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  <a:ea typeface="ＭＳ Ｐゴシック" charset="-128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ea typeface="ＭＳ Ｐゴシック" charset="-128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ＭＳ Ｐゴシック" charset="-128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6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/>
              <a:t>24/11/2022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4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6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4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135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78" indent="-45717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50" indent="-38098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25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493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06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63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20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77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341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jpg"/><Relationship Id="rId5" Type="http://schemas.openxmlformats.org/officeDocument/2006/relationships/image" Target="../media/image4.gif"/><Relationship Id="rId4" Type="http://schemas.openxmlformats.org/officeDocument/2006/relationships/image" Target="../media/image1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 txBox="1">
            <a:spLocks/>
          </p:cNvSpPr>
          <p:nvPr/>
        </p:nvSpPr>
        <p:spPr>
          <a:xfrm>
            <a:off x="8156969" y="4339574"/>
            <a:ext cx="4267678" cy="1972243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91440" tIns="45720" rIns="91440" bIns="45720" numCol="1" rtlCol="0" anchor="b">
            <a:prstTxWarp prst="textWave2">
              <a:avLst>
                <a:gd name="adj1" fmla="val 20000"/>
                <a:gd name="adj2" fmla="val 0"/>
              </a:avLst>
            </a:prstTxWarp>
            <a:noAutofit/>
            <a:sp3d extrusionH="57150">
              <a:bevelT w="38100" h="38100" prst="relaxedInset"/>
            </a:sp3d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914377">
              <a:defRPr/>
            </a:pPr>
            <a:endParaRPr lang="pt-BR" sz="1800" dirty="0">
              <a:solidFill>
                <a:srgbClr val="00B050"/>
              </a:solidFill>
              <a:latin typeface="Cooper Black" panose="0208090404030B020404" pitchFamily="18" charset="0"/>
            </a:endParaRPr>
          </a:p>
          <a:p>
            <a:pPr algn="ctr" defTabSz="914377">
              <a:defRPr/>
            </a:pPr>
            <a:endParaRPr lang="pt-BR" sz="1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20B0504020000000003" pitchFamily="34" charset="0"/>
            </a:endParaRPr>
          </a:p>
          <a:p>
            <a:pPr algn="ctr" defTabSz="914377">
              <a:defRPr/>
            </a:pPr>
            <a:r>
              <a:rPr lang="pt-BR" sz="11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</a:t>
            </a:r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 </a:t>
            </a:r>
            <a:r>
              <a:rPr lang="pt-BR" sz="1400" b="1" dirty="0">
                <a:solidFill>
                  <a:srgbClr val="FFFF00"/>
                </a:solidFill>
                <a:latin typeface="Segoe Script" panose="020B0504020000000003" pitchFamily="34" charset="0"/>
              </a:rPr>
              <a:t>   </a:t>
            </a:r>
          </a:p>
        </p:txBody>
      </p:sp>
      <p:sp>
        <p:nvSpPr>
          <p:cNvPr id="2" name="Retângulo 1"/>
          <p:cNvSpPr/>
          <p:nvPr/>
        </p:nvSpPr>
        <p:spPr>
          <a:xfrm rot="21121406">
            <a:off x="7666595" y="399399"/>
            <a:ext cx="3965488" cy="1354217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 defTabSz="1219170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oper Black" panose="0208090404030B020404" pitchFamily="18" charset="0"/>
              </a:rPr>
              <a:t>PLANEJE SEUS PASSOS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oper Black" panose="0208090404030B0204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 rot="216428">
            <a:off x="9549786" y="1754290"/>
            <a:ext cx="1976147" cy="830997"/>
          </a:xfrm>
          <a:prstGeom prst="rect">
            <a:avLst/>
          </a:prstGeom>
          <a:solidFill>
            <a:schemeClr val="accent1">
              <a:lumMod val="90000"/>
            </a:schemeClr>
          </a:solidFill>
          <a:ln w="28575">
            <a:solidFill>
              <a:schemeClr val="accent6">
                <a:lumMod val="60000"/>
                <a:lumOff val="40000"/>
              </a:schemeClr>
            </a:solidFill>
          </a:ln>
          <a:scene3d>
            <a:camera prst="perspectiveHeroicExtremeRightFacing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FF0000"/>
                </a:solidFill>
              </a:rPr>
              <a:t> </a:t>
            </a:r>
            <a:r>
              <a:rPr lang="pt-BR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Alquezar</a:t>
            </a:r>
            <a:r>
              <a:rPr lang="pt-BR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</a:p>
          <a:p>
            <a:pPr algn="ctr"/>
            <a:r>
              <a:rPr lang="pt-BR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Espanha</a:t>
            </a: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56982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20000">
        <p:comb/>
        <p:sndAc>
          <p:stSnd loop="1">
            <p:snd r:embed="rId2" name="Love so right-Zz.wav"/>
          </p:stSnd>
        </p:sndAc>
      </p:transition>
    </mc:Choice>
    <mc:Fallback>
      <p:transition spd="slow" advClick="0" advTm="20000">
        <p:comb/>
        <p:sndAc>
          <p:stSnd loop="1">
            <p:snd r:embed="rId2" name="Love so right-Z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tonio Vendramini\Pictures\Caravaggio2_files\Caravaggio2Foto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351" y="482512"/>
            <a:ext cx="6122083" cy="436067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  <a:softEdge rad="635000"/>
          </a:effectLst>
          <a:scene3d>
            <a:camera prst="perspectiveContrastingRightFacing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080347" y="408920"/>
            <a:ext cx="67678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FFFF00"/>
                </a:solidFill>
                <a:latin typeface="Tahoma" panose="020B0604030504040204" pitchFamily="34" charset="0"/>
              </a:rPr>
              <a:t>As obras que acompanham o texto </a:t>
            </a:r>
            <a:r>
              <a:rPr lang="pt-BR" sz="2800" b="1" dirty="0" smtClean="0">
                <a:solidFill>
                  <a:srgbClr val="FFFF00"/>
                </a:solidFill>
                <a:latin typeface="Tahoma" panose="020B0604030504040204" pitchFamily="34" charset="0"/>
              </a:rPr>
              <a:t> </a:t>
            </a:r>
            <a:r>
              <a:rPr lang="pt-BR" sz="2800" b="1" dirty="0" smtClean="0">
                <a:solidFill>
                  <a:srgbClr val="FFFF00"/>
                </a:solidFill>
                <a:latin typeface="Tahoma" panose="020B0604030504040204" pitchFamily="34" charset="0"/>
              </a:rPr>
              <a:t>são de </a:t>
            </a:r>
            <a:r>
              <a:rPr lang="pt-BR" sz="2800" b="1" i="1" dirty="0" smtClean="0">
                <a:solidFill>
                  <a:srgbClr val="FFC000"/>
                </a:solidFill>
                <a:latin typeface="Tahoma" panose="020B0604030504040204" pitchFamily="34" charset="0"/>
              </a:rPr>
              <a:t>Michelangelo </a:t>
            </a:r>
            <a:r>
              <a:rPr lang="pt-BR" sz="2800" b="1" i="1" dirty="0">
                <a:solidFill>
                  <a:srgbClr val="FFC000"/>
                </a:solidFill>
                <a:latin typeface="Tahoma" panose="020B0604030504040204" pitchFamily="34" charset="0"/>
              </a:rPr>
              <a:t>Merisi</a:t>
            </a:r>
            <a:r>
              <a:rPr lang="pt-BR" sz="2800" b="1" dirty="0">
                <a:solidFill>
                  <a:srgbClr val="FFFF00"/>
                </a:solidFill>
                <a:latin typeface="Tahoma" panose="020B0604030504040204" pitchFamily="34" charset="0"/>
              </a:rPr>
              <a:t>, </a:t>
            </a:r>
            <a:r>
              <a:rPr lang="pt-BR" sz="2800" b="1" dirty="0" smtClean="0">
                <a:solidFill>
                  <a:srgbClr val="FFFF00"/>
                </a:solidFill>
                <a:latin typeface="Tahoma" panose="020B0604030504040204" pitchFamily="34" charset="0"/>
              </a:rPr>
              <a:t>mais conhecido por </a:t>
            </a:r>
            <a:r>
              <a:rPr lang="pt-BR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</a:rPr>
              <a:t>“</a:t>
            </a:r>
            <a:r>
              <a:rPr lang="pt-BR" sz="2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</a:rPr>
              <a:t>Caravaggio</a:t>
            </a:r>
            <a:r>
              <a:rPr lang="pt-BR" sz="2800" b="1" i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anose="020B0604030504040204" pitchFamily="34" charset="0"/>
              </a:rPr>
              <a:t>” </a:t>
            </a:r>
            <a:r>
              <a:rPr lang="pt-BR" sz="2800" b="1" dirty="0" smtClean="0">
                <a:solidFill>
                  <a:srgbClr val="FFFF00"/>
                </a:solidFill>
                <a:latin typeface="Tahoma" panose="020B0604030504040204" pitchFamily="34" charset="0"/>
              </a:rPr>
              <a:t>, nome da cidade em que nasceu, perto </a:t>
            </a:r>
            <a:r>
              <a:rPr lang="pt-BR" sz="2800" b="1" dirty="0">
                <a:solidFill>
                  <a:srgbClr val="FFFF00"/>
                </a:solidFill>
                <a:latin typeface="Tahoma" panose="020B0604030504040204" pitchFamily="34" charset="0"/>
              </a:rPr>
              <a:t>de </a:t>
            </a:r>
            <a:r>
              <a:rPr lang="pt-BR" sz="2800" b="1" dirty="0" smtClean="0">
                <a:solidFill>
                  <a:srgbClr val="FFFF00"/>
                </a:solidFill>
                <a:latin typeface="Tahoma" panose="020B0604030504040204" pitchFamily="34" charset="0"/>
              </a:rPr>
              <a:t>Milão - Itália.</a:t>
            </a:r>
            <a:r>
              <a:rPr lang="pt-BR" sz="2400" b="1" dirty="0">
                <a:solidFill>
                  <a:srgbClr val="FFFF00"/>
                </a:solidFill>
                <a:latin typeface="Book Antiqua" panose="02040602050305030304" pitchFamily="18" charset="0"/>
              </a:rPr>
              <a:t> </a:t>
            </a:r>
            <a:endParaRPr lang="pt-BR" sz="2400" b="1" i="0" dirty="0">
              <a:solidFill>
                <a:srgbClr val="FFFF00"/>
              </a:solidFill>
              <a:effectLst/>
              <a:latin typeface="Book Antiqua" panose="0204060205030503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304581" y="3042325"/>
            <a:ext cx="76518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000000"/>
                </a:solidFill>
                <a:latin typeface="Tahoma" panose="020B0604030504040204" pitchFamily="34" charset="0"/>
              </a:rPr>
              <a:t> </a:t>
            </a:r>
            <a:r>
              <a:rPr lang="pt-BR" sz="2400" b="1" dirty="0">
                <a:solidFill>
                  <a:srgbClr val="002060"/>
                </a:solidFill>
                <a:latin typeface="Book Antiqua" panose="02040602050305030304" pitchFamily="18" charset="0"/>
              </a:rPr>
              <a:t>Em Roma ousou opor-se ao Classicismo </a:t>
            </a:r>
            <a:r>
              <a:rPr lang="pt-BR" sz="2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eclético e </a:t>
            </a:r>
            <a:r>
              <a:rPr lang="pt-BR" sz="2400" b="1" dirty="0">
                <a:solidFill>
                  <a:srgbClr val="002060"/>
                </a:solidFill>
                <a:latin typeface="Book Antiqua" panose="02040602050305030304" pitchFamily="18" charset="0"/>
              </a:rPr>
              <a:t>aos adeptos da escola acadêmica de Bolonha. Seus quadros fizeram sensação, mas também provocaram </a:t>
            </a:r>
            <a:r>
              <a:rPr lang="pt-BR" sz="2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escândalos; </a:t>
            </a:r>
            <a:r>
              <a:rPr lang="pt-BR" sz="2400" b="1" dirty="0">
                <a:solidFill>
                  <a:srgbClr val="002060"/>
                </a:solidFill>
                <a:latin typeface="Book Antiqua" panose="02040602050305030304" pitchFamily="18" charset="0"/>
              </a:rPr>
              <a:t>várias vezes as obras encomendadas </a:t>
            </a:r>
            <a:r>
              <a:rPr lang="pt-BR" sz="2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pelos patronos das igrejas, </a:t>
            </a:r>
            <a:r>
              <a:rPr lang="pt-BR" sz="2400" b="1" dirty="0">
                <a:solidFill>
                  <a:srgbClr val="002060"/>
                </a:solidFill>
                <a:latin typeface="Book Antiqua" panose="02040602050305030304" pitchFamily="18" charset="0"/>
              </a:rPr>
              <a:t>foram rejeitadas pelos </a:t>
            </a:r>
            <a:r>
              <a:rPr lang="pt-BR" sz="2400" b="1" dirty="0" smtClean="0">
                <a:solidFill>
                  <a:srgbClr val="002060"/>
                </a:solidFill>
                <a:latin typeface="Book Antiqua" panose="02040602050305030304" pitchFamily="18" charset="0"/>
              </a:rPr>
              <a:t>padres.</a:t>
            </a:r>
            <a:r>
              <a:rPr lang="pt-BR" sz="2400" dirty="0">
                <a:solidFill>
                  <a:srgbClr val="FF0000"/>
                </a:solidFill>
                <a:latin typeface="Book Antiqua" panose="02040602050305030304" pitchFamily="18" charset="0"/>
              </a:rPr>
              <a:t> </a:t>
            </a: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640343" y="5577256"/>
            <a:ext cx="11041811" cy="92333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rgbClr val="C00000"/>
                </a:solidFill>
                <a:latin typeface="Snap ITC" panose="04040A07060A02020202" pitchFamily="82" charset="0"/>
              </a:rPr>
              <a:t>Levou uma vida altamente irregular, cheia de brigas, duelos e prisões.</a:t>
            </a:r>
          </a:p>
          <a:p>
            <a:pPr algn="ctr"/>
            <a:r>
              <a:rPr lang="pt-BR" dirty="0">
                <a:solidFill>
                  <a:srgbClr val="C00000"/>
                </a:solidFill>
                <a:latin typeface="Snap ITC" panose="04040A07060A02020202" pitchFamily="82" charset="0"/>
              </a:rPr>
              <a:t>Fugiu para a Sicília escapando de condenação. Na viagem de volta,  em 1609, morreu abandonado em lugar ermo, de uma febre violenta.</a:t>
            </a:r>
          </a:p>
        </p:txBody>
      </p:sp>
    </p:spTree>
    <p:extLst>
      <p:ext uri="{BB962C8B-B14F-4D97-AF65-F5344CB8AC3E}">
        <p14:creationId xmlns:p14="http://schemas.microsoft.com/office/powerpoint/2010/main" val="542373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42000">
        <p:fade/>
      </p:transition>
    </mc:Choice>
    <mc:Fallback>
      <p:transition spd="slow" advClick="0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tonio Vendramini\Pictures\Caravaggio2_files\Caravaggio2Foto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1698">
            <a:off x="670014" y="934735"/>
            <a:ext cx="4982252" cy="47573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Retângulo 1"/>
          <p:cNvSpPr/>
          <p:nvPr/>
        </p:nvSpPr>
        <p:spPr>
          <a:xfrm>
            <a:off x="6048557" y="335846"/>
            <a:ext cx="5740883" cy="6186309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Um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pequeno riacho é calmo e relativamente inofensivo,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mas vários </a:t>
            </a:r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podem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 agrupar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 formar um poderoso rio de enorme força</a:t>
            </a:r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103963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2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tonio Vendramini\Pictures\Caravaggio2_files\Caravaggio2Foto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975" y="508208"/>
            <a:ext cx="4321824" cy="5841585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4" name="Retângulo 3"/>
          <p:cNvSpPr/>
          <p:nvPr/>
        </p:nvSpPr>
        <p:spPr>
          <a:xfrm>
            <a:off x="5130800" y="698061"/>
            <a:ext cx="6918960" cy="5262979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lvl="0" algn="ctr"/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Uma 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leve garoa é macia e agradável,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mas quando unidas podem formar tempestades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capazes de derrubar grandes prédios</a:t>
            </a:r>
            <a:r>
              <a:rPr lang="pt-BR" sz="4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38390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flip dir="r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tonio Vendramini\Pictures\Caravaggio2_files\Caravaggio2Foto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48999">
            <a:off x="5799376" y="847007"/>
            <a:ext cx="5874051" cy="53616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5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3" name="Retângulo 2"/>
          <p:cNvSpPr/>
          <p:nvPr/>
        </p:nvSpPr>
        <p:spPr>
          <a:xfrm>
            <a:off x="609600" y="514444"/>
            <a:ext cx="5486400" cy="5509200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/>
            <a:r>
              <a:rPr lang="pt-BR" sz="3200" b="1" dirty="0" smtClean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Coisas </a:t>
            </a:r>
            <a:r>
              <a:rPr lang="pt-BR" sz="3200" b="1" dirty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grandes são formadas de pequenas coisas.</a:t>
            </a:r>
            <a:endParaRPr lang="pt-BR" sz="2800" b="1" dirty="0">
              <a:ln w="6600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Para aprender a </a:t>
            </a:r>
            <a:r>
              <a:rPr lang="pt-BR" sz="3200" b="1" dirty="0" smtClean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controlá-las,</a:t>
            </a:r>
            <a:endParaRPr lang="pt-BR" sz="2800" b="1" dirty="0">
              <a:ln w="6600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deve iniciar fazendo as </a:t>
            </a:r>
            <a:r>
              <a:rPr lang="pt-BR" sz="3200" b="1" dirty="0" smtClean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pequenas, repetidas </a:t>
            </a:r>
            <a:r>
              <a:rPr lang="pt-BR" sz="3200" b="1" dirty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vezes.</a:t>
            </a:r>
            <a:endParaRPr lang="pt-BR" sz="2800" b="1" dirty="0">
              <a:ln w="6600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2800" b="1" dirty="0">
              <a:ln w="6600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Isto é como colocar um tijolo sobre o outro,</a:t>
            </a:r>
            <a:endParaRPr lang="pt-BR" sz="2800" b="1" dirty="0">
              <a:ln w="6600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devagarinho vai se formando uma sólida e forte </a:t>
            </a:r>
            <a:r>
              <a:rPr lang="pt-BR" sz="3200" b="1" dirty="0" smtClean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parede</a:t>
            </a:r>
            <a:r>
              <a:rPr lang="pt-BR" sz="3200" b="1" dirty="0">
                <a:ln w="66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BR" sz="2800" b="1" dirty="0">
              <a:ln w="6600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981213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8000">
        <p15:prstTrans prst="peelOff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0"/>
                            </p:stCondLst>
                            <p:childTnLst>
                              <p:par>
                                <p:cTn id="5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tonio Vendramini\Pictures\Caravaggio2_files\Caravaggio2Foto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20432">
            <a:off x="574838" y="470779"/>
            <a:ext cx="4158921" cy="5886730"/>
          </a:xfrm>
          <a:prstGeom prst="rect">
            <a:avLst/>
          </a:prstGeom>
          <a:noFill/>
          <a:ln w="28575"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800600" y="214809"/>
            <a:ext cx="7146291" cy="5078313"/>
          </a:xfrm>
          <a:prstGeom prst="rect">
            <a:avLst/>
          </a:prstGeom>
        </p:spPr>
        <p:txBody>
          <a:bodyPr wrap="square">
            <a:prstTxWarp prst="textDeflate">
              <a:avLst/>
            </a:prstTxWarp>
            <a:spAutoFit/>
          </a:bodyPr>
          <a:lstStyle/>
          <a:p>
            <a:pPr lvl="0"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É colocando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os pensamentos no papel,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se forma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uma 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obra-prima.</a:t>
            </a:r>
          </a:p>
          <a:p>
            <a:pPr lvl="0" algn="ctr"/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Toda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realização é construída de pequenos passos.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Planeje-os,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dê </a:t>
            </a:r>
            <a:r>
              <a:rPr 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o primeiro e depois outro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4953176" y="5659880"/>
            <a:ext cx="697633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Você conquistará seus objetivos.</a:t>
            </a:r>
            <a:endParaRPr lang="pt-BR" sz="6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94445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0000">
        <p15:prstTrans prst="pageCurlDouble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8000"/>
                            </p:stCondLst>
                            <p:childTnLst>
                              <p:par>
                                <p:cTn id="5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23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87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41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411" tmFilter="0, 0; 0.125,0.2665; 0.25,0.4; 0.375,0.465; 0.5,0.5;  0.625,0.535; 0.75,0.6; 0.875,0.7335; 1,1">
                                          <p:stCondLst>
                                            <p:cond delay="141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5" tmFilter="0, 0; 0.125,0.2665; 0.25,0.4; 0.375,0.465; 0.5,0.5;  0.625,0.535; 0.75,0.6; 0.875,0.7335; 1,1">
                                          <p:stCondLst>
                                            <p:cond delay="281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49" tmFilter="0, 0; 0.125,0.2665; 0.25,0.4; 0.375,0.465; 0.5,0.5;  0.625,0.535; 0.75,0.6; 0.875,0.7335; 1,1">
                                          <p:stCondLst>
                                            <p:cond delay="351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55">
                                          <p:stCondLst>
                                            <p:cond delay="1381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353" decel="50000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55">
                                          <p:stCondLst>
                                            <p:cond delay="278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353" decel="50000">
                                          <p:stCondLst>
                                            <p:cond delay="284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55">
                                          <p:stCondLst>
                                            <p:cond delay="348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353" decel="50000">
                                          <p:stCondLst>
                                            <p:cond delay="354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55">
                                          <p:stCondLst>
                                            <p:cond delay="38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353" decel="50000">
                                          <p:stCondLst>
                                            <p:cond delay="389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05052" y="2291768"/>
            <a:ext cx="7207572" cy="3119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/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FRASES </a:t>
            </a: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ESPARSAS, RECOLHIDAS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/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AQUI E ALI, SEM AUTOR DEFINIDO E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/>
            <a:r>
              <a:rPr lang="pt-BR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ADAPTADAS </a:t>
            </a:r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AO MEU ESTILO DE REDAÇÃO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/>
            <a:endParaRPr lang="pt-BR" sz="24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1219170"/>
            <a:r>
              <a:rPr lang="pt-BR" sz="2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r>
              <a:rPr lang="pt-BR" sz="24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 </a:t>
            </a:r>
            <a:endParaRPr lang="pt-BR" sz="1867" b="1" u="sng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1867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1867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</a:t>
            </a:r>
            <a:endParaRPr lang="pt-BR" sz="1867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 </a:t>
            </a:r>
            <a:endParaRPr lang="pt-BR" sz="16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1867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r" defTabSz="1219170"/>
            <a:r>
              <a:rPr lang="pt-BR" sz="1867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Love </a:t>
            </a:r>
            <a:r>
              <a:rPr lang="pt-BR" sz="1867" b="1" u="sng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</a:t>
            </a:r>
            <a:r>
              <a:rPr lang="pt-BR" sz="1867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867" b="1" u="sng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Right</a:t>
            </a:r>
            <a:endParaRPr lang="pt-BR" sz="1867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1867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Be May Baby - Leslie </a:t>
            </a:r>
            <a:r>
              <a:rPr lang="pt-BR" sz="1867" b="1" u="sng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Mendenson</a:t>
            </a:r>
            <a:r>
              <a:rPr lang="pt-BR" sz="1867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endParaRPr lang="pt-BR" sz="1867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endParaRPr lang="pt-BR" sz="16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5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6184" y="256619"/>
            <a:ext cx="2664296" cy="2006463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bliqueTopLeft"/>
            <a:lightRig rig="threePt" dir="t"/>
          </a:scene3d>
          <a:sp3d contourW="6350" prstMaterial="matte">
            <a:bevelT w="101600" h="101600" prst="slope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5006502" y="5410827"/>
            <a:ext cx="6528149" cy="1231106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defTabSz="1219170"/>
            <a:r>
              <a:rPr lang="pt-BR" sz="11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1219170"/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6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/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defTabSz="1219170"/>
            <a:r>
              <a:rPr lang="pt-BR" sz="105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defTabSz="1219170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</a:pPr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10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10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953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prism isContent="1" isInverted="1"/>
        <p:sndAc>
          <p:stSnd loop="1">
            <p:snd r:embed="rId3" name="Leslie Mendelson - Be my baby.wav"/>
          </p:stSnd>
        </p:sndAc>
      </p:transition>
    </mc:Choice>
    <mc:Fallback xmlns="">
      <p:transition spd="slow" advClick="0" advTm="100000">
        <p:fade/>
        <p:sndAc>
          <p:stSnd loop="1">
            <p:snd r:embed="rId8" name="Leslie Mendelson - Be my bab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talia-Jimmy Fontanan_n sesi esliginde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PLANEJE SEUS PASSOS</Template>
  <TotalTime>33</TotalTime>
  <Words>288</Words>
  <Application>Microsoft Office PowerPoint</Application>
  <PresentationFormat>Widescreen</PresentationFormat>
  <Paragraphs>47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5" baseType="lpstr">
      <vt:lpstr>ＭＳ Ｐゴシック</vt:lpstr>
      <vt:lpstr>Aharoni</vt:lpstr>
      <vt:lpstr>Arial</vt:lpstr>
      <vt:lpstr>Arial Black</vt:lpstr>
      <vt:lpstr>Book Antiqua</vt:lpstr>
      <vt:lpstr>Britannic Bold</vt:lpstr>
      <vt:lpstr>Calibri</vt:lpstr>
      <vt:lpstr>Cambria</vt:lpstr>
      <vt:lpstr>Cooper Black</vt:lpstr>
      <vt:lpstr>David</vt:lpstr>
      <vt:lpstr>Maiandra GD</vt:lpstr>
      <vt:lpstr>Segoe Script</vt:lpstr>
      <vt:lpstr>Snap ITC</vt:lpstr>
      <vt:lpstr>Tahoma</vt:lpstr>
      <vt:lpstr>Times New Roman</vt:lpstr>
      <vt:lpstr>Wingdings 2</vt:lpstr>
      <vt:lpstr>Italia-Jimmy Fontanan_n sesi esliginde1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4</cp:revision>
  <dcterms:created xsi:type="dcterms:W3CDTF">2022-11-24T14:10:07Z</dcterms:created>
  <dcterms:modified xsi:type="dcterms:W3CDTF">2022-11-24T14:43:44Z</dcterms:modified>
  <cp:contentStatus/>
</cp:coreProperties>
</file>