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797" r:id="rId2"/>
  </p:sldMasterIdLst>
  <p:notesMasterIdLst>
    <p:notesMasterId r:id="rId14"/>
  </p:notesMasterIdLst>
  <p:sldIdLst>
    <p:sldId id="308" r:id="rId3"/>
    <p:sldId id="296" r:id="rId4"/>
    <p:sldId id="310" r:id="rId5"/>
    <p:sldId id="311" r:id="rId6"/>
    <p:sldId id="312" r:id="rId7"/>
    <p:sldId id="313" r:id="rId8"/>
    <p:sldId id="314" r:id="rId9"/>
    <p:sldId id="315" r:id="rId10"/>
    <p:sldId id="316" r:id="rId11"/>
    <p:sldId id="317" r:id="rId12"/>
    <p:sldId id="307" r:id="rId13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0653F"/>
    <a:srgbClr val="F0FA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5046" autoAdjust="0"/>
  </p:normalViewPr>
  <p:slideViewPr>
    <p:cSldViewPr>
      <p:cViewPr varScale="1">
        <p:scale>
          <a:sx n="112" d="100"/>
          <a:sy n="112" d="100"/>
        </p:scale>
        <p:origin x="91" y="8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9.gif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3.jpe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9.gif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3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E62EF9C-99D1-4F07-A546-A8EE2EDEA6D8}" type="doc">
      <dgm:prSet loTypeId="urn:microsoft.com/office/officeart/2009/3/layout/SnapshotPictureList" loCatId="picture" qsTypeId="urn:microsoft.com/office/officeart/2005/8/quickstyle/simple1" qsCatId="simple" csTypeId="urn:microsoft.com/office/officeart/2005/8/colors/accent1_2" csCatId="accent1" phldr="1"/>
      <dgm:spPr/>
    </dgm:pt>
    <dgm:pt modelId="{7E212CE8-D1F8-424A-A12C-F958694A3527}">
      <dgm:prSet phldrT="[Texto]" custT="1"/>
      <dgm:spPr/>
      <dgm:t>
        <a:bodyPr/>
        <a:lstStyle/>
        <a:p>
          <a:pPr algn="ctr"/>
          <a:r>
            <a:rPr lang="pt-BR" sz="1400" dirty="0" smtClean="0">
              <a:solidFill>
                <a:srgbClr val="FFFF00"/>
              </a:solidFill>
            </a:rPr>
            <a:t>Bancos, praças e jardins</a:t>
          </a:r>
          <a:endParaRPr lang="pt-BR" sz="1400" dirty="0">
            <a:solidFill>
              <a:srgbClr val="FFFF00"/>
            </a:solidFill>
          </a:endParaRPr>
        </a:p>
      </dgm:t>
    </dgm:pt>
    <dgm:pt modelId="{35622C14-9E09-4A00-88AB-75464BFE8AD0}" type="sibTrans" cxnId="{4C493D35-8128-4385-B115-547F2E8C08B1}">
      <dgm:prSet/>
      <dgm:spPr/>
      <dgm:t>
        <a:bodyPr/>
        <a:lstStyle/>
        <a:p>
          <a:endParaRPr lang="pt-BR"/>
        </a:p>
      </dgm:t>
    </dgm:pt>
    <dgm:pt modelId="{D82BFB56-2290-4F4B-88C4-BC93E6F1166E}" type="parTrans" cxnId="{4C493D35-8128-4385-B115-547F2E8C08B1}">
      <dgm:prSet/>
      <dgm:spPr/>
      <dgm:t>
        <a:bodyPr/>
        <a:lstStyle/>
        <a:p>
          <a:endParaRPr lang="pt-BR"/>
        </a:p>
      </dgm:t>
    </dgm:pt>
    <dgm:pt modelId="{1C077F88-909E-4227-82CF-61D5F4154868}" type="pres">
      <dgm:prSet presAssocID="{9E62EF9C-99D1-4F07-A546-A8EE2EDEA6D8}" presName="Name0" presStyleCnt="0">
        <dgm:presLayoutVars>
          <dgm:chMax/>
          <dgm:chPref/>
          <dgm:dir/>
          <dgm:animLvl val="lvl"/>
        </dgm:presLayoutVars>
      </dgm:prSet>
      <dgm:spPr/>
    </dgm:pt>
    <dgm:pt modelId="{F5A19633-1BFE-49EB-A6E8-4218D45B2343}" type="pres">
      <dgm:prSet presAssocID="{7E212CE8-D1F8-424A-A12C-F958694A3527}" presName="composite" presStyleCnt="0"/>
      <dgm:spPr/>
    </dgm:pt>
    <dgm:pt modelId="{0C6FE9C4-E3F3-4F92-AD3B-2CCC58BF2A27}" type="pres">
      <dgm:prSet presAssocID="{7E212CE8-D1F8-424A-A12C-F958694A3527}" presName="ParentAccentShape" presStyleLbl="trBgShp" presStyleIdx="0" presStyleCnt="1" custScaleX="147982" custScaleY="169707"/>
      <dgm:spPr/>
    </dgm:pt>
    <dgm:pt modelId="{BA64B46A-4788-4069-A19A-139615F947C8}" type="pres">
      <dgm:prSet presAssocID="{7E212CE8-D1F8-424A-A12C-F958694A3527}" presName="ParentText" presStyleLbl="revTx" presStyleIdx="0" presStyleCnt="2" custAng="579080" custScaleX="122369" custScaleY="214328" custLinFactY="33247" custLinFactNeighborX="-17477" custLinFactNeighborY="10000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E2339A1B-A675-41C0-9503-DF0D7422A27E}" type="pres">
      <dgm:prSet presAssocID="{7E212CE8-D1F8-424A-A12C-F958694A3527}" presName="ChildText" presStyleLbl="revTx" presStyleIdx="1" presStyleCnt="2">
        <dgm:presLayoutVars>
          <dgm:chMax val="0"/>
          <dgm:chPref val="0"/>
        </dgm:presLayoutVars>
      </dgm:prSet>
      <dgm:spPr/>
    </dgm:pt>
    <dgm:pt modelId="{68C80857-FA7C-4320-A637-71051B83AB38}" type="pres">
      <dgm:prSet presAssocID="{7E212CE8-D1F8-424A-A12C-F958694A3527}" presName="ChildAccentShape" presStyleLbl="trBgShp" presStyleIdx="0" presStyleCnt="1"/>
      <dgm:spPr/>
    </dgm:pt>
    <dgm:pt modelId="{B95AADFE-9FC1-4C41-A757-9745D64A0371}" type="pres">
      <dgm:prSet presAssocID="{7E212CE8-D1F8-424A-A12C-F958694A3527}" presName="Image" presStyleLbl="alignImgPlace1" presStyleIdx="0" presStyleCnt="1" custScaleX="121456" custLinFactNeighborX="74539" custLinFactNeighborY="298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7000" r="-27000"/>
          </a:stretch>
        </a:blipFill>
      </dgm:spPr>
      <dgm:extLst>
        <a:ext uri="{E40237B7-FDA0-4F09-8148-C483321AD2D9}">
          <dgm14:cNvPr xmlns:dgm14="http://schemas.microsoft.com/office/drawing/2010/diagram" id="0" name="" descr="LAS QUEJAS DE LOS MORTALES †: Soy yo"/>
        </a:ext>
      </dgm:extLst>
    </dgm:pt>
  </dgm:ptLst>
  <dgm:cxnLst>
    <dgm:cxn modelId="{2DE30A4E-73F1-4F63-A015-2A2A50FB1A1C}" type="presOf" srcId="{9E62EF9C-99D1-4F07-A546-A8EE2EDEA6D8}" destId="{1C077F88-909E-4227-82CF-61D5F4154868}" srcOrd="0" destOrd="0" presId="urn:microsoft.com/office/officeart/2009/3/layout/SnapshotPictureList"/>
    <dgm:cxn modelId="{58987747-7CF0-4179-90AD-75A4F768AD38}" type="presOf" srcId="{7E212CE8-D1F8-424A-A12C-F958694A3527}" destId="{BA64B46A-4788-4069-A19A-139615F947C8}" srcOrd="0" destOrd="0" presId="urn:microsoft.com/office/officeart/2009/3/layout/SnapshotPictureList"/>
    <dgm:cxn modelId="{4C493D35-8128-4385-B115-547F2E8C08B1}" srcId="{9E62EF9C-99D1-4F07-A546-A8EE2EDEA6D8}" destId="{7E212CE8-D1F8-424A-A12C-F958694A3527}" srcOrd="0" destOrd="0" parTransId="{D82BFB56-2290-4F4B-88C4-BC93E6F1166E}" sibTransId="{35622C14-9E09-4A00-88AB-75464BFE8AD0}"/>
    <dgm:cxn modelId="{65F4D530-7A8C-4AAC-943A-C73A5D5BB97C}" type="presParOf" srcId="{1C077F88-909E-4227-82CF-61D5F4154868}" destId="{F5A19633-1BFE-49EB-A6E8-4218D45B2343}" srcOrd="0" destOrd="0" presId="urn:microsoft.com/office/officeart/2009/3/layout/SnapshotPictureList"/>
    <dgm:cxn modelId="{6B1E3CB6-CDCB-4C76-BDA9-945AB1FFE152}" type="presParOf" srcId="{F5A19633-1BFE-49EB-A6E8-4218D45B2343}" destId="{0C6FE9C4-E3F3-4F92-AD3B-2CCC58BF2A27}" srcOrd="0" destOrd="0" presId="urn:microsoft.com/office/officeart/2009/3/layout/SnapshotPictureList"/>
    <dgm:cxn modelId="{10427EC2-5835-43A9-AE99-58E3339158F9}" type="presParOf" srcId="{F5A19633-1BFE-49EB-A6E8-4218D45B2343}" destId="{BA64B46A-4788-4069-A19A-139615F947C8}" srcOrd="1" destOrd="0" presId="urn:microsoft.com/office/officeart/2009/3/layout/SnapshotPictureList"/>
    <dgm:cxn modelId="{5A0A68C0-64C7-488F-8318-2B0DDE6F7EAB}" type="presParOf" srcId="{F5A19633-1BFE-49EB-A6E8-4218D45B2343}" destId="{E2339A1B-A675-41C0-9503-DF0D7422A27E}" srcOrd="2" destOrd="0" presId="urn:microsoft.com/office/officeart/2009/3/layout/SnapshotPictureList"/>
    <dgm:cxn modelId="{8FF396DE-E819-40F4-9647-BB62694E51E3}" type="presParOf" srcId="{F5A19633-1BFE-49EB-A6E8-4218D45B2343}" destId="{68C80857-FA7C-4320-A637-71051B83AB38}" srcOrd="3" destOrd="0" presId="urn:microsoft.com/office/officeart/2009/3/layout/SnapshotPictureList"/>
    <dgm:cxn modelId="{E8FB8647-5ACA-42FE-AFD2-79C53F8057A0}" type="presParOf" srcId="{F5A19633-1BFE-49EB-A6E8-4218D45B2343}" destId="{B95AADFE-9FC1-4C41-A757-9745D64A0371}" srcOrd="4" destOrd="0" presId="urn:microsoft.com/office/officeart/2009/3/layout/SnapshotPicture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2156F2D-9188-4A57-860C-E119A70F7AF7}" type="doc">
      <dgm:prSet loTypeId="urn:microsoft.com/office/officeart/2008/layout/CircularPictureCallout" loCatId="picture" qsTypeId="urn:microsoft.com/office/officeart/2005/8/quickstyle/3d9" qsCatId="3D" csTypeId="urn:microsoft.com/office/officeart/2005/8/colors/accent1_2" csCatId="accent1" phldr="1"/>
      <dgm:spPr/>
    </dgm:pt>
    <dgm:pt modelId="{04409C08-1A90-4940-B9D7-C19935C5AD00}">
      <dgm:prSet phldrT="[Texto]" custT="1"/>
      <dgm:spPr/>
      <dgm:t>
        <a:bodyPr/>
        <a:lstStyle/>
        <a:p>
          <a:r>
            <a:rPr lang="pt-BR" sz="1800" dirty="0" smtClean="0"/>
            <a:t>Olhares e brinquedos</a:t>
          </a:r>
          <a:endParaRPr lang="pt-BR" sz="1800" dirty="0"/>
        </a:p>
      </dgm:t>
    </dgm:pt>
    <dgm:pt modelId="{29235A1F-974B-403E-BD9A-9A386AB4AEE1}" type="parTrans" cxnId="{C007A2E3-92CC-4BA3-8E68-FBE3B866B666}">
      <dgm:prSet/>
      <dgm:spPr/>
      <dgm:t>
        <a:bodyPr/>
        <a:lstStyle/>
        <a:p>
          <a:endParaRPr lang="pt-BR"/>
        </a:p>
      </dgm:t>
    </dgm:pt>
    <dgm:pt modelId="{2004271B-9E2C-4F27-B514-420A4C6AFC90}" type="sibTrans" cxnId="{C007A2E3-92CC-4BA3-8E68-FBE3B866B666}">
      <dgm:prSet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  <dgm:t>
        <a:bodyPr/>
        <a:lstStyle/>
        <a:p>
          <a:endParaRPr lang="pt-BR"/>
        </a:p>
      </dgm:t>
      <dgm:extLst>
        <a:ext uri="{E40237B7-FDA0-4F09-8148-C483321AD2D9}">
          <dgm14:cNvPr xmlns:dgm14="http://schemas.microsoft.com/office/drawing/2010/diagram" id="0" name="" descr="301 Moved Permanently"/>
        </a:ext>
      </dgm:extLst>
    </dgm:pt>
    <dgm:pt modelId="{1F73F3F3-57E1-4341-8AE9-999DAF0AC78B}" type="pres">
      <dgm:prSet presAssocID="{62156F2D-9188-4A57-860C-E119A70F7AF7}" presName="Name0" presStyleCnt="0">
        <dgm:presLayoutVars>
          <dgm:chMax val="7"/>
          <dgm:chPref val="7"/>
          <dgm:dir/>
        </dgm:presLayoutVars>
      </dgm:prSet>
      <dgm:spPr/>
    </dgm:pt>
    <dgm:pt modelId="{D4007402-6631-43B7-B6D8-DCB90EFA8D81}" type="pres">
      <dgm:prSet presAssocID="{62156F2D-9188-4A57-860C-E119A70F7AF7}" presName="Name1" presStyleCnt="0"/>
      <dgm:spPr/>
    </dgm:pt>
    <dgm:pt modelId="{F7FDB667-4889-4148-BF85-17FC5903E206}" type="pres">
      <dgm:prSet presAssocID="{2004271B-9E2C-4F27-B514-420A4C6AFC90}" presName="picture_1" presStyleCnt="0"/>
      <dgm:spPr/>
    </dgm:pt>
    <dgm:pt modelId="{B7808097-0999-4441-9520-B4B3AFFB0ACC}" type="pres">
      <dgm:prSet presAssocID="{2004271B-9E2C-4F27-B514-420A4C6AFC90}" presName="pictureRepeatNode" presStyleLbl="alignImgPlace1" presStyleIdx="0" presStyleCnt="1" custLinFactNeighborX="2055" custLinFactNeighborY="-4795"/>
      <dgm:spPr/>
    </dgm:pt>
    <dgm:pt modelId="{ABCB384E-48D2-4C7D-A2EB-4F7191EC9563}" type="pres">
      <dgm:prSet presAssocID="{04409C08-1A90-4940-B9D7-C19935C5AD00}" presName="text_1" presStyleLbl="node1" presStyleIdx="0" presStyleCnt="0" custScaleX="232097">
        <dgm:presLayoutVars>
          <dgm:bulletEnabled val="1"/>
        </dgm:presLayoutVars>
      </dgm:prSet>
      <dgm:spPr/>
    </dgm:pt>
  </dgm:ptLst>
  <dgm:cxnLst>
    <dgm:cxn modelId="{C007A2E3-92CC-4BA3-8E68-FBE3B866B666}" srcId="{62156F2D-9188-4A57-860C-E119A70F7AF7}" destId="{04409C08-1A90-4940-B9D7-C19935C5AD00}" srcOrd="0" destOrd="0" parTransId="{29235A1F-974B-403E-BD9A-9A386AB4AEE1}" sibTransId="{2004271B-9E2C-4F27-B514-420A4C6AFC90}"/>
    <dgm:cxn modelId="{21B34311-159D-437F-86A0-5DAF5B63BC7B}" type="presOf" srcId="{04409C08-1A90-4940-B9D7-C19935C5AD00}" destId="{ABCB384E-48D2-4C7D-A2EB-4F7191EC9563}" srcOrd="0" destOrd="0" presId="urn:microsoft.com/office/officeart/2008/layout/CircularPictureCallout"/>
    <dgm:cxn modelId="{3EF7269E-462C-4D9F-8C87-049FC154EABC}" type="presOf" srcId="{2004271B-9E2C-4F27-B514-420A4C6AFC90}" destId="{B7808097-0999-4441-9520-B4B3AFFB0ACC}" srcOrd="0" destOrd="0" presId="urn:microsoft.com/office/officeart/2008/layout/CircularPictureCallout"/>
    <dgm:cxn modelId="{AF8CA9A3-19D4-452B-A1C6-22B6FB5B6F80}" type="presOf" srcId="{62156F2D-9188-4A57-860C-E119A70F7AF7}" destId="{1F73F3F3-57E1-4341-8AE9-999DAF0AC78B}" srcOrd="0" destOrd="0" presId="urn:microsoft.com/office/officeart/2008/layout/CircularPictureCallout"/>
    <dgm:cxn modelId="{EAD778F2-337B-4D99-9AD5-A5DB6D1119E9}" type="presParOf" srcId="{1F73F3F3-57E1-4341-8AE9-999DAF0AC78B}" destId="{D4007402-6631-43B7-B6D8-DCB90EFA8D81}" srcOrd="0" destOrd="0" presId="urn:microsoft.com/office/officeart/2008/layout/CircularPictureCallout"/>
    <dgm:cxn modelId="{04092CBC-BE09-4E35-80FF-5ED07547FAA4}" type="presParOf" srcId="{D4007402-6631-43B7-B6D8-DCB90EFA8D81}" destId="{F7FDB667-4889-4148-BF85-17FC5903E206}" srcOrd="0" destOrd="0" presId="urn:microsoft.com/office/officeart/2008/layout/CircularPictureCallout"/>
    <dgm:cxn modelId="{606AEFD6-1E4D-44CB-9E1F-529C3BFBE414}" type="presParOf" srcId="{F7FDB667-4889-4148-BF85-17FC5903E206}" destId="{B7808097-0999-4441-9520-B4B3AFFB0ACC}" srcOrd="0" destOrd="0" presId="urn:microsoft.com/office/officeart/2008/layout/CircularPictureCallout"/>
    <dgm:cxn modelId="{20C1923B-8ED3-4ACC-8872-A082071AA502}" type="presParOf" srcId="{D4007402-6631-43B7-B6D8-DCB90EFA8D81}" destId="{ABCB384E-48D2-4C7D-A2EB-4F7191EC9563}" srcOrd="1" destOrd="0" presId="urn:microsoft.com/office/officeart/2008/layout/CircularPictureCallou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6FE9C4-E3F3-4F92-AD3B-2CCC58BF2A27}">
      <dsp:nvSpPr>
        <dsp:cNvPr id="0" name=""/>
        <dsp:cNvSpPr/>
      </dsp:nvSpPr>
      <dsp:spPr>
        <a:xfrm>
          <a:off x="749" y="354637"/>
          <a:ext cx="2406927" cy="1964249"/>
        </a:xfrm>
        <a:prstGeom prst="frame">
          <a:avLst>
            <a:gd name="adj1" fmla="val 5450"/>
          </a:avLst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95AADFE-9FC1-4C41-A757-9745D64A0371}">
      <dsp:nvSpPr>
        <dsp:cNvPr id="0" name=""/>
        <dsp:cNvSpPr/>
      </dsp:nvSpPr>
      <dsp:spPr>
        <a:xfrm>
          <a:off x="1057274" y="652028"/>
          <a:ext cx="1899526" cy="109483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7000" r="-27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A64B46A-4788-4069-A19A-139615F947C8}">
      <dsp:nvSpPr>
        <dsp:cNvPr id="0" name=""/>
        <dsp:cNvSpPr/>
      </dsp:nvSpPr>
      <dsp:spPr>
        <a:xfrm rot="579080">
          <a:off x="24521" y="1819110"/>
          <a:ext cx="1835993" cy="2944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53340" rIns="1422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kern="1200" dirty="0" smtClean="0">
              <a:solidFill>
                <a:srgbClr val="FFFF00"/>
              </a:solidFill>
            </a:rPr>
            <a:t>Bancos, praças e jardins</a:t>
          </a:r>
          <a:endParaRPr lang="pt-BR" sz="1400" kern="1200" dirty="0">
            <a:solidFill>
              <a:srgbClr val="FFFF00"/>
            </a:solidFill>
          </a:endParaRPr>
        </a:p>
      </dsp:txBody>
      <dsp:txXfrm>
        <a:off x="24521" y="1819110"/>
        <a:ext cx="1835993" cy="294462"/>
      </dsp:txXfrm>
    </dsp:sp>
    <dsp:sp modelId="{E2339A1B-A675-41C0-9503-DF0D7422A27E}">
      <dsp:nvSpPr>
        <dsp:cNvPr id="0" name=""/>
        <dsp:cNvSpPr/>
      </dsp:nvSpPr>
      <dsp:spPr>
        <a:xfrm>
          <a:off x="2083679" y="758044"/>
          <a:ext cx="743618" cy="11574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7808097-0999-4441-9520-B4B3AFFB0ACC}">
      <dsp:nvSpPr>
        <dsp:cNvPr id="0" name=""/>
        <dsp:cNvSpPr/>
      </dsp:nvSpPr>
      <dsp:spPr>
        <a:xfrm>
          <a:off x="1368157" y="144003"/>
          <a:ext cx="2628291" cy="2628291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>
          <a:noFill/>
        </a:ln>
        <a:effectLst/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BCB384E-48D2-4C7D-A2EB-4F7191EC9563}">
      <dsp:nvSpPr>
        <dsp:cNvPr id="0" name=""/>
        <dsp:cNvSpPr/>
      </dsp:nvSpPr>
      <dsp:spPr>
        <a:xfrm>
          <a:off x="676232" y="1665653"/>
          <a:ext cx="3904118" cy="867336"/>
        </a:xfrm>
        <a:prstGeom prst="rect">
          <a:avLst/>
        </a:prstGeom>
        <a:noFill/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b" anchorCtr="0">
          <a:noAutofit/>
          <a:sp3d extrusionH="28000" prstMaterial="matte"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kern="1200" dirty="0" smtClean="0"/>
            <a:t>Olhares e brinquedos</a:t>
          </a:r>
          <a:endParaRPr lang="pt-BR" sz="1800" kern="1200" dirty="0"/>
        </a:p>
      </dsp:txBody>
      <dsp:txXfrm>
        <a:off x="676232" y="1665653"/>
        <a:ext cx="3904118" cy="86733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SnapshotPictureList">
  <dgm:title val=""/>
  <dgm:desc val=""/>
  <dgm:catLst>
    <dgm:cat type="picture" pri="3000"/>
    <dgm:cat type="pictureconvert" pri="3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</dgm:ptLst>
      <dgm:cxnLst>
        <dgm:cxn modelId="40" srcId="0" destId="10" srcOrd="0" destOrd="0"/>
        <dgm:cxn modelId="12" srcId="10" destId="1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</dgm:ptLst>
      <dgm:cxnLst>
        <dgm:cxn modelId="40" srcId="0" destId="10" srcOrd="0" destOrd="0"/>
        <dgm:cxn modelId="12" srcId="10" destId="1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</dgm:ptLst>
      <dgm:cxnLst>
        <dgm:cxn modelId="40" srcId="0" destId="10" srcOrd="0" destOrd="0"/>
        <dgm:cxn modelId="12" srcId="10" destId="11" srcOrd="0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snake">
      <dgm:param type="grDir" val="tL"/>
      <dgm:param type="flowDir" val="col"/>
    </dgm:alg>
    <dgm:shape xmlns:r="http://schemas.openxmlformats.org/officeDocument/2006/relationships" r:blip="">
      <dgm:adjLst/>
    </dgm:shape>
    <dgm:constrLst>
      <dgm:constr type="primFontSz" for="des" forName="ChildText" refType="primFontSz" refFor="des" refForName="ParentText" op="lte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2.0273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onstrLst>
              <dgm:constr type="l" for="ch" forName="ParentAccentShape" refType="w" fact="0.0238"/>
              <dgm:constr type="t" for="ch" forName="ParentAccentShape" refType="h" fact="0.107"/>
              <dgm:constr type="w" for="ch" forName="ParentAccentShape" refType="w" fact="0.619"/>
              <dgm:constr type="h" for="ch" forName="ParentAccentShape" refType="h" fact="0.893"/>
              <dgm:constr type="l" for="ch" forName="ParentText" refType="w" fact="0.048"/>
              <dgm:constr type="t" for="ch" forName="ParentText" refType="h" fact="0.845"/>
              <dgm:constr type="w" for="ch" forName="ParentText" refType="w" fact="0.571"/>
              <dgm:constr type="h" for="ch" forName="ParentText" refType="h" fact="0.106"/>
              <dgm:constr type="l" for="ch" forName="ChildText" refType="w" fact="0.668"/>
              <dgm:constr type="t" for="ch" forName="ChildText" refType="h" fact="0.107"/>
              <dgm:constr type="w" for="ch" forName="ChildText" refType="w" fact="0.283"/>
              <dgm:constr type="h" for="ch" forName="ChildText" refType="h" fact="0.893"/>
              <dgm:constr type="l" for="ch" forName="ChildAccentShape" refType="w" fact="0.9762"/>
              <dgm:constr type="t" for="ch" forName="ChildAccentShape" refType="h" fact="0.107"/>
              <dgm:constr type="w" for="ch" forName="ChildAccentShape" refType="w" fact="0.0238"/>
              <dgm:constr type="h" for="ch" forName="ChildAccentShape" refType="h" fact="0.893"/>
              <dgm:constr type="l" for="ch" forName="Image" refType="w" fact="0"/>
              <dgm:constr type="t" for="ch" forName="Image" refType="h" fact="0"/>
              <dgm:constr type="w" for="ch" forName="Image" refType="w" fact="0.5952"/>
              <dgm:constr type="h" for="ch" forName="Image" refType="h" fact="0.8447"/>
            </dgm:constrLst>
          </dgm:if>
          <dgm:else name="Name3">
            <dgm:constrLst>
              <dgm:constr type="l" for="ch" forName="ParentAccentShape" refType="w" fact="0.3572"/>
              <dgm:constr type="t" for="ch" forName="ParentAccentShape" refType="h" fact="0.107"/>
              <dgm:constr type="w" for="ch" forName="ParentAccentShape" refType="w" fact="0.619"/>
              <dgm:constr type="h" for="ch" forName="ParentAccentShape" refType="h" fact="0.893"/>
              <dgm:constr type="l" for="ch" forName="ParentText" refType="w" fact="0.381"/>
              <dgm:constr type="t" for="ch" forName="ParentText" refType="h" fact="0.845"/>
              <dgm:constr type="w" for="ch" forName="ParentText" refType="w" fact="0.571"/>
              <dgm:constr type="h" for="ch" forName="ParentText" refType="h" fact="0.106"/>
              <dgm:constr type="l" for="ch" forName="ChildText" refType="w" fact="0.049"/>
              <dgm:constr type="t" for="ch" forName="ChildText" refType="h" fact="0.107"/>
              <dgm:constr type="w" for="ch" forName="ChildText" refType="w" fact="0.283"/>
              <dgm:constr type="h" for="ch" forName="ChildText" refType="h" fact="0.893"/>
              <dgm:constr type="l" for="ch" forName="ChildAccentShape" refType="w" fact="0"/>
              <dgm:constr type="t" for="ch" forName="ChildAccentShape" refType="h" fact="0.107"/>
              <dgm:constr type="w" for="ch" forName="ChildAccentShape" refType="w" fact="0.0238"/>
              <dgm:constr type="h" for="ch" forName="ChildAccentShape" refType="h" fact="0.893"/>
              <dgm:constr type="l" for="ch" forName="Image" refType="w" fact="0.4048"/>
              <dgm:constr type="t" for="ch" forName="Image" refType="h" fact="0"/>
              <dgm:constr type="w" for="ch" forName="Image" refType="w" fact="0.5952"/>
              <dgm:constr type="h" for="ch" forName="Image" refType="h" fact="0.8447"/>
            </dgm:constrLst>
          </dgm:else>
        </dgm:choose>
        <dgm:layoutNode name="ParentAccentShape" styleLbl="trBgShp">
          <dgm:alg type="sp"/>
          <dgm:shape xmlns:r="http://schemas.openxmlformats.org/officeDocument/2006/relationships" type="frame" r:blip="" zOrderOff="-10">
            <dgm:adjLst>
              <dgm:adj idx="1" val="0.0545"/>
            </dgm:adjLst>
          </dgm:shape>
          <dgm:presOf/>
        </dgm:layoutNode>
        <dgm:layoutNode name="ParentText" styleLbl="revTx">
          <dgm:varLst>
            <dgm:chMax val="1"/>
            <dgm:chPref val="1"/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 zOrderOff="10">
            <dgm:adjLst/>
          </dgm:shape>
          <dgm:presOf axis="self" ptType="node"/>
          <dgm:constrLst>
            <dgm:constr type="lMarg" refType="primFontSz" fact="0.8"/>
            <dgm:constr type="rMarg" refType="primFontSz" fact="0.8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" styleLbl="revTx">
          <dgm:varLst>
            <dgm:chMax val="0"/>
            <dgm:chPref val="0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 zOrderOff="10">
            <dgm:adjLst/>
          </dgm:shape>
          <dgm:choose name="Name4">
            <dgm:if name="Name5" axis="ch" ptType="node" func="cnt" op="gte" val="1">
              <dgm:presOf axis="des" ptType="node"/>
            </dgm:if>
            <dgm:else name="Name6">
              <dgm:presOf/>
            </dgm:else>
          </dgm:choose>
          <dgm:constrLst>
            <dgm:constr type="lMarg" refType="primFontSz" fact="0"/>
            <dgm:constr type="rMarg" refType="primFontSz" fact="0"/>
            <dgm:constr type="tMarg" refType="primFontSz" fact="0"/>
            <dgm:constr type="bMarg" refType="primFontSz" fact="0"/>
          </dgm:constrLst>
          <dgm:ruleLst>
            <dgm:rule type="primFontSz" val="5" fact="NaN" max="NaN"/>
          </dgm:ruleLst>
        </dgm:layoutNode>
        <dgm:layoutNode name="ChildAccentShape" styleLbl="trBgShp">
          <dgm:alg type="sp"/>
          <dgm:choose name="Name7">
            <dgm:if name="Name8" axis="ch" ptType="node" func="cnt" op="gte" val="1">
              <dgm:shape xmlns:r="http://schemas.openxmlformats.org/officeDocument/2006/relationships" type="rect" r:blip="" zOrderOff="-10">
                <dgm:adjLst/>
              </dgm:shape>
            </dgm:if>
            <dgm:else name="Name9">
              <dgm:shape xmlns:r="http://schemas.openxmlformats.org/officeDocument/2006/relationships" type="rect" r:blip="" hideGeom="1">
                <dgm:adjLst/>
              </dgm:shape>
            </dgm:else>
          </dgm:choose>
          <dgm:presOf/>
        </dgm:layoutNode>
        <dgm:layoutNode name="Image" styleLbl="align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CircularPictureCallout">
  <dgm:title val=""/>
  <dgm:desc val=""/>
  <dgm:catLst>
    <dgm:cat type="picture" pri="2000"/>
    <dgm:cat type="pictureconvert" pri="2000"/>
  </dgm:catLst>
  <dgm:sampData>
    <dgm:dataModel>
      <dgm:ptLst>
        <dgm:pt modelId="0" type="doc"/>
        <dgm:pt modelId="1"/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2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axis="ch" ptType="node" func="cnt" op="lte" val="1">
          <dgm:constrLst>
            <dgm:constr type="h" for="ch" forName="picture_1" refType="h"/>
            <dgm:constr type="w" for="ch" forName="picture_1" refType="h" refFor="ch" refForName="picture_1" op="equ"/>
            <dgm:constr type="l" for="ch" forName="picture_1"/>
            <dgm:constr type="t" for="ch" forName="picture_1"/>
            <dgm:constr type="w" for="ch" forName="text_1" refType="w" refFor="ch" refForName="picture_1" fact="0.64"/>
            <dgm:constr type="h" for="ch" forName="text_1" refType="h" refFor="ch" refForName="picture_1" fact="0.33"/>
            <dgm:constr type="l" for="ch" forName="text_1" refType="w" refFor="ch" refForName="picture_1" fact="0.18"/>
            <dgm:constr type="t" for="ch" forName="text_1" refType="h" refFor="ch" refForName="picture_1" fact="0.531"/>
          </dgm:constrLst>
        </dgm:if>
        <dgm:if name="Name4" axis="ch" ptType="node" func="cnt" op="lte" val="2">
          <dgm:choose name="Name5">
            <dgm:if name="Name6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5"/>
                <dgm:constr type="h" for="ch" forName="picture_2" refType="h" refFor="ch" refForName="picture_1" fact="0.5"/>
                <dgm:constr type="l" for="ch" forName="picture_2" refType="w" refFor="ch" refForName="picture_1" fact="1.21"/>
                <dgm:constr type="ctrY" for="ch" forName="picture_2" refType="h" refFor="ch" refForName="picture_1" fact="0.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</dgm:constrLst>
            </dgm:if>
            <dgm:else name="Name7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5"/>
                <dgm:constr type="h" for="ch" forName="picture_2" refType="h" refFor="ch" refForName="picture_1" fact="0.5"/>
                <dgm:constr type="r" for="ch" forName="picture_2" refType="w"/>
                <dgm:constr type="rOff" for="ch" forName="picture_2" refType="w" refFor="ch" refForName="picture_1" fact="-1.21"/>
                <dgm:constr type="ctrY" for="ch" forName="picture_2" refType="h" refFor="ch" refForName="picture_1" fact="0.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</dgm:constrLst>
            </dgm:else>
          </dgm:choose>
        </dgm:if>
        <dgm:if name="Name8" axis="ch" ptType="node" func="cnt" op="lte" val="3">
          <dgm:choose name="Name9">
            <dgm:if name="Name10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75"/>
                <dgm:constr type="h" for="ch" forName="picture_2" refType="h" refFor="ch" refForName="picture_1" fact="0.375"/>
                <dgm:constr type="l" for="ch" forName="picture_2" refType="w" refFor="ch" refForName="picture_1" fact="1.21"/>
                <dgm:constr type="ctrY" for="ch" forName="picture_2" refType="h" refFor="ch" refForName="picture_1" fact="0.187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75"/>
                <dgm:constr type="h" for="ch" forName="picture_3" refType="h" refFor="ch" refForName="picture_1" fact="0.375"/>
                <dgm:constr type="l" for="ch" forName="picture_3" refType="w" refFor="ch" refForName="picture_1" fact="1.21"/>
                <dgm:constr type="ctrY" for="ch" forName="picture_3" refType="h" refFor="ch" refForName="picture_1" fact="0.8125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</dgm:constrLst>
            </dgm:if>
            <dgm:else name="Name11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75"/>
                <dgm:constr type="h" for="ch" forName="picture_2" refType="h" refFor="ch" refForName="picture_1" fact="0.375"/>
                <dgm:constr type="r" for="ch" forName="picture_2" refType="w"/>
                <dgm:constr type="rOff" for="ch" forName="picture_2" refType="w" refFor="ch" refForName="picture_1" fact="-1.21"/>
                <dgm:constr type="ctrY" for="ch" forName="picture_2" refType="h" refFor="ch" refForName="picture_1" fact="0.187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75"/>
                <dgm:constr type="h" for="ch" forName="picture_3" refType="h" refFor="ch" refForName="picture_1" fact="0.375"/>
                <dgm:constr type="r" for="ch" forName="picture_3" refType="w"/>
                <dgm:constr type="rOff" for="ch" forName="picture_3" refType="w" refFor="ch" refForName="picture_1" fact="-1.21"/>
                <dgm:constr type="ctrY" for="ch" forName="picture_3" refType="h" refFor="ch" refForName="picture_1" fact="0.8125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</dgm:constrLst>
            </dgm:else>
          </dgm:choose>
        </dgm:if>
        <dgm:if name="Name12" axis="ch" ptType="node" func="cnt" op="lte" val="4">
          <dgm:choose name="Name13">
            <dgm:if name="Name14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"/>
                <dgm:constr type="h" for="ch" forName="picture_2" refType="h" refFor="ch" refForName="picture_1" fact="0.3"/>
                <dgm:constr type="l" for="ch" forName="picture_2" refType="w" refFor="ch" refForName="picture_1" fact="1.354"/>
                <dgm:constr type="ctrY" for="ch" forName="picture_2" refType="h" refFor="ch" refForName="picture_1" fact="0.1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"/>
                <dgm:constr type="h" for="ch" forName="picture_3" refType="h" refFor="ch" refForName="picture_1" fact="0.3"/>
                <dgm:constr type="l" for="ch" forName="picture_3" refType="w" refFor="ch" refForName="picture_1" fact="1.21"/>
                <dgm:constr type="ctrY" for="ch" forName="picture_3" refType="h" refFor="ch" refForName="picture_1" fact="0.5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3"/>
                <dgm:constr type="h" for="ch" forName="picture_4" refType="h" refFor="ch" refForName="picture_1" fact="0.3"/>
                <dgm:constr type="l" for="ch" forName="picture_4" refType="w" refFor="ch" refForName="picture_1" fact="1.354"/>
                <dgm:constr type="ctrY" for="ch" forName="picture_4" refType="h" refFor="ch" refForName="picture_1" fact="0.85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</dgm:constrLst>
            </dgm:if>
            <dgm:else name="Name15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"/>
                <dgm:constr type="h" for="ch" forName="picture_2" refType="h" refFor="ch" refForName="picture_1" fact="0.3"/>
                <dgm:constr type="r" for="ch" forName="picture_2" refType="w"/>
                <dgm:constr type="rOff" for="ch" forName="picture_2" refType="w" refFor="ch" refForName="picture_1" fact="-1.354"/>
                <dgm:constr type="ctrY" for="ch" forName="picture_2" refType="h" refFor="ch" refForName="picture_1" fact="0.1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"/>
                <dgm:constr type="h" for="ch" forName="picture_3" refType="h" refFor="ch" refForName="picture_1" fact="0.3"/>
                <dgm:constr type="r" for="ch" forName="picture_3" refType="w"/>
                <dgm:constr type="rOff" for="ch" forName="picture_3" refType="w" refFor="ch" refForName="picture_1" fact="-1.21"/>
                <dgm:constr type="ctrY" for="ch" forName="picture_3" refType="h" refFor="ch" refForName="picture_1" fact="0.5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3"/>
                <dgm:constr type="h" for="ch" forName="picture_4" refType="h" refFor="ch" refForName="picture_1" fact="0.3"/>
                <dgm:constr type="r" for="ch" forName="picture_4" refType="w"/>
                <dgm:constr type="rOff" for="ch" forName="picture_4" refType="w" refFor="ch" refForName="picture_1" fact="-1.354"/>
                <dgm:constr type="ctrY" for="ch" forName="picture_4" refType="h" refFor="ch" refForName="picture_1" fact="0.85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</dgm:constrLst>
            </dgm:else>
          </dgm:choose>
        </dgm:if>
        <dgm:if name="Name16" axis="ch" ptType="node" func="cnt" op="lte" val="5">
          <dgm:choose name="Name17">
            <dgm:if name="Name18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22"/>
                <dgm:constr type="h" for="ch" forName="picture_2" refType="h" refFor="ch" refForName="picture_1" fact="0.22"/>
                <dgm:constr type="l" for="ch" forName="picture_2" refType="w" refFor="ch" refForName="picture_1" fact="1.375"/>
                <dgm:constr type="ctrY" for="ch" forName="picture_2" refType="h" refFor="ch" refForName="picture_1" fact="0.11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22"/>
                <dgm:constr type="h" for="ch" forName="picture_3" refType="h" refFor="ch" refForName="picture_1" fact="0.22"/>
                <dgm:constr type="l" for="ch" forName="picture_3" refType="w" refFor="ch" refForName="picture_1" fact="1.21"/>
                <dgm:constr type="ctrY" for="ch" forName="picture_3" refType="h" refFor="ch" refForName="picture_1" fact="0.353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22"/>
                <dgm:constr type="h" for="ch" forName="picture_4" refType="h" refFor="ch" refForName="picture_1" fact="0.22"/>
                <dgm:constr type="l" for="ch" forName="picture_4" refType="w" refFor="ch" refForName="picture_1" fact="1.21"/>
                <dgm:constr type="ctrY" for="ch" forName="picture_4" refType="h" refFor="ch" refForName="picture_1" fact="0.647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22"/>
                <dgm:constr type="h" for="ch" forName="picture_5" refType="h" refFor="ch" refForName="picture_1" fact="0.22"/>
                <dgm:constr type="l" for="ch" forName="picture_5" refType="w" refFor="ch" refForName="picture_1" fact="1.375"/>
                <dgm:constr type="ctrY" for="ch" forName="picture_5" refType="h" refFor="ch" refForName="picture_1" fact="0.89"/>
                <dgm:constr type="l" for="ch" forName="line_5" refType="ctrX" refFor="ch" refForName="picture_1"/>
                <dgm:constr type="h" for="ch" forName="line_5"/>
                <dgm:constr type="r" for="ch" forName="line_5" refType="ctrX" refFor="ch" refForName="picture_5"/>
                <dgm:constr type="ctrY" for="ch" forName="line_5" refType="ctrY" refFor="ch" refForName="picture_5"/>
                <dgm:constr type="r" for="ch" forName="textparent_5" refType="w"/>
                <dgm:constr type="h" for="ch" forName="textparent_5" refType="h" refFor="ch" refForName="picture_5"/>
                <dgm:constr type="l" for="ch" forName="textparent_5" refType="r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</dgm:constrLst>
            </dgm:if>
            <dgm:else name="Name19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22"/>
                <dgm:constr type="h" for="ch" forName="picture_2" refType="h" refFor="ch" refForName="picture_1" fact="0.22"/>
                <dgm:constr type="r" for="ch" forName="picture_2" refType="w"/>
                <dgm:constr type="rOff" for="ch" forName="picture_2" refType="w" refFor="ch" refForName="picture_1" fact="-1.375"/>
                <dgm:constr type="ctrY" for="ch" forName="picture_2" refType="h" refFor="ch" refForName="picture_1" fact="0.11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22"/>
                <dgm:constr type="h" for="ch" forName="picture_3" refType="h" refFor="ch" refForName="picture_1" fact="0.22"/>
                <dgm:constr type="r" for="ch" forName="picture_3" refType="w"/>
                <dgm:constr type="rOff" for="ch" forName="picture_3" refType="w" refFor="ch" refForName="picture_1" fact="-1.21"/>
                <dgm:constr type="ctrY" for="ch" forName="picture_3" refType="h" refFor="ch" refForName="picture_1" fact="0.353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22"/>
                <dgm:constr type="h" for="ch" forName="picture_4" refType="h" refFor="ch" refForName="picture_1" fact="0.22"/>
                <dgm:constr type="r" for="ch" forName="picture_4" refType="w"/>
                <dgm:constr type="rOff" for="ch" forName="picture_4" refType="w" refFor="ch" refForName="picture_1" fact="-1.21"/>
                <dgm:constr type="ctrY" for="ch" forName="picture_4" refType="h" refFor="ch" refForName="picture_1" fact="0.647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22"/>
                <dgm:constr type="h" for="ch" forName="picture_5" refType="h" refFor="ch" refForName="picture_1" fact="0.22"/>
                <dgm:constr type="r" for="ch" forName="picture_5" refType="w"/>
                <dgm:constr type="rOff" for="ch" forName="picture_5" refType="w" refFor="ch" refForName="picture_1" fact="-1.375"/>
                <dgm:constr type="ctrY" for="ch" forName="picture_5" refType="h" refFor="ch" refForName="picture_1" fact="0.89"/>
                <dgm:constr type="r" for="ch" forName="line_5" refType="ctrX" refFor="ch" refForName="picture_1"/>
                <dgm:constr type="h" for="ch" forName="line_5"/>
                <dgm:constr type="l" for="ch" forName="line_5" refType="ctrX" refFor="ch" refForName="picture_5"/>
                <dgm:constr type="ctrY" for="ch" forName="line_5" refType="ctrY" refFor="ch" refForName="picture_5"/>
                <dgm:constr type="l" for="ch" forName="textparent_5"/>
                <dgm:constr type="h" for="ch" forName="textparent_5" refType="h" refFor="ch" refForName="picture_5"/>
                <dgm:constr type="r" for="ch" forName="textparent_5" refType="l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</dgm:constrLst>
            </dgm:else>
          </dgm:choose>
        </dgm:if>
        <dgm:if name="Name20" axis="ch" ptType="node" func="cnt" op="lte" val="6">
          <dgm:choose name="Name21">
            <dgm:if name="Name22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8"/>
                <dgm:constr type="h" for="ch" forName="picture_2" refType="h" refFor="ch" refForName="picture_1" fact="0.18"/>
                <dgm:constr type="l" for="ch" forName="picture_2" refType="w" refFor="ch" refForName="picture_1" fact="1.4238"/>
                <dgm:constr type="ctrY" for="ch" forName="picture_2" refType="h" refFor="ch" refForName="picture_1" fact="0.09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8"/>
                <dgm:constr type="h" for="ch" forName="picture_3" refType="h" refFor="ch" refForName="picture_1" fact="0.18"/>
                <dgm:constr type="l" for="ch" forName="picture_3" refType="w" refFor="ch" refForName="picture_1" fact="1.2667"/>
                <dgm:constr type="ctrY" for="ch" forName="picture_3" refType="h" refFor="ch" refForName="picture_1" fact="0.261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8"/>
                <dgm:constr type="h" for="ch" forName="picture_4" refType="h" refFor="ch" refForName="picture_1" fact="0.18"/>
                <dgm:constr type="l" for="ch" forName="picture_4" refType="w" refFor="ch" refForName="picture_1" fact="1.21"/>
                <dgm:constr type="ctrY" for="ch" forName="picture_4" refType="h" refFor="ch" refForName="picture_1" fact="0.5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8"/>
                <dgm:constr type="h" for="ch" forName="picture_5" refType="h" refFor="ch" refForName="picture_1" fact="0.18"/>
                <dgm:constr type="l" for="ch" forName="picture_5" refType="w" refFor="ch" refForName="picture_1" fact="1.2667"/>
                <dgm:constr type="ctrY" for="ch" forName="picture_5" refType="h" refFor="ch" refForName="picture_1" fact="0.739"/>
                <dgm:constr type="l" for="ch" forName="line_5" refType="ctrX" refFor="ch" refForName="picture_1"/>
                <dgm:constr type="h" for="ch" forName="line_5"/>
                <dgm:constr type="r" for="ch" forName="line_5" refType="ctrX" refFor="ch" refForName="picture_5"/>
                <dgm:constr type="ctrY" for="ch" forName="line_5" refType="ctrY" refFor="ch" refForName="picture_5"/>
                <dgm:constr type="r" for="ch" forName="textparent_5" refType="w"/>
                <dgm:constr type="h" for="ch" forName="textparent_5" refType="h" refFor="ch" refForName="picture_5"/>
                <dgm:constr type="l" for="ch" forName="textparent_5" refType="r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8"/>
                <dgm:constr type="h" for="ch" forName="picture_6" refType="h" refFor="ch" refForName="picture_1" fact="0.18"/>
                <dgm:constr type="l" for="ch" forName="picture_6" refType="w" refFor="ch" refForName="picture_1" fact="1.4238"/>
                <dgm:constr type="ctrY" for="ch" forName="picture_6" refType="h" refFor="ch" refForName="picture_1" fact="0.91"/>
                <dgm:constr type="l" for="ch" forName="line_6" refType="ctrX" refFor="ch" refForName="picture_1"/>
                <dgm:constr type="h" for="ch" forName="line_6"/>
                <dgm:constr type="r" for="ch" forName="line_6" refType="ctrX" refFor="ch" refForName="picture_6"/>
                <dgm:constr type="ctrY" for="ch" forName="line_6" refType="ctrY" refFor="ch" refForName="picture_6"/>
                <dgm:constr type="r" for="ch" forName="textparent_6" refType="w"/>
                <dgm:constr type="h" for="ch" forName="textparent_6" refType="h" refFor="ch" refForName="picture_6"/>
                <dgm:constr type="l" for="ch" forName="textparent_6" refType="r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</dgm:constrLst>
            </dgm:if>
            <dgm:else name="Name23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8"/>
                <dgm:constr type="h" for="ch" forName="picture_2" refType="h" refFor="ch" refForName="picture_1" fact="0.18"/>
                <dgm:constr type="r" for="ch" forName="picture_2" refType="w"/>
                <dgm:constr type="rOff" for="ch" forName="picture_2" refType="w" refFor="ch" refForName="picture_1" fact="-1.4238"/>
                <dgm:constr type="ctrY" for="ch" forName="picture_2" refType="h" refFor="ch" refForName="picture_1" fact="0.09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8"/>
                <dgm:constr type="h" for="ch" forName="picture_3" refType="h" refFor="ch" refForName="picture_1" fact="0.18"/>
                <dgm:constr type="r" for="ch" forName="picture_3" refType="w"/>
                <dgm:constr type="rOff" for="ch" forName="picture_3" refType="w" refFor="ch" refForName="picture_1" fact="-1.2667"/>
                <dgm:constr type="ctrY" for="ch" forName="picture_3" refType="h" refFor="ch" refForName="picture_1" fact="0.261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8"/>
                <dgm:constr type="h" for="ch" forName="picture_4" refType="h" refFor="ch" refForName="picture_1" fact="0.18"/>
                <dgm:constr type="r" for="ch" forName="picture_4" refType="w"/>
                <dgm:constr type="rOff" for="ch" forName="picture_4" refType="w" refFor="ch" refForName="picture_1" fact="-1.21"/>
                <dgm:constr type="ctrY" for="ch" forName="picture_4" refType="h" refFor="ch" refForName="picture_1" fact="0.5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8"/>
                <dgm:constr type="h" for="ch" forName="picture_5" refType="h" refFor="ch" refForName="picture_1" fact="0.18"/>
                <dgm:constr type="r" for="ch" forName="picture_5" refType="w"/>
                <dgm:constr type="rOff" for="ch" forName="picture_5" refType="w" refFor="ch" refForName="picture_1" fact="-1.2667"/>
                <dgm:constr type="ctrY" for="ch" forName="picture_5" refType="h" refFor="ch" refForName="picture_1" fact="0.739"/>
                <dgm:constr type="r" for="ch" forName="line_5" refType="ctrX" refFor="ch" refForName="picture_1"/>
                <dgm:constr type="h" for="ch" forName="line_5"/>
                <dgm:constr type="l" for="ch" forName="line_5" refType="ctrX" refFor="ch" refForName="picture_5"/>
                <dgm:constr type="ctrY" for="ch" forName="line_5" refType="ctrY" refFor="ch" refForName="picture_5"/>
                <dgm:constr type="l" for="ch" forName="textparent_5"/>
                <dgm:constr type="h" for="ch" forName="textparent_5" refType="h" refFor="ch" refForName="picture_5"/>
                <dgm:constr type="r" for="ch" forName="textparent_5" refType="l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8"/>
                <dgm:constr type="h" for="ch" forName="picture_6" refType="h" refFor="ch" refForName="picture_1" fact="0.18"/>
                <dgm:constr type="r" for="ch" forName="picture_6" refType="w"/>
                <dgm:constr type="rOff" for="ch" forName="picture_6" refType="w" refFor="ch" refForName="picture_1" fact="-1.4238"/>
                <dgm:constr type="ctrY" for="ch" forName="picture_6" refType="h" refFor="ch" refForName="picture_1" fact="0.91"/>
                <dgm:constr type="r" for="ch" forName="line_6" refType="ctrX" refFor="ch" refForName="picture_1"/>
                <dgm:constr type="h" for="ch" forName="line_6"/>
                <dgm:constr type="l" for="ch" forName="line_6" refType="ctrX" refFor="ch" refForName="picture_6"/>
                <dgm:constr type="ctrY" for="ch" forName="line_6" refType="ctrY" refFor="ch" refForName="picture_6"/>
                <dgm:constr type="l" for="ch" forName="textparent_6"/>
                <dgm:constr type="h" for="ch" forName="textparent_6" refType="h" refFor="ch" refForName="picture_6"/>
                <dgm:constr type="r" for="ch" forName="textparent_6" refType="l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</dgm:constrLst>
            </dgm:else>
          </dgm:choose>
        </dgm:if>
        <dgm:else name="Name24">
          <dgm:choose name="Name25">
            <dgm:if name="Name26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5"/>
                <dgm:constr type="h" for="ch" forName="picture_2" refType="h" refFor="ch" refForName="picture_1" fact="0.15"/>
                <dgm:constr type="l" for="ch" forName="picture_2" refType="w" refFor="ch" refForName="picture_1" fact="1.4363"/>
                <dgm:constr type="ctrY" for="ch" forName="picture_2" refType="h" refFor="ch" refForName="picture_1" fact="0.07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5"/>
                <dgm:constr type="h" for="ch" forName="picture_3" refType="h" refFor="ch" refForName="picture_1" fact="0.15"/>
                <dgm:constr type="l" for="ch" forName="picture_3" refType="w" refFor="ch" refForName="picture_1" fact="1.2898"/>
                <dgm:constr type="ctrY" for="ch" forName="picture_3" refType="h" refFor="ch" refForName="picture_1" fact="0.227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5"/>
                <dgm:constr type="h" for="ch" forName="picture_4" refType="h" refFor="ch" refForName="picture_1" fact="0.15"/>
                <dgm:constr type="l" for="ch" forName="picture_4" refType="w" refFor="ch" refForName="picture_1" fact="1.21"/>
                <dgm:constr type="ctrY" for="ch" forName="picture_4" refType="h" refFor="ch" refForName="picture_1" fact="0.405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5"/>
                <dgm:constr type="h" for="ch" forName="picture_5" refType="h" refFor="ch" refForName="picture_1" fact="0.15"/>
                <dgm:constr type="l" for="ch" forName="picture_5" refType="w" refFor="ch" refForName="picture_1" fact="1.21"/>
                <dgm:constr type="ctrY" for="ch" forName="picture_5" refType="h" refFor="ch" refForName="picture_1" fact="0.595"/>
                <dgm:constr type="l" for="ch" forName="line_5" refType="ctrX" refFor="ch" refForName="picture_1"/>
                <dgm:constr type="h" for="ch" forName="line_5"/>
                <dgm:constr type="r" for="ch" forName="line_5" refType="ctrX" refFor="ch" refForName="picture_5"/>
                <dgm:constr type="ctrY" for="ch" forName="line_5" refType="ctrY" refFor="ch" refForName="picture_5"/>
                <dgm:constr type="r" for="ch" forName="textparent_5" refType="w"/>
                <dgm:constr type="h" for="ch" forName="textparent_5" refType="h" refFor="ch" refForName="picture_5"/>
                <dgm:constr type="l" for="ch" forName="textparent_5" refType="r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5"/>
                <dgm:constr type="h" for="ch" forName="picture_6" refType="h" refFor="ch" refForName="picture_1" fact="0.15"/>
                <dgm:constr type="l" for="ch" forName="picture_6" refType="w" refFor="ch" refForName="picture_1" fact="1.2898"/>
                <dgm:constr type="ctrY" for="ch" forName="picture_6" refType="h" refFor="ch" refForName="picture_1" fact="0.773"/>
                <dgm:constr type="l" for="ch" forName="line_6" refType="ctrX" refFor="ch" refForName="picture_1"/>
                <dgm:constr type="h" for="ch" forName="line_6"/>
                <dgm:constr type="r" for="ch" forName="line_6" refType="ctrX" refFor="ch" refForName="picture_6"/>
                <dgm:constr type="ctrY" for="ch" forName="line_6" refType="ctrY" refFor="ch" refForName="picture_6"/>
                <dgm:constr type="r" for="ch" forName="textparent_6" refType="w"/>
                <dgm:constr type="h" for="ch" forName="textparent_6" refType="h" refFor="ch" refForName="picture_6"/>
                <dgm:constr type="l" for="ch" forName="textparent_6" refType="r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  <dgm:constr type="w" for="ch" forName="picture_7" refType="w" refFor="ch" refForName="picture_1" fact="0.15"/>
                <dgm:constr type="h" for="ch" forName="picture_7" refType="h" refFor="ch" refForName="picture_1" fact="0.15"/>
                <dgm:constr type="l" for="ch" forName="picture_7" refType="w" refFor="ch" refForName="picture_1" fact="1.4363"/>
                <dgm:constr type="ctrY" for="ch" forName="picture_7" refType="h" refFor="ch" refForName="picture_1" fact="0.925"/>
                <dgm:constr type="l" for="ch" forName="line_7" refType="ctrX" refFor="ch" refForName="picture_1"/>
                <dgm:constr type="h" for="ch" forName="line_7"/>
                <dgm:constr type="r" for="ch" forName="line_7" refType="ctrX" refFor="ch" refForName="picture_7"/>
                <dgm:constr type="ctrY" for="ch" forName="line_7" refType="ctrY" refFor="ch" refForName="picture_7"/>
                <dgm:constr type="r" for="ch" forName="textparent_7" refType="w"/>
                <dgm:constr type="h" for="ch" forName="textparent_7" refType="h" refFor="ch" refForName="picture_7"/>
                <dgm:constr type="l" for="ch" forName="textparent_7" refType="r" refFor="ch" refForName="picture_7"/>
                <dgm:constr type="ctrY" for="ch" forName="textparent_7" refType="ctrY" refFor="ch" refForName="picture_7"/>
                <dgm:constr type="primFontSz" for="des" forName="text_7" refType="primFontSz" refFor="des" refForName="text_2" op="equ"/>
              </dgm:constrLst>
            </dgm:if>
            <dgm:else name="Name27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5"/>
                <dgm:constr type="h" for="ch" forName="picture_2" refType="h" refFor="ch" refForName="picture_1" fact="0.15"/>
                <dgm:constr type="r" for="ch" forName="picture_2" refType="w"/>
                <dgm:constr type="rOff" for="ch" forName="picture_2" refType="w" refFor="ch" refForName="picture_1" fact="-1.4363"/>
                <dgm:constr type="ctrY" for="ch" forName="picture_2" refType="h" refFor="ch" refForName="picture_1" fact="0.07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5"/>
                <dgm:constr type="h" for="ch" forName="picture_3" refType="h" refFor="ch" refForName="picture_1" fact="0.15"/>
                <dgm:constr type="r" for="ch" forName="picture_3" refType="w"/>
                <dgm:constr type="rOff" for="ch" forName="picture_3" refType="w" refFor="ch" refForName="picture_1" fact="-1.2898"/>
                <dgm:constr type="ctrY" for="ch" forName="picture_3" refType="h" refFor="ch" refForName="picture_1" fact="0.227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5"/>
                <dgm:constr type="h" for="ch" forName="picture_4" refType="h" refFor="ch" refForName="picture_1" fact="0.15"/>
                <dgm:constr type="r" for="ch" forName="picture_4" refType="w"/>
                <dgm:constr type="rOff" for="ch" forName="picture_4" refType="w" refFor="ch" refForName="picture_1" fact="-1.21"/>
                <dgm:constr type="ctrY" for="ch" forName="picture_4" refType="h" refFor="ch" refForName="picture_1" fact="0.405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5"/>
                <dgm:constr type="h" for="ch" forName="picture_5" refType="h" refFor="ch" refForName="picture_1" fact="0.15"/>
                <dgm:constr type="r" for="ch" forName="picture_5" refType="w"/>
                <dgm:constr type="rOff" for="ch" forName="picture_5" refType="w" refFor="ch" refForName="picture_1" fact="-1.21"/>
                <dgm:constr type="ctrY" for="ch" forName="picture_5" refType="h" refFor="ch" refForName="picture_1" fact="0.595"/>
                <dgm:constr type="r" for="ch" forName="line_5" refType="ctrX" refFor="ch" refForName="picture_1"/>
                <dgm:constr type="h" for="ch" forName="line_5"/>
                <dgm:constr type="l" for="ch" forName="line_5" refType="ctrX" refFor="ch" refForName="picture_5"/>
                <dgm:constr type="ctrY" for="ch" forName="line_5" refType="ctrY" refFor="ch" refForName="picture_5"/>
                <dgm:constr type="l" for="ch" forName="textparent_5"/>
                <dgm:constr type="h" for="ch" forName="textparent_5" refType="h" refFor="ch" refForName="picture_5"/>
                <dgm:constr type="r" for="ch" forName="textparent_5" refType="l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5"/>
                <dgm:constr type="h" for="ch" forName="picture_6" refType="h" refFor="ch" refForName="picture_1" fact="0.15"/>
                <dgm:constr type="r" for="ch" forName="picture_6" refType="w"/>
                <dgm:constr type="rOff" for="ch" forName="picture_6" refType="w" refFor="ch" refForName="picture_1" fact="-1.2898"/>
                <dgm:constr type="ctrY" for="ch" forName="picture_6" refType="h" refFor="ch" refForName="picture_1" fact="0.773"/>
                <dgm:constr type="r" for="ch" forName="line_6" refType="ctrX" refFor="ch" refForName="picture_1"/>
                <dgm:constr type="h" for="ch" forName="line_6"/>
                <dgm:constr type="l" for="ch" forName="line_6" refType="ctrX" refFor="ch" refForName="picture_6"/>
                <dgm:constr type="ctrY" for="ch" forName="line_6" refType="ctrY" refFor="ch" refForName="picture_6"/>
                <dgm:constr type="l" for="ch" forName="textparent_6"/>
                <dgm:constr type="h" for="ch" forName="textparent_6" refType="h" refFor="ch" refForName="picture_6"/>
                <dgm:constr type="r" for="ch" forName="textparent_6" refType="l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  <dgm:constr type="w" for="ch" forName="picture_7" refType="w" refFor="ch" refForName="picture_1" fact="0.15"/>
                <dgm:constr type="h" for="ch" forName="picture_7" refType="h" refFor="ch" refForName="picture_1" fact="0.15"/>
                <dgm:constr type="r" for="ch" forName="picture_7" refType="w"/>
                <dgm:constr type="rOff" for="ch" forName="picture_7" refType="w" refFor="ch" refForName="picture_1" fact="-1.4363"/>
                <dgm:constr type="ctrY" for="ch" forName="picture_7" refType="h" refFor="ch" refForName="picture_1" fact="0.925"/>
                <dgm:constr type="r" for="ch" forName="line_7" refType="ctrX" refFor="ch" refForName="picture_1"/>
                <dgm:constr type="h" for="ch" forName="line_7"/>
                <dgm:constr type="l" for="ch" forName="line_7" refType="ctrX" refFor="ch" refForName="picture_7"/>
                <dgm:constr type="ctrY" for="ch" forName="line_7" refType="ctrY" refFor="ch" refForName="picture_7"/>
                <dgm:constr type="l" for="ch" forName="textparent_7"/>
                <dgm:constr type="h" for="ch" forName="textparent_7" refType="h" refFor="ch" refForName="picture_7"/>
                <dgm:constr type="r" for="ch" forName="textparent_7" refType="l" refFor="ch" refForName="picture_7"/>
                <dgm:constr type="ctrY" for="ch" forName="textparent_7" refType="ctrY" refFor="ch" refForName="picture_7"/>
                <dgm:constr type="primFontSz" for="des" forName="text_7" refType="primFontSz" refFor="des" refForName="text_2" op="equ"/>
              </dgm:constrLst>
            </dgm:else>
          </dgm:choose>
        </dgm:else>
      </dgm:choose>
      <dgm:forEach name="wrapper" axis="self" ptType="parTrans">
        <dgm:forEach name="wrapper2" axis="self" ptType="sibTrans" st="2">
          <dgm:forEach name="pictureRepeat" axis="self">
            <dgm:layoutNode name="pictureRepeatNode" styleLbl="alignImgPlace1">
              <dgm:alg type="sp"/>
              <dgm:shape xmlns:r="http://schemas.openxmlformats.org/officeDocument/2006/relationships" type="ellipse" r:blip="" blipPhldr="1">
                <dgm:adjLst/>
              </dgm:shape>
              <dgm:presOf axis="self"/>
            </dgm:layoutNode>
          </dgm:forEach>
        </dgm:forEach>
      </dgm:forEach>
      <dgm:forEach name="Name28" axis="ch" ptType="sibTrans" hideLastTrans="0" cnt="1">
        <dgm:layoutNode name="picture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9" ref="pictureRepeat"/>
        </dgm:layoutNode>
      </dgm:forEach>
      <dgm:forEach name="Name30" axis="ch" ptType="node" cnt="1">
        <dgm:layoutNode name="text_1" styleLbl="node1">
          <dgm:varLst>
            <dgm:bulletEnabled val="1"/>
          </dgm:varLst>
          <dgm:alg type="tx">
            <dgm:param type="txAnchorVert" val="b"/>
            <dgm:param type="txAnchorVertCh" val="b"/>
            <dgm:param type="parTxRTLAlign" val="r"/>
            <dgm:param type="shpTxRTLAlignCh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primFontSz" val="65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</dgm:forEach>
      <dgm:forEach name="Name31" axis="ch" ptType="sibTrans" hideLastTrans="0" st="2" cnt="1">
        <dgm:layoutNode name="picture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2" ref="pictureRepeat"/>
        </dgm:layoutNode>
      </dgm:forEach>
      <dgm:forEach name="Name33" axis="ch" ptType="node" st="2" cnt="1">
        <dgm:layoutNode name="line_2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2">
          <dgm:choose name="Name34">
            <dgm:if name="Name35" func="var" arg="dir" op="equ" val="norm">
              <dgm:alg type="lin">
                <dgm:param type="horzAlign" val="l"/>
              </dgm:alg>
            </dgm:if>
            <dgm:else name="Name36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2" refType="w"/>
            <dgm:constr type="h" for="ch" forName="text_2" refType="h"/>
          </dgm:constrLst>
          <dgm:presOf/>
          <dgm:layoutNode name="text_2" styleLbl="revTx">
            <dgm:varLst>
              <dgm:bulletEnabled val="1"/>
            </dgm:varLst>
            <dgm:choose name="Name37">
              <dgm:if name="Name38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39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40" axis="ch" ptType="sibTrans" hideLastTrans="0" st="3" cnt="1">
        <dgm:layoutNode name="picture_3">
          <dgm:alg type="sp"/>
          <dgm:shape xmlns:r="http://schemas.openxmlformats.org/officeDocument/2006/relationships" r:blip="">
            <dgm:adjLst/>
          </dgm:shape>
          <dgm:presOf/>
          <dgm:constrLst/>
          <dgm:forEach name="Name41" ref="pictureRepeat"/>
        </dgm:layoutNode>
      </dgm:forEach>
      <dgm:forEach name="Name42" axis="ch" ptType="node" st="3" cnt="1">
        <dgm:layoutNode name="line_3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3">
          <dgm:choose name="Name43">
            <dgm:if name="Name44" func="var" arg="dir" op="equ" val="norm">
              <dgm:alg type="lin">
                <dgm:param type="horzAlign" val="l"/>
              </dgm:alg>
            </dgm:if>
            <dgm:else name="Name45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3" refType="w"/>
            <dgm:constr type="h" for="ch" forName="text_3" refType="h"/>
          </dgm:constrLst>
          <dgm:presOf/>
          <dgm:layoutNode name="text_3" styleLbl="revTx">
            <dgm:varLst>
              <dgm:bulletEnabled val="1"/>
            </dgm:varLst>
            <dgm:choose name="Name46">
              <dgm:if name="Name47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48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49" axis="ch" ptType="sibTrans" hideLastTrans="0" st="4" cnt="1">
        <dgm:layoutNode name="picture_4">
          <dgm:alg type="sp"/>
          <dgm:shape xmlns:r="http://schemas.openxmlformats.org/officeDocument/2006/relationships" r:blip="">
            <dgm:adjLst/>
          </dgm:shape>
          <dgm:presOf/>
          <dgm:constrLst/>
          <dgm:forEach name="Name50" ref="pictureRepeat"/>
        </dgm:layoutNode>
      </dgm:forEach>
      <dgm:forEach name="Name51" axis="ch" ptType="node" st="4" cnt="1">
        <dgm:layoutNode name="line_4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4">
          <dgm:choose name="Name52">
            <dgm:if name="Name53" func="var" arg="dir" op="equ" val="norm">
              <dgm:alg type="lin">
                <dgm:param type="horzAlign" val="l"/>
              </dgm:alg>
            </dgm:if>
            <dgm:else name="Name54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4" refType="w"/>
            <dgm:constr type="h" for="ch" forName="text_4" refType="h"/>
          </dgm:constrLst>
          <dgm:presOf/>
          <dgm:layoutNode name="text_4" styleLbl="revTx">
            <dgm:varLst>
              <dgm:bulletEnabled val="1"/>
            </dgm:varLst>
            <dgm:choose name="Name55">
              <dgm:if name="Name56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57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58" axis="ch" ptType="sibTrans" hideLastTrans="0" st="5" cnt="1">
        <dgm:layoutNode name="picture_5">
          <dgm:alg type="sp"/>
          <dgm:shape xmlns:r="http://schemas.openxmlformats.org/officeDocument/2006/relationships" r:blip="">
            <dgm:adjLst/>
          </dgm:shape>
          <dgm:presOf/>
          <dgm:constrLst/>
          <dgm:forEach name="Name59" ref="pictureRepeat"/>
        </dgm:layoutNode>
      </dgm:forEach>
      <dgm:forEach name="Name60" axis="ch" ptType="node" st="5" cnt="1">
        <dgm:layoutNode name="line_5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5">
          <dgm:choose name="Name61">
            <dgm:if name="Name62" func="var" arg="dir" op="equ" val="norm">
              <dgm:alg type="lin">
                <dgm:param type="horzAlign" val="l"/>
              </dgm:alg>
            </dgm:if>
            <dgm:else name="Name63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5" refType="w"/>
            <dgm:constr type="h" for="ch" forName="text_5" refType="h"/>
          </dgm:constrLst>
          <dgm:presOf/>
          <dgm:layoutNode name="text_5" styleLbl="revTx">
            <dgm:varLst>
              <dgm:bulletEnabled val="1"/>
            </dgm:varLst>
            <dgm:choose name="Name64">
              <dgm:if name="Name65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66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67" axis="ch" ptType="sibTrans" hideLastTrans="0" st="6" cnt="1">
        <dgm:layoutNode name="picture_6">
          <dgm:alg type="sp"/>
          <dgm:shape xmlns:r="http://schemas.openxmlformats.org/officeDocument/2006/relationships" r:blip="">
            <dgm:adjLst/>
          </dgm:shape>
          <dgm:presOf/>
          <dgm:constrLst/>
          <dgm:forEach name="Name68" ref="pictureRepeat"/>
        </dgm:layoutNode>
      </dgm:forEach>
      <dgm:forEach name="Name69" axis="ch" ptType="node" st="6" cnt="1">
        <dgm:layoutNode name="line_6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6">
          <dgm:choose name="Name70">
            <dgm:if name="Name71" func="var" arg="dir" op="equ" val="norm">
              <dgm:alg type="lin">
                <dgm:param type="horzAlign" val="l"/>
              </dgm:alg>
            </dgm:if>
            <dgm:else name="Name72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6" refType="w"/>
            <dgm:constr type="h" for="ch" forName="text_6" refType="h"/>
          </dgm:constrLst>
          <dgm:presOf/>
          <dgm:layoutNode name="text_6" styleLbl="revTx">
            <dgm:varLst>
              <dgm:bulletEnabled val="1"/>
            </dgm:varLst>
            <dgm:choose name="Name73">
              <dgm:if name="Name74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75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76" axis="ch" ptType="sibTrans" hideLastTrans="0" st="7" cnt="1">
        <dgm:layoutNode name="picture_7">
          <dgm:alg type="sp"/>
          <dgm:shape xmlns:r="http://schemas.openxmlformats.org/officeDocument/2006/relationships" r:blip="">
            <dgm:adjLst/>
          </dgm:shape>
          <dgm:presOf/>
          <dgm:constrLst/>
          <dgm:forEach name="Name77" ref="pictureRepeat"/>
        </dgm:layoutNode>
      </dgm:forEach>
      <dgm:forEach name="Name78" axis="ch" ptType="node" st="7" cnt="1">
        <dgm:layoutNode name="line_7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7">
          <dgm:choose name="Name79">
            <dgm:if name="Name80" func="var" arg="dir" op="equ" val="norm">
              <dgm:alg type="lin">
                <dgm:param type="horzAlign" val="l"/>
              </dgm:alg>
            </dgm:if>
            <dgm:else name="Name81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7" refType="w"/>
            <dgm:constr type="h" for="ch" forName="text_7" refType="h"/>
          </dgm:constrLst>
          <dgm:presOf/>
          <dgm:layoutNode name="text_7" styleLbl="revTx">
            <dgm:varLst>
              <dgm:bulletEnabled val="1"/>
            </dgm:varLst>
            <dgm:choose name="Name82">
              <dgm:if name="Name83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84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9">
  <dgm:title val=""/>
  <dgm:desc val=""/>
  <dgm:catLst>
    <dgm:cat type="3D" pri="11900"/>
  </dgm:catLst>
  <dgm:scene3d>
    <a:camera prst="perspectiveRelaxed">
      <a:rot lat="19149996" lon="20104178" rev="1577324"/>
    </a:camera>
    <a:lightRig rig="soft" dir="t"/>
    <a:backdrop>
      <a:anchor x="0" y="0" z="-210000"/>
      <a:norm dx="0" dy="0" dz="914400"/>
      <a:up dx="0" dy="914400" dz="0"/>
    </a:backdrop>
  </dgm:scene3d>
  <dgm:styleLbl name="node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>
      <a:sp3d extrusionH="28000" prstMaterial="matte"/>
    </dgm:txPr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34A7A7-5458-4D56-81F5-8977273643A0}" type="datetimeFigureOut">
              <a:rPr lang="pt-BR" smtClean="0"/>
              <a:pPr/>
              <a:t>17/10/2020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92AE93-AADD-4FF4-9898-82C5C66825AB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72558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69E1CE-1D76-42BF-B747-37605742564C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8010996"/>
      </p:ext>
    </p:extLst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4569AE-4570-473D-AD7F-E8F7A64A9E65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2365215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D8DCE1-4889-49F4-AD0F-4664CD2E0F80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1412319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BB38C4-6D5D-4493-8EA9-6C3633981DCB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0746951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C630A9-103B-4A28-805D-5B92D3F0F921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1901331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D7B772-004C-4274-9218-18EADC9686BA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3911686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D7AED0-4C71-4329-97DC-A12E301F178F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0251332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3025C2-932E-4385-97B2-E6CA799B47EA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1129252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AAD252-D282-4038-87EB-A2E494893D7F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4417554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E5433C-9A71-4111-AE36-1CDCAF18096C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1340352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93E567-CF9E-4C0D-A7A0-2629BBBBBE8E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2828154"/>
      </p:ext>
    </p:extLst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975589"/>
            <a:ext cx="6517482" cy="1881910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2914651"/>
            <a:ext cx="6517482" cy="1028699"/>
          </a:xfrm>
        </p:spPr>
        <p:txBody>
          <a:bodyPr>
            <a:normAutofit/>
          </a:bodyPr>
          <a:lstStyle>
            <a:lvl1pPr marL="0" indent="0" algn="ctr">
              <a:buNone/>
              <a:defRPr sz="1650">
                <a:solidFill>
                  <a:schemeClr val="bg1">
                    <a:lumMod val="50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1735924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1775320"/>
            <a:ext cx="7772870" cy="2568080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884054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21423"/>
            <a:ext cx="7763814" cy="2052614"/>
          </a:xfrm>
        </p:spPr>
        <p:txBody>
          <a:bodyPr anchor="b">
            <a:normAutofit/>
          </a:bodyPr>
          <a:lstStyle>
            <a:lvl1pPr>
              <a:defRPr sz="3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2743093"/>
            <a:ext cx="7763814" cy="1026137"/>
          </a:xfrm>
        </p:spPr>
        <p:txBody>
          <a:bodyPr>
            <a:normAutofit/>
          </a:bodyPr>
          <a:lstStyle>
            <a:lvl1pPr marL="0" indent="0" algn="ctr">
              <a:buNone/>
              <a:defRPr sz="1500">
                <a:solidFill>
                  <a:schemeClr val="bg1">
                    <a:lumMod val="50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17/10/2020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75902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463888"/>
            <a:ext cx="7773338" cy="119713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1775320"/>
            <a:ext cx="3829520" cy="2568080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1775320"/>
            <a:ext cx="3829050" cy="2568080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17/10/2020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712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463888"/>
            <a:ext cx="7773338" cy="119713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1778263"/>
            <a:ext cx="3655106" cy="509996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195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2288260"/>
            <a:ext cx="3829520" cy="2055140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1778263"/>
            <a:ext cx="3661353" cy="509996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195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2288260"/>
            <a:ext cx="3829051" cy="2055140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17/10/2020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5629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76502625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17/10/2020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27841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457200"/>
            <a:ext cx="2951766" cy="1517439"/>
          </a:xfrm>
        </p:spPr>
        <p:txBody>
          <a:bodyPr anchor="b"/>
          <a:lstStyle>
            <a:lvl1pPr algn="ctr"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457201"/>
            <a:ext cx="4650122" cy="3886199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1974639"/>
            <a:ext cx="2951767" cy="2368761"/>
          </a:xfrm>
        </p:spPr>
        <p:txBody>
          <a:bodyPr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17/10/2020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16240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457200"/>
            <a:ext cx="4451227" cy="1517441"/>
          </a:xfrm>
        </p:spPr>
        <p:txBody>
          <a:bodyPr anchor="b"/>
          <a:lstStyle>
            <a:lvl1pPr algn="ctr"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68602" y="457201"/>
            <a:ext cx="2441519" cy="38862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1974639"/>
            <a:ext cx="4451212" cy="2368760"/>
          </a:xfrm>
        </p:spPr>
        <p:txBody>
          <a:bodyPr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17/10/2020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220650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3217030"/>
            <a:ext cx="7773324" cy="608708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523696"/>
            <a:ext cx="7366899" cy="2410602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3831546"/>
            <a:ext cx="7773339" cy="511854"/>
          </a:xfrm>
        </p:spPr>
        <p:txBody>
          <a:bodyPr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57046372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457200"/>
            <a:ext cx="7773339" cy="2570434"/>
          </a:xfrm>
        </p:spPr>
        <p:txBody>
          <a:bodyPr anchor="ctr"/>
          <a:lstStyle>
            <a:lvl1pPr algn="ctr"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3153616"/>
            <a:ext cx="7773339" cy="1189785"/>
          </a:xfrm>
        </p:spPr>
        <p:txBody>
          <a:bodyPr anchor="ctr"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91358637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457200"/>
            <a:ext cx="6977064" cy="2244678"/>
          </a:xfrm>
        </p:spPr>
        <p:txBody>
          <a:bodyPr anchor="ctr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2707524"/>
            <a:ext cx="6564224" cy="446091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3279597"/>
            <a:ext cx="7773339" cy="106579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51116" y="565625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918169" y="224518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4377424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1604041"/>
            <a:ext cx="7773339" cy="1883876"/>
          </a:xfrm>
        </p:spPr>
        <p:txBody>
          <a:bodyPr anchor="b"/>
          <a:lstStyle>
            <a:lvl1pPr algn="ctr"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3496751"/>
            <a:ext cx="7773339" cy="855483"/>
          </a:xfrm>
        </p:spPr>
        <p:txBody>
          <a:bodyPr anchor="t"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49990949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457200"/>
            <a:ext cx="7773339" cy="1203821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1775320"/>
            <a:ext cx="2474232" cy="432197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207517"/>
            <a:ext cx="2474232" cy="2135884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1775320"/>
            <a:ext cx="2468641" cy="432197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207517"/>
            <a:ext cx="2477513" cy="2135884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1775320"/>
            <a:ext cx="2478696" cy="432197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207517"/>
            <a:ext cx="2478696" cy="2135884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49492231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458079"/>
            <a:ext cx="7773339" cy="120294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3153615"/>
            <a:ext cx="2472307" cy="432197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65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1775320"/>
            <a:ext cx="2472307" cy="1143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3585811"/>
            <a:ext cx="2472307" cy="757589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3153615"/>
            <a:ext cx="2476371" cy="432197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65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1775320"/>
            <a:ext cx="2477514" cy="1143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3585811"/>
            <a:ext cx="2477514" cy="757589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3153615"/>
            <a:ext cx="2475511" cy="432197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65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1775320"/>
            <a:ext cx="2478696" cy="1143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3585809"/>
            <a:ext cx="2478790" cy="757591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64777737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1775320"/>
            <a:ext cx="7773339" cy="2568080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78039542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57201"/>
            <a:ext cx="1914995" cy="38861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457201"/>
            <a:ext cx="5744043" cy="3886199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694354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1.jp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modificar el estilo de texto del patrón</a:t>
            </a:r>
          </a:p>
          <a:p>
            <a:pPr lvl="1"/>
            <a:r>
              <a:rPr lang="es-ES" altLang="pt-BR" smtClean="0"/>
              <a:t>Segundo nivel</a:t>
            </a:r>
          </a:p>
          <a:p>
            <a:pPr lvl="2"/>
            <a:r>
              <a:rPr lang="es-ES" altLang="pt-BR" smtClean="0"/>
              <a:t>Tercer nivel</a:t>
            </a:r>
          </a:p>
          <a:p>
            <a:pPr lvl="3"/>
            <a:r>
              <a:rPr lang="es-ES" altLang="pt-BR" smtClean="0"/>
              <a:t>Cuarto nivel</a:t>
            </a:r>
          </a:p>
          <a:p>
            <a:pPr lvl="4"/>
            <a:r>
              <a:rPr lang="es-ES" altLang="pt-BR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00778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0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32" y="463888"/>
            <a:ext cx="7773338" cy="1197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1775320"/>
            <a:ext cx="7773339" cy="2568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3" y="4412457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31" y="4412457"/>
            <a:ext cx="5004665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4412457"/>
            <a:ext cx="573161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3016657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8" r:id="rId1"/>
    <p:sldLayoutId id="2147483799" r:id="rId2"/>
    <p:sldLayoutId id="2147483800" r:id="rId3"/>
    <p:sldLayoutId id="2147483801" r:id="rId4"/>
    <p:sldLayoutId id="2147483802" r:id="rId5"/>
    <p:sldLayoutId id="2147483803" r:id="rId6"/>
    <p:sldLayoutId id="2147483804" r:id="rId7"/>
    <p:sldLayoutId id="2147483805" r:id="rId8"/>
    <p:sldLayoutId id="2147483806" r:id="rId9"/>
    <p:sldLayoutId id="2147483807" r:id="rId10"/>
    <p:sldLayoutId id="2147483808" r:id="rId11"/>
    <p:sldLayoutId id="2147483809" r:id="rId12"/>
    <p:sldLayoutId id="2147483810" r:id="rId13"/>
    <p:sldLayoutId id="2147483811" r:id="rId14"/>
    <p:sldLayoutId id="2147483812" r:id="rId15"/>
    <p:sldLayoutId id="2147483813" r:id="rId16"/>
    <p:sldLayoutId id="2147483814" r:id="rId17"/>
  </p:sldLayoutIdLst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27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120000"/>
        </a:lnSpc>
        <a:spcBef>
          <a:spcPts val="750"/>
        </a:spcBef>
        <a:buClr>
          <a:schemeClr val="tx1"/>
        </a:buClr>
        <a:buFont typeface="Arial" panose="020B0604020202020204" pitchFamily="34" charset="0"/>
        <a:buChar char="•"/>
        <a:defRPr sz="15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3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2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g"/><Relationship Id="rId3" Type="http://schemas.openxmlformats.org/officeDocument/2006/relationships/image" Target="../media/image5.gif"/><Relationship Id="rId7" Type="http://schemas.openxmlformats.org/officeDocument/2006/relationships/image" Target="../media/image9.jpg"/><Relationship Id="rId12" Type="http://schemas.openxmlformats.org/officeDocument/2006/relationships/image" Target="../media/image1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8.jpg"/><Relationship Id="rId11" Type="http://schemas.openxmlformats.org/officeDocument/2006/relationships/image" Target="../media/image13.jpg"/><Relationship Id="rId5" Type="http://schemas.openxmlformats.org/officeDocument/2006/relationships/image" Target="../media/image7.jpg"/><Relationship Id="rId10" Type="http://schemas.openxmlformats.org/officeDocument/2006/relationships/image" Target="../media/image12.jpg"/><Relationship Id="rId4" Type="http://schemas.openxmlformats.org/officeDocument/2006/relationships/image" Target="../media/image6.jpg"/><Relationship Id="rId9" Type="http://schemas.openxmlformats.org/officeDocument/2006/relationships/image" Target="../media/image1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8.xml"/><Relationship Id="rId5" Type="http://schemas.microsoft.com/office/2007/relationships/hdphoto" Target="../media/hdphoto1.wdp"/><Relationship Id="rId4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8.jpg"/><Relationship Id="rId7" Type="http://schemas.openxmlformats.org/officeDocument/2006/relationships/diagramColors" Target="../diagrams/colors1.xm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24.jp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jpg"/><Relationship Id="rId4" Type="http://schemas.openxmlformats.org/officeDocument/2006/relationships/image" Target="../media/image34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7" Type="http://schemas.openxmlformats.org/officeDocument/2006/relationships/audio" Target="../media/audio3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37.png"/><Relationship Id="rId5" Type="http://schemas.openxmlformats.org/officeDocument/2006/relationships/hyperlink" Target="http://vendraminiletras.blogspot.com/" TargetMode="External"/><Relationship Id="rId4" Type="http://schemas.openxmlformats.org/officeDocument/2006/relationships/image" Target="../media/image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40000"/>
              <a:lumOff val="60000"/>
            </a:schemeClr>
          </a:solidFill>
        </p:grpSpPr>
        <p:grpSp>
          <p:nvGrpSpPr>
            <p:cNvPr id="16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7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8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9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2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0495" y="98106"/>
            <a:ext cx="4158291" cy="3053519"/>
          </a:xfrm>
          <a:prstGeom prst="ellipse">
            <a:avLst/>
          </a:prstGeom>
          <a:ln w="76200" cap="rnd"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isometricOffAxis2Lef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003" y="161230"/>
            <a:ext cx="2845209" cy="2275533"/>
          </a:xfrm>
          <a:prstGeom prst="rect">
            <a:avLst/>
          </a:prstGeom>
          <a:ln>
            <a:solidFill>
              <a:schemeClr val="accent4">
                <a:lumMod val="60000"/>
                <a:lumOff val="40000"/>
              </a:schemeClr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5405" y="1486814"/>
            <a:ext cx="1939929" cy="250711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92159">
            <a:off x="307566" y="2053564"/>
            <a:ext cx="1930648" cy="271599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5956" y="2719766"/>
            <a:ext cx="2049945" cy="2093168"/>
          </a:xfrm>
          <a:prstGeom prst="rect">
            <a:avLst/>
          </a:prstGeom>
          <a:solidFill>
            <a:srgbClr val="FFFFFF">
              <a:shade val="85000"/>
            </a:srgbClr>
          </a:solidFill>
          <a:ln w="12700" cap="sq">
            <a:solidFill>
              <a:schemeClr val="accent4">
                <a:lumMod val="60000"/>
                <a:lumOff val="4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6108" y="2338369"/>
            <a:ext cx="2060772" cy="2695427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chemeClr val="accent4">
                <a:lumMod val="60000"/>
                <a:lumOff val="40000"/>
              </a:schemeClr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7482" y="-73441"/>
            <a:ext cx="2852633" cy="2833840"/>
          </a:xfrm>
          <a:prstGeom prst="roundRect">
            <a:avLst>
              <a:gd name="adj" fmla="val 16667"/>
            </a:avLst>
          </a:prstGeom>
          <a:ln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6569">
            <a:off x="7160682" y="2428679"/>
            <a:ext cx="1741918" cy="2553698"/>
          </a:xfrm>
          <a:prstGeom prst="ellipse">
            <a:avLst/>
          </a:prstGeom>
          <a:ln w="28575" cap="rnd"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26" name="Picture 2" descr="Parque Urbano de Santa Iria de Azóia - Portugal 🇵🇹 | Flickr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1972" y="2992860"/>
            <a:ext cx="2638425" cy="1733551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/>
        </p:spPr>
      </p:pic>
      <p:sp>
        <p:nvSpPr>
          <p:cNvPr id="2" name="Retângulo 1"/>
          <p:cNvSpPr/>
          <p:nvPr/>
        </p:nvSpPr>
        <p:spPr>
          <a:xfrm>
            <a:off x="1126675" y="4311335"/>
            <a:ext cx="7289817" cy="707886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cap="none" spc="50" dirty="0" smtClean="0">
                <a:ln w="9525" cmpd="sng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 Casa Grande de Cores Suaves</a:t>
            </a:r>
            <a:endParaRPr lang="pt-BR" sz="4000" b="1" cap="none" spc="50" dirty="0">
              <a:ln w="9525" cmpd="sng">
                <a:solidFill>
                  <a:schemeClr val="accent1">
                    <a:lumMod val="75000"/>
                  </a:schemeClr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39102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35000">
        <p14:flythrough/>
        <p:sndAc>
          <p:stSnd loop="1">
            <p:snd r:embed="rId2" name="-Sleepy Shores.wav"/>
          </p:stSnd>
        </p:sndAc>
      </p:transition>
    </mc:Choice>
    <mc:Fallback>
      <p:transition spd="slow" advClick="0" advTm="35000">
        <p:fade/>
        <p:sndAc>
          <p:stSnd loop="1">
            <p:snd r:embed="rId2" name="-Sleepy Shor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25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3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accel="5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accel="5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8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6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6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9000"/>
                            </p:stCondLst>
                            <p:childTnLst>
                              <p:par>
                                <p:cTn id="6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7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7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7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7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CaixaDeTexto 20"/>
          <p:cNvSpPr txBox="1"/>
          <p:nvPr/>
        </p:nvSpPr>
        <p:spPr>
          <a:xfrm>
            <a:off x="291686" y="218595"/>
            <a:ext cx="355641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spc="600" dirty="0" smtClean="0">
                <a:ln w="28575">
                  <a:solidFill>
                    <a:schemeClr val="accent5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Mistral" panose="03090702030407020403" pitchFamily="66" charset="0"/>
              </a:rPr>
              <a:t>POEMA DE </a:t>
            </a:r>
          </a:p>
          <a:p>
            <a:pPr algn="ctr"/>
            <a:r>
              <a:rPr lang="pt-BR" sz="3600" b="1" i="1" spc="300" dirty="0" smtClean="0">
                <a:ln w="28575">
                  <a:solidFill>
                    <a:schemeClr val="accent5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Mistral" panose="03090702030407020403" pitchFamily="66" charset="0"/>
              </a:rPr>
              <a:t>JORGE  HUMBERTO</a:t>
            </a:r>
          </a:p>
        </p:txBody>
      </p:sp>
      <p:sp>
        <p:nvSpPr>
          <p:cNvPr id="18" name="CaixaDeTexto 17"/>
          <p:cNvSpPr txBox="1"/>
          <p:nvPr/>
        </p:nvSpPr>
        <p:spPr>
          <a:xfrm>
            <a:off x="7308304" y="4650734"/>
            <a:ext cx="1584176" cy="26161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FFFF00"/>
            </a:solidFill>
          </a:ln>
        </p:spPr>
        <p:txBody>
          <a:bodyPr wrap="square" rtlCol="0">
            <a:spAutoFit/>
            <a:scene3d>
              <a:camera prst="obliqueBottomRight"/>
              <a:lightRig rig="threePt" dir="t"/>
            </a:scene3d>
          </a:bodyPr>
          <a:lstStyle/>
          <a:p>
            <a:r>
              <a:rPr lang="pt-BR" sz="1100" b="1" dirty="0" smtClean="0">
                <a:solidFill>
                  <a:schemeClr val="accent6">
                    <a:lumMod val="75000"/>
                  </a:schemeClr>
                </a:solidFill>
                <a:latin typeface="Bradley Hand ITC" panose="03070402050302030203" pitchFamily="66" charset="0"/>
              </a:rPr>
              <a:t>Progressão Automática</a:t>
            </a:r>
            <a:endParaRPr lang="pt-BR" sz="1100" b="1" dirty="0">
              <a:solidFill>
                <a:schemeClr val="accent6">
                  <a:lumMod val="75000"/>
                </a:schemeClr>
              </a:solidFill>
              <a:latin typeface="Bradley Hand ITC" panose="03070402050302030203" pitchFamily="66" charset="0"/>
            </a:endParaRPr>
          </a:p>
        </p:txBody>
      </p:sp>
      <p:sp>
        <p:nvSpPr>
          <p:cNvPr id="17" name="Retângulo 16"/>
          <p:cNvSpPr/>
          <p:nvPr/>
        </p:nvSpPr>
        <p:spPr>
          <a:xfrm>
            <a:off x="291684" y="3278467"/>
            <a:ext cx="449633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800" dirty="0">
                <a:solidFill>
                  <a:srgbClr val="222222"/>
                </a:solidFill>
                <a:latin typeface="Calibri" panose="020F0502020204030204" pitchFamily="34" charset="0"/>
              </a:rPr>
              <a:t/>
            </a:r>
            <a:br>
              <a:rPr lang="pt-BR" sz="800" dirty="0">
                <a:solidFill>
                  <a:srgbClr val="222222"/>
                </a:solidFill>
                <a:latin typeface="Calibri" panose="020F0502020204030204" pitchFamily="34" charset="0"/>
              </a:rPr>
            </a:br>
            <a:r>
              <a:rPr lang="pt-BR" sz="1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Forte" panose="03060902040502070203" pitchFamily="66" charset="0"/>
              </a:rPr>
              <a:t>“</a:t>
            </a:r>
            <a:r>
              <a:rPr lang="pt-BR" sz="1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Matura MT Script Capitals" panose="03020802060602070202" pitchFamily="66" charset="0"/>
              </a:rPr>
              <a:t>Por </a:t>
            </a:r>
            <a:r>
              <a:rPr lang="pt-BR" sz="1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Matura MT Script Capitals" panose="03020802060602070202" pitchFamily="66" charset="0"/>
              </a:rPr>
              <a:t>sua decisão, </a:t>
            </a:r>
            <a:r>
              <a:rPr lang="pt-BR" sz="1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Matura MT Script Capitals" panose="03020802060602070202" pitchFamily="66" charset="0"/>
              </a:rPr>
              <a:t>o texto está escrito de acordo com a antiga </a:t>
            </a:r>
            <a:r>
              <a:rPr lang="pt-BR" sz="1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Matura MT Script Capitals" panose="03020802060602070202" pitchFamily="66" charset="0"/>
              </a:rPr>
              <a:t>ortografia</a:t>
            </a:r>
            <a:r>
              <a:rPr lang="pt-BR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Matura MT Script Capitals" panose="03020802060602070202" pitchFamily="66" charset="0"/>
              </a:rPr>
              <a:t>”</a:t>
            </a:r>
            <a:endParaRPr lang="pt-BR" sz="16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Matura MT Script Capitals" panose="03020802060602070202" pitchFamily="66" charset="0"/>
            </a:endParaRPr>
          </a:p>
        </p:txBody>
      </p:sp>
      <p:grpSp>
        <p:nvGrpSpPr>
          <p:cNvPr id="20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22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3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3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23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3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3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24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25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26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7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2426" y="246139"/>
            <a:ext cx="4949073" cy="3251738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rnd">
            <a:solidFill>
              <a:schemeClr val="accent1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ChalkSketc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015" y="1637147"/>
            <a:ext cx="2421421" cy="1758389"/>
          </a:xfrm>
          <a:prstGeom prst="ellipse">
            <a:avLst/>
          </a:prstGeom>
          <a:ln w="28575">
            <a:solidFill>
              <a:schemeClr val="accent5">
                <a:lumMod val="60000"/>
                <a:lumOff val="40000"/>
              </a:schemeClr>
            </a:solidFill>
          </a:ln>
          <a:effectLst>
            <a:softEdge rad="112500"/>
          </a:effectLst>
          <a:scene3d>
            <a:camera prst="orthographicFront">
              <a:rot lat="1800000" lon="20999996" rev="20999999"/>
            </a:camera>
            <a:lightRig rig="threePt" dir="t"/>
          </a:scene3d>
          <a:sp3d z="38100">
            <a:bevelT prst="convex"/>
          </a:sp3d>
        </p:spPr>
      </p:pic>
      <p:sp>
        <p:nvSpPr>
          <p:cNvPr id="5" name="Retângulo 4"/>
          <p:cNvSpPr/>
          <p:nvPr/>
        </p:nvSpPr>
        <p:spPr>
          <a:xfrm rot="201646">
            <a:off x="4703093" y="366860"/>
            <a:ext cx="4248472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2800" b="1" cap="none" spc="0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effectLst/>
              </a:rPr>
              <a:t>SANTA-IRIA-DA-AZÓIA</a:t>
            </a:r>
          </a:p>
          <a:p>
            <a:pPr algn="ctr"/>
            <a:r>
              <a:rPr lang="pt-BR" sz="2800" b="1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16-06-11</a:t>
            </a:r>
            <a:endParaRPr lang="pt-BR" sz="2800" b="1" cap="none" spc="0" dirty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  <a:effectLst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95537" y="3904926"/>
            <a:ext cx="84567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rgbClr val="002060"/>
                </a:solidFill>
              </a:rPr>
              <a:t>Nascido em uma Aldeia Portuguesa, ilustrada na foto pelo moinho de vento local, filho único, cedo mostrou a sua sensibilidade</a:t>
            </a:r>
          </a:p>
          <a:p>
            <a:pPr algn="ctr"/>
            <a:r>
              <a:rPr lang="pt-BR" sz="2000" b="1" dirty="0" smtClean="0">
                <a:solidFill>
                  <a:srgbClr val="002060"/>
                </a:solidFill>
              </a:rPr>
              <a:t> para as artes, e apurado sentido poético.</a:t>
            </a:r>
            <a:endParaRPr lang="pt-BR" sz="2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82759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Click="0" advTm="36000">
        <p15:prstTrans prst="wind"/>
      </p:transition>
    </mc:Choice>
    <mc:Fallback>
      <p:transition spd="slow" advClick="0" advTm="3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4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6000"/>
                            </p:stCondLst>
                            <p:childTnLst>
                              <p:par>
                                <p:cTn id="4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9500"/>
                            </p:stCondLst>
                            <p:childTnLst>
                              <p:par>
                                <p:cTn id="5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3500"/>
                            </p:stCondLst>
                            <p:childTnLst>
                              <p:par>
                                <p:cTn id="5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7500"/>
                            </p:stCondLst>
                            <p:childTnLst>
                              <p:par>
                                <p:cTn id="6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555526"/>
            <a:ext cx="7482090" cy="4124192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rnd">
            <a:solidFill>
              <a:schemeClr val="accent5">
                <a:lumMod val="75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4" name="Retângulo 3"/>
          <p:cNvSpPr/>
          <p:nvPr/>
        </p:nvSpPr>
        <p:spPr>
          <a:xfrm>
            <a:off x="395536" y="267494"/>
            <a:ext cx="410445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t">
              <a:spcAft>
                <a:spcPts val="800"/>
              </a:spcAft>
            </a:pP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Lindos jardins, todos floridos,</a:t>
            </a:r>
            <a:b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engalanam as risonhas ruas,</a:t>
            </a:r>
            <a:b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para trazer um sorriso aos amigos,</a:t>
            </a:r>
            <a:b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e pernoitar no manto das luas.</a:t>
            </a: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9480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30000">
        <p:fade/>
        <p:sndAc>
          <p:stSnd loop="1">
            <p:snd r:embed="rId2" name="She (Instrumental).wav"/>
          </p:stSnd>
        </p:sndAc>
      </p:transition>
    </mc:Choice>
    <mc:Fallback>
      <p:transition spd="slow" advClick="0" advTm="30000">
        <p:fade/>
        <p:sndAc>
          <p:stSnd loop="1">
            <p:snd r:embed="rId2" name="She (Instrumental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4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195486"/>
            <a:ext cx="4572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t">
              <a:spcAft>
                <a:spcPts val="800"/>
              </a:spcAft>
            </a:pP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Cantam os pássaros alegremente,</a:t>
            </a:r>
            <a:b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esvoaçam as andorinhas com graça,</a:t>
            </a:r>
            <a:b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e todo o mundo parece contente,</a:t>
            </a:r>
            <a:b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sentados nos bancos da praça.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483518"/>
            <a:ext cx="2247900" cy="3619500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51470"/>
            <a:ext cx="2247900" cy="3152775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chemeClr val="accent3">
                <a:lumMod val="40000"/>
                <a:lumOff val="60000"/>
              </a:schemeClr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graphicFrame>
        <p:nvGraphicFramePr>
          <p:cNvPr id="6" name="Diagrama 5"/>
          <p:cNvGraphicFramePr/>
          <p:nvPr>
            <p:extLst>
              <p:ext uri="{D42A27DB-BD31-4B8C-83A1-F6EECF244321}">
                <p14:modId xmlns:p14="http://schemas.microsoft.com/office/powerpoint/2010/main" val="1847099281"/>
              </p:ext>
            </p:extLst>
          </p:nvPr>
        </p:nvGraphicFramePr>
        <p:xfrm>
          <a:off x="5724128" y="2559968"/>
          <a:ext cx="2956801" cy="26735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99601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30000">
        <p:fade/>
      </p:transition>
    </mc:Choice>
    <mc:Fallback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4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4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  <p:bldGraphic spid="6" grpId="1" uiExpand="1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067944" y="339502"/>
            <a:ext cx="5004048" cy="4524315"/>
          </a:xfrm>
          <a:prstGeom prst="rect">
            <a:avLst/>
          </a:prstGeom>
        </p:spPr>
        <p:txBody>
          <a:bodyPr wrap="square">
            <a:prstTxWarp prst="textButtonPour">
              <a:avLst/>
            </a:prstTxWarp>
            <a:spAutoFit/>
            <a:scene3d>
              <a:camera prst="isometricOffAxis2Left"/>
              <a:lightRig rig="threePt" dir="t"/>
            </a:scene3d>
          </a:bodyPr>
          <a:lstStyle/>
          <a:p>
            <a:pPr algn="ctr" fontAlgn="t">
              <a:spcAft>
                <a:spcPts val="800"/>
              </a:spcAft>
            </a:pP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Os sinos da igreja tocam a finados,</a:t>
            </a:r>
            <a:b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lembrando quem já partiu,</a:t>
            </a:r>
            <a:b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e todos ficam deveras confinados</a:t>
            </a:r>
            <a:b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ao adro… pelo que se ouviu.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3031"/>
            <a:ext cx="2864668" cy="32956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161678"/>
            <a:ext cx="2517958" cy="411835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62117">
            <a:off x="1478250" y="2967016"/>
            <a:ext cx="2448298" cy="1885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4">
                <a:lumMod val="20000"/>
                <a:lumOff val="8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09062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30000">
        <p:fade/>
      </p:transition>
    </mc:Choice>
    <mc:Fallback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123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87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411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411" tmFilter="0, 0; 0.125,0.2665; 0.25,0.4; 0.375,0.465; 0.5,0.5;  0.625,0.535; 0.75,0.6; 0.875,0.7335; 1,1">
                                          <p:stCondLst>
                                            <p:cond delay="1411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05" tmFilter="0, 0; 0.125,0.2665; 0.25,0.4; 0.375,0.465; 0.5,0.5;  0.625,0.535; 0.75,0.6; 0.875,0.7335; 1,1">
                                          <p:stCondLst>
                                            <p:cond delay="281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49" tmFilter="0, 0; 0.125,0.2665; 0.25,0.4; 0.375,0.465; 0.5,0.5;  0.625,0.535; 0.75,0.6; 0.875,0.7335; 1,1">
                                          <p:stCondLst>
                                            <p:cond delay="351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55">
                                          <p:stCondLst>
                                            <p:cond delay="1381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353" decel="50000">
                                          <p:stCondLst>
                                            <p:cond delay="1437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55">
                                          <p:stCondLst>
                                            <p:cond delay="278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353" decel="50000">
                                          <p:stCondLst>
                                            <p:cond delay="2843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55">
                                          <p:stCondLst>
                                            <p:cond delay="348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353" decel="50000">
                                          <p:stCondLst>
                                            <p:cond delay="354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55">
                                          <p:stCondLst>
                                            <p:cond delay="38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353" decel="50000">
                                          <p:stCondLst>
                                            <p:cond delay="3897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1250"/>
                            </p:stCondLst>
                            <p:childTnLst>
                              <p:par>
                                <p:cTn id="3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123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87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411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411" tmFilter="0, 0; 0.125,0.2665; 0.25,0.4; 0.375,0.465; 0.5,0.5;  0.625,0.535; 0.75,0.6; 0.875,0.7335; 1,1">
                                          <p:stCondLst>
                                            <p:cond delay="141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5" tmFilter="0, 0; 0.125,0.2665; 0.25,0.4; 0.375,0.465; 0.5,0.5;  0.625,0.535; 0.75,0.6; 0.875,0.7335; 1,1">
                                          <p:stCondLst>
                                            <p:cond delay="281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49" tmFilter="0, 0; 0.125,0.2665; 0.25,0.4; 0.375,0.465; 0.5,0.5;  0.625,0.535; 0.75,0.6; 0.875,0.7335; 1,1">
                                          <p:stCondLst>
                                            <p:cond delay="351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55">
                                          <p:stCondLst>
                                            <p:cond delay="138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353" decel="50000">
                                          <p:stCondLst>
                                            <p:cond delay="143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55">
                                          <p:stCondLst>
                                            <p:cond delay="278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353" decel="50000">
                                          <p:stCondLst>
                                            <p:cond delay="284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55">
                                          <p:stCondLst>
                                            <p:cond delay="348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353" decel="50000">
                                          <p:stCondLst>
                                            <p:cond delay="354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55">
                                          <p:stCondLst>
                                            <p:cond delay="38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353" decel="50000">
                                          <p:stCondLst>
                                            <p:cond delay="389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364088" y="411510"/>
            <a:ext cx="3510136" cy="4176464"/>
          </a:xfrm>
          <a:prstGeom prst="rect">
            <a:avLst/>
          </a:prstGeom>
        </p:spPr>
        <p:txBody>
          <a:bodyPr wrap="square">
            <a:prstTxWarp prst="textCanDown">
              <a:avLst>
                <a:gd name="adj" fmla="val 8931"/>
              </a:avLst>
            </a:prstTxWarp>
            <a:spAutoFit/>
          </a:bodyPr>
          <a:lstStyle/>
          <a:p>
            <a:pPr algn="ctr" fontAlgn="t">
              <a:spcAft>
                <a:spcPts val="800"/>
              </a:spcAft>
            </a:pP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Crianças de enternecedor olhar,</a:t>
            </a:r>
            <a:b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fascinam-nos com sua macia infância;</a:t>
            </a:r>
            <a:b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e é vê-las juntas a brincar,</a:t>
            </a:r>
            <a:b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seguindo regras de militância.</a:t>
            </a:r>
          </a:p>
        </p:txBody>
      </p:sp>
      <p:graphicFrame>
        <p:nvGraphicFramePr>
          <p:cNvPr id="5" name="Diagrama 4"/>
          <p:cNvGraphicFramePr/>
          <p:nvPr>
            <p:extLst>
              <p:ext uri="{D42A27DB-BD31-4B8C-83A1-F6EECF244321}">
                <p14:modId xmlns:p14="http://schemas.microsoft.com/office/powerpoint/2010/main" val="1374515008"/>
              </p:ext>
            </p:extLst>
          </p:nvPr>
        </p:nvGraphicFramePr>
        <p:xfrm>
          <a:off x="107504" y="195486"/>
          <a:ext cx="5256583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Imagem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34827">
            <a:off x="334135" y="2653174"/>
            <a:ext cx="4347717" cy="1789537"/>
          </a:xfrm>
          <a:prstGeom prst="rect">
            <a:avLst/>
          </a:prstGeom>
          <a:scene3d>
            <a:camera prst="perspectiveHeroicExtremeRightFacing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3416386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30000">
        <p:fade/>
      </p:transition>
    </mc:Choice>
    <mc:Fallback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4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9512" y="611180"/>
            <a:ext cx="4283968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t">
              <a:spcAft>
                <a:spcPts val="800"/>
              </a:spcAf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A casa grande tem bambinelas,</a:t>
            </a:r>
            <a:b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de cores suaves e delicadas;</a:t>
            </a:r>
            <a:b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dão para o rio, como sentinelas,</a:t>
            </a:r>
            <a:b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de rendas ricas são elas bordadas.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267494"/>
            <a:ext cx="3096344" cy="425951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339502"/>
            <a:ext cx="2984500" cy="4419600"/>
          </a:xfrm>
          <a:prstGeom prst="rect">
            <a:avLst/>
          </a:prstGeom>
          <a:ln w="76200">
            <a:solidFill>
              <a:schemeClr val="bg2"/>
            </a:solidFill>
          </a:ln>
          <a:scene3d>
            <a:camera prst="perspectiveContrastingLeftFacing"/>
            <a:lightRig rig="threePt" dir="t"/>
          </a:scene3d>
          <a:sp3d>
            <a:bevelT prst="convex"/>
          </a:sp3d>
        </p:spPr>
      </p:pic>
    </p:spTree>
    <p:extLst>
      <p:ext uri="{BB962C8B-B14F-4D97-AF65-F5344CB8AC3E}">
        <p14:creationId xmlns:p14="http://schemas.microsoft.com/office/powerpoint/2010/main" val="2377785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30000">
        <p:fade/>
      </p:transition>
    </mc:Choice>
    <mc:Fallback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07504" y="2067694"/>
            <a:ext cx="4572000" cy="310854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t">
              <a:spcAft>
                <a:spcPts val="800"/>
              </a:spcAft>
            </a:pP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Da minha janela vejo os namorados,</a:t>
            </a:r>
            <a:b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agarradinhos como mais ninguém.</a:t>
            </a:r>
            <a:b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E eu fico a vê-los enlaçados,</a:t>
            </a:r>
            <a:b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como quando se ama alguém.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Mark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-31176"/>
            <a:ext cx="2679948" cy="33623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7" name="Imagem 6" descr="&lt;strong&gt;Paixão&lt;/strong&gt; - Desenho de luiizcarlosss - Gartic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6963" y="2427734"/>
            <a:ext cx="3148955" cy="2593257"/>
          </a:xfrm>
          <a:prstGeom prst="ellipse">
            <a:avLst/>
          </a:prstGeom>
          <a:ln w="19050" cap="rnd">
            <a:solidFill>
              <a:schemeClr val="bg2">
                <a:lumMod val="50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isometricRightUp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406515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30000">
        <p:fade/>
      </p:transition>
    </mc:Choice>
    <mc:Fallback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644008" y="555526"/>
            <a:ext cx="4572000" cy="4524315"/>
          </a:xfrm>
          <a:prstGeom prst="rect">
            <a:avLst/>
          </a:prstGeom>
        </p:spPr>
        <p:txBody>
          <a:bodyPr>
            <a:spAutoFit/>
            <a:scene3d>
              <a:camera prst="perspectiveContrastingLeftFacing"/>
              <a:lightRig rig="threePt" dir="t"/>
            </a:scene3d>
          </a:bodyPr>
          <a:lstStyle/>
          <a:p>
            <a:pPr algn="ctr" fontAlgn="t">
              <a:spcAft>
                <a:spcPts val="800"/>
              </a:spcAf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Do meu amor tenho a recordação,</a:t>
            </a:r>
            <a:b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a alegria de tê-la (?) comigo;</a:t>
            </a:r>
            <a:b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e bate descompassadamente meu coração,</a:t>
            </a:r>
            <a:b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no poder sonhá-la tê-la por abrigo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.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2336" y="2103882"/>
            <a:ext cx="719328" cy="935736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60788">
            <a:off x="321865" y="196160"/>
            <a:ext cx="2247900" cy="4514850"/>
          </a:xfrm>
          <a:prstGeom prst="rect">
            <a:avLst/>
          </a:prstGeom>
          <a:ln w="76200"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0406" y="27550"/>
            <a:ext cx="2997200" cy="466021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38377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30000">
        <p:fade/>
      </p:transition>
    </mc:Choice>
    <mc:Fallback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6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6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45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292080" y="589188"/>
            <a:ext cx="3923928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t">
              <a:spcAft>
                <a:spcPts val="800"/>
              </a:spcAft>
            </a:pPr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E neste entardecer sublimado,</a:t>
            </a:r>
            <a:b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</a:br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tudo está conforme e é ameno;</a:t>
            </a:r>
            <a:b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</a:br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e eu vivo a natureza apaixonado,</a:t>
            </a:r>
            <a:b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</a:br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de semblante tranquilo e sereno.</a:t>
            </a:r>
          </a:p>
        </p:txBody>
      </p:sp>
      <p:pic>
        <p:nvPicPr>
          <p:cNvPr id="3" name="Imagem 2" descr="File:&lt;strong&gt;Entardecer&lt;/strong&gt; Parque da Cidade.jpg - Wikimedia Common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92149">
            <a:off x="-180528" y="588014"/>
            <a:ext cx="3556753" cy="2667565"/>
          </a:xfrm>
          <a:prstGeom prst="rect">
            <a:avLst/>
          </a:prstGeom>
          <a:scene3d>
            <a:camera prst="isometricLeftDown"/>
            <a:lightRig rig="threePt" dir="t"/>
          </a:scene3d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5729" y="-1027318"/>
            <a:ext cx="2708126" cy="3371850"/>
          </a:xfrm>
          <a:prstGeom prst="rect">
            <a:avLst/>
          </a:prstGeom>
          <a:scene3d>
            <a:camera prst="isometricOffAxis1Top"/>
            <a:lightRig rig="threePt" dir="t"/>
          </a:scene3d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3774" y="1059582"/>
            <a:ext cx="2247900" cy="3352800"/>
          </a:xfrm>
          <a:prstGeom prst="rect">
            <a:avLst/>
          </a:prstGeom>
          <a:scene3d>
            <a:camera prst="perspectiveContrastingRightFacing"/>
            <a:lightRig rig="threePt" dir="t"/>
          </a:scene3d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56477">
            <a:off x="1002301" y="1954795"/>
            <a:ext cx="2004902" cy="3003798"/>
          </a:xfrm>
          <a:prstGeom prst="rect">
            <a:avLst/>
          </a:prstGeom>
          <a:scene3d>
            <a:camera prst="isometricOffAxis1Right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3629575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30000">
        <p:fade/>
      </p:transition>
    </mc:Choice>
    <mc:Fallback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7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250"/>
                            </p:stCondLst>
                            <p:childTnLst>
                              <p:par>
                                <p:cTn id="14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4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4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75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6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6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9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1" name="Retângulo 20"/>
          <p:cNvSpPr/>
          <p:nvPr/>
        </p:nvSpPr>
        <p:spPr>
          <a:xfrm>
            <a:off x="265302" y="147379"/>
            <a:ext cx="3582797" cy="49013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Imagens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/ Internet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sz="14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Autoria do  Poema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5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POETA PORTUGUÊS</a:t>
            </a:r>
            <a:endParaRPr lang="pt-BR" sz="12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i="1" spc="3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Jorge Humberto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20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</a:t>
            </a:r>
            <a:r>
              <a:rPr lang="pt-BR" sz="2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14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Abertura</a:t>
            </a:r>
            <a:r>
              <a:rPr lang="pt-BR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600" b="1" i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Sleepy</a:t>
            </a:r>
            <a:r>
              <a:rPr lang="pt-BR" sz="16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600" b="1" i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Shores</a:t>
            </a:r>
            <a:endParaRPr lang="pt-BR" sz="1600" b="1" i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Instrumental</a:t>
            </a:r>
            <a:endParaRPr lang="pt-BR" sz="1400" b="1" i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600" b="1" i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She</a:t>
            </a:r>
            <a:r>
              <a:rPr lang="pt-BR" sz="16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Instrumental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sz="1600" b="1" i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Na Rua dos Meus Ciúmes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Cantora Portuguesa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Ana </a:t>
            </a:r>
            <a:r>
              <a:rPr lang="pt-BR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Lains</a:t>
            </a:r>
            <a:endParaRPr lang="pt-BR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105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24" name="Retângulo 23"/>
          <p:cNvSpPr/>
          <p:nvPr/>
        </p:nvSpPr>
        <p:spPr>
          <a:xfrm>
            <a:off x="4427984" y="3955236"/>
            <a:ext cx="4445412" cy="95410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90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2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u="sng" dirty="0">
                <a:solidFill>
                  <a:srgbClr val="7030A0"/>
                </a:solidFill>
                <a:latin typeface="Britannic Bold" panose="020B0903060703020204" pitchFamily="34" charset="0"/>
                <a:hlinkClick r:id="rId5"/>
              </a:rPr>
              <a:t>http</a:t>
            </a:r>
            <a:r>
              <a:rPr lang="pt-BR" sz="1200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itannic Bold" panose="020B0903060703020204" pitchFamily="34" charset="0"/>
                <a:hlinkClick r:id="rId5"/>
              </a:rPr>
              <a:t>://vendraminiletras.blogspot.com</a:t>
            </a:r>
            <a:r>
              <a:rPr lang="pt-BR" sz="1200" u="sng" dirty="0" smtClean="0">
                <a:solidFill>
                  <a:srgbClr val="7030A0"/>
                </a:solidFill>
                <a:latin typeface="Britannic Bold" panose="020B0903060703020204" pitchFamily="34" charset="0"/>
                <a:hlinkClick r:id="rId5"/>
              </a:rPr>
              <a:t>/</a:t>
            </a:r>
            <a:endParaRPr lang="pt-BR" sz="1200" u="sng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dirty="0" smtClean="0">
                <a:solidFill>
                  <a:srgbClr val="7030A0"/>
                </a:solidFill>
                <a:latin typeface="Britannic Bold" panose="020B0903060703020204" pitchFamily="34" charset="0"/>
              </a:rPr>
              <a:t>www.sergrasan.com/toninhovendraminislides/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800" dirty="0" smtClean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</a:t>
            </a:r>
            <a:r>
              <a:rPr lang="pt-BR" sz="8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:</a:t>
            </a:r>
          </a:p>
          <a:p>
            <a:pPr marL="685718" lvl="2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7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/>
            <a:r>
              <a:rPr lang="pt-BR" sz="8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7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</a:t>
            </a:r>
            <a:r>
              <a:rPr lang="pt-BR" sz="6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-  ACADÊMICO  </a:t>
            </a:r>
            <a:r>
              <a:rPr lang="pt-BR" sz="6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28</a:t>
            </a:r>
            <a:endParaRPr lang="pt-BR" sz="6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4427984" y="3213419"/>
            <a:ext cx="4445412" cy="60016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2700"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pt-BR" sz="1100" dirty="0">
                <a:ln>
                  <a:solidFill>
                    <a:schemeClr val="accent3">
                      <a:lumMod val="50000"/>
                    </a:schemeClr>
                  </a:solidFill>
                </a:ln>
              </a:rPr>
              <a:t>Todo dia é uma ocasião especial. Guarde apenas o que tem que ser guardado: lembranças, </a:t>
            </a:r>
            <a:r>
              <a:rPr lang="pt-BR" sz="1100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</a:rPr>
              <a:t>sorrisos, poemas, </a:t>
            </a:r>
            <a:r>
              <a:rPr lang="pt-BR" sz="1100" dirty="0">
                <a:ln>
                  <a:solidFill>
                    <a:schemeClr val="accent3">
                      <a:lumMod val="50000"/>
                    </a:schemeClr>
                  </a:solidFill>
                </a:ln>
              </a:rPr>
              <a:t>cheiros, </a:t>
            </a:r>
            <a:r>
              <a:rPr lang="pt-BR" sz="1100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</a:rPr>
              <a:t>saudades e </a:t>
            </a:r>
            <a:r>
              <a:rPr lang="pt-BR" sz="1100" dirty="0">
                <a:ln>
                  <a:solidFill>
                    <a:schemeClr val="accent3">
                      <a:lumMod val="50000"/>
                    </a:schemeClr>
                  </a:solidFill>
                </a:ln>
              </a:rPr>
              <a:t>momentos</a:t>
            </a:r>
            <a:r>
              <a:rPr lang="pt-BR" sz="1100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</a:rPr>
              <a:t>...</a:t>
            </a:r>
            <a:endParaRPr lang="pt-BR" sz="1100" dirty="0">
              <a:ln>
                <a:solidFill>
                  <a:schemeClr val="accent3">
                    <a:lumMod val="50000"/>
                  </a:schemeClr>
                </a:solidFill>
              </a:ln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1361" y="255179"/>
            <a:ext cx="3009381" cy="2448272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4" name="Retângulo 3"/>
          <p:cNvSpPr/>
          <p:nvPr/>
        </p:nvSpPr>
        <p:spPr>
          <a:xfrm rot="571890">
            <a:off x="6387494" y="2203255"/>
            <a:ext cx="2415002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1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FORMATADO POR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VENDRAMINI  </a:t>
            </a:r>
            <a:endParaRPr lang="pt-BR" sz="1100" b="1" i="1" u="sng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960657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180000">
        <p14:flythrough dir="out"/>
        <p:sndAc>
          <p:stSnd loop="1">
            <p:snd r:embed="rId2" name="Ana Lains - Na Rua Dos Meus Ciúmes.wav"/>
          </p:stSnd>
        </p:sndAc>
      </p:transition>
    </mc:Choice>
    <mc:Fallback xmlns="">
      <p:transition spd="slow" advClick="0" advTm="180000">
        <p:fade/>
        <p:sndAc>
          <p:stSnd loop="1">
            <p:snd r:embed="rId7" name="Ana Lains - Na Rua Dos Meus Ciú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4000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4000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4000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4000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4000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4000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4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4000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4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4000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4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4000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4000" fill="hold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000" fill="hold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4000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4000" fill="hold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4000" fill="hold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4000"/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4000" fill="hold"/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 fill="hold"/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4000"/>
                                        <p:tgtEl>
                                          <p:spTgt spid="2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4000" fill="hold"/>
                                        <p:tgtEl>
                                          <p:spTgt spid="2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 fill="hold"/>
                                        <p:tgtEl>
                                          <p:spTgt spid="2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4000"/>
                                        <p:tgtEl>
                                          <p:spTgt spid="2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4000" fill="hold"/>
                                        <p:tgtEl>
                                          <p:spTgt spid="2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4000" fill="hold"/>
                                        <p:tgtEl>
                                          <p:spTgt spid="2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9000"/>
                            </p:stCondLst>
                            <p:childTnLst>
                              <p:par>
                                <p:cTn id="106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23000"/>
                            </p:stCondLst>
                            <p:childTnLst>
                              <p:par>
                                <p:cTn id="11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 animBg="1"/>
    </p:bldLst>
  </p:timing>
</p:sld>
</file>

<file path=ppt/theme/theme1.xml><?xml version="1.0" encoding="utf-8"?>
<a:theme xmlns:a="http://schemas.openxmlformats.org/drawingml/2006/main" name="JORGE HUMBERTO">
  <a:themeElements>
    <a:clrScheme name="Balcão Envidraçado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Gotícula">
  <a:themeElements>
    <a:clrScheme name="Gotícula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Gotícula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otícula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Novissimo PARA FORMATAR JORGE</Template>
  <TotalTime>116</TotalTime>
  <Words>208</Words>
  <Application>Microsoft Office PowerPoint</Application>
  <PresentationFormat>Apresentação na tela (16:9)</PresentationFormat>
  <Paragraphs>47</Paragraphs>
  <Slides>11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13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11</vt:i4>
      </vt:variant>
    </vt:vector>
  </HeadingPairs>
  <TitlesOfParts>
    <vt:vector size="26" baseType="lpstr">
      <vt:lpstr>ＭＳ Ｐゴシック</vt:lpstr>
      <vt:lpstr>Aharoni</vt:lpstr>
      <vt:lpstr>Arial</vt:lpstr>
      <vt:lpstr>Arial Black</vt:lpstr>
      <vt:lpstr>Bradley Hand ITC</vt:lpstr>
      <vt:lpstr>Britannic Bold</vt:lpstr>
      <vt:lpstr>Calibri</vt:lpstr>
      <vt:lpstr>David</vt:lpstr>
      <vt:lpstr>Forte</vt:lpstr>
      <vt:lpstr>Maiandra GD</vt:lpstr>
      <vt:lpstr>Matura MT Script Capitals</vt:lpstr>
      <vt:lpstr>Mistral</vt:lpstr>
      <vt:lpstr>Tw Cen MT</vt:lpstr>
      <vt:lpstr>JORGE HUMBERTO</vt:lpstr>
      <vt:lpstr>Gotícula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Usuário do Windows</dc:creator>
  <cp:lastModifiedBy>Usuário do Windows</cp:lastModifiedBy>
  <cp:revision>12</cp:revision>
  <dcterms:created xsi:type="dcterms:W3CDTF">2020-10-17T14:04:51Z</dcterms:created>
  <dcterms:modified xsi:type="dcterms:W3CDTF">2020-10-17T20:38:47Z</dcterms:modified>
</cp:coreProperties>
</file>