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9"/>
  </p:notesMasterIdLst>
  <p:sldIdLst>
    <p:sldId id="292" r:id="rId3"/>
    <p:sldId id="294" r:id="rId4"/>
    <p:sldId id="300" r:id="rId5"/>
    <p:sldId id="301" r:id="rId6"/>
    <p:sldId id="302" r:id="rId7"/>
    <p:sldId id="293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FA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7" autoAdjust="0"/>
    <p:restoredTop sz="94660"/>
  </p:normalViewPr>
  <p:slideViewPr>
    <p:cSldViewPr>
      <p:cViewPr varScale="1">
        <p:scale>
          <a:sx n="128" d="100"/>
          <a:sy n="128" d="100"/>
        </p:scale>
        <p:origin x="139" y="9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34A7A7-5458-4D56-81F5-8977273643A0}" type="datetimeFigureOut">
              <a:rPr lang="pt-BR" smtClean="0"/>
              <a:pPr/>
              <a:t>06/08/2020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92AE93-AADD-4FF4-9898-82C5C66825AB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72558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69E1CE-1D76-42BF-B747-37605742564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010996"/>
      </p:ext>
    </p:extLst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569AE-4570-473D-AD7F-E8F7A64A9E65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2365215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8DCE1-4889-49F4-AD0F-4664CD2E0F80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1412319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B38C4-6D5D-4493-8EA9-6C3633981DCB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46951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C630A9-103B-4A28-805D-5B92D3F0F921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1901331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7B772-004C-4274-9218-18EADC9686B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3911686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D7AED0-4C71-4329-97DC-A12E301F178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0251332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025C2-932E-4385-97B2-E6CA799B47EA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129252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AD252-D282-4038-87EB-A2E494893D7F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4417554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E5433C-9A71-4111-AE36-1CDCAF18096C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40352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3E567-CF9E-4C0D-A7A0-2629BBBBBE8E}" type="slidenum">
              <a:rPr lang="es-ES">
                <a:solidFill>
                  <a:srgbClr val="000000"/>
                </a:solidFill>
              </a:rPr>
              <a:pPr>
                <a:defRPr/>
              </a:pPr>
              <a:t>‹nº›</a:t>
            </a:fld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2828154"/>
      </p:ext>
    </p:extLst>
  </p:cSld>
  <p:clrMapOvr>
    <a:masterClrMapping/>
  </p:clrMapOvr>
  <p:transition spd="med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028700"/>
            <a:ext cx="7851648" cy="13716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2421402"/>
            <a:ext cx="7854696" cy="131445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3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7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987552"/>
            <a:ext cx="7772400" cy="1021842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028498"/>
            <a:ext cx="7772400" cy="1132284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40064"/>
            <a:ext cx="4038600" cy="332613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391436"/>
            <a:ext cx="4040188" cy="494514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6" y="1394818"/>
            <a:ext cx="4041775" cy="491132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1885950"/>
            <a:ext cx="4040188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885950"/>
            <a:ext cx="4041775" cy="288429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28066"/>
            <a:ext cx="8305800" cy="85725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385764"/>
            <a:ext cx="2743200" cy="871538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257300"/>
            <a:ext cx="2743200" cy="3429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257300"/>
            <a:ext cx="5111750" cy="3429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com Único Canto Aparado e Arredondado 8"/>
          <p:cNvSpPr/>
          <p:nvPr/>
        </p:nvSpPr>
        <p:spPr>
          <a:xfrm rot="420000" flipV="1">
            <a:off x="3165753" y="831058"/>
            <a:ext cx="5257800" cy="30861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ângulo retângulo 11"/>
          <p:cNvSpPr/>
          <p:nvPr/>
        </p:nvSpPr>
        <p:spPr>
          <a:xfrm rot="420000" flipV="1">
            <a:off x="8004134" y="4019827"/>
            <a:ext cx="155448" cy="116586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882747"/>
            <a:ext cx="2212848" cy="1186966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121589"/>
            <a:ext cx="2209800" cy="163449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4767263"/>
            <a:ext cx="609600" cy="273844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899638"/>
            <a:ext cx="4617720" cy="294894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orma livre 9"/>
          <p:cNvSpPr>
            <a:spLocks/>
          </p:cNvSpPr>
          <p:nvPr/>
        </p:nvSpPr>
        <p:spPr bwMode="auto">
          <a:xfrm flipV="1">
            <a:off x="-9525" y="4362450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a livre 10"/>
          <p:cNvSpPr>
            <a:spLocks/>
          </p:cNvSpPr>
          <p:nvPr/>
        </p:nvSpPr>
        <p:spPr bwMode="auto">
          <a:xfrm flipV="1">
            <a:off x="4381500" y="4664869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685801"/>
            <a:ext cx="2057400" cy="3908822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685801"/>
            <a:ext cx="6019800" cy="3908822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06/08/2020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00778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5358"/>
            <a:ext cx="9163050" cy="7810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5358"/>
            <a:ext cx="4762500" cy="47863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ço Reservado para Título 8"/>
          <p:cNvSpPr>
            <a:spLocks noGrp="1"/>
          </p:cNvSpPr>
          <p:nvPr>
            <p:ph type="title"/>
          </p:nvPr>
        </p:nvSpPr>
        <p:spPr>
          <a:xfrm>
            <a:off x="457200" y="528066"/>
            <a:ext cx="8229600" cy="85725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idx="1"/>
          </p:nvPr>
        </p:nvSpPr>
        <p:spPr>
          <a:xfrm>
            <a:off x="457200" y="1451610"/>
            <a:ext cx="8229600" cy="329184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4767263"/>
            <a:ext cx="33528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solidFill>
                <a:srgbClr val="000000"/>
              </a:solidFill>
              <a:ea typeface="ＭＳ Ｐゴシック" charset="-128"/>
            </a:endParaRPr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4767263"/>
            <a:ext cx="762000" cy="273844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82491E2-FF01-4557-B52A-DCE308D5BEA0}" type="slidenum">
              <a:rPr lang="es-ES" smtClean="0">
                <a:solidFill>
                  <a:srgbClr val="000000"/>
                </a:solidFill>
                <a:ea typeface="ＭＳ Ｐゴシック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‹nº›</a:t>
            </a:fld>
            <a:endParaRPr lang="es-ES">
              <a:solidFill>
                <a:srgbClr val="000000"/>
              </a:solidFill>
              <a:ea typeface="ＭＳ Ｐゴシック" charset="-128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-19017" y="151806"/>
            <a:ext cx="9180548" cy="486918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1.wav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2.gif"/><Relationship Id="rId7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7.jpg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62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30" name="Retângulo 29"/>
          <p:cNvSpPr/>
          <p:nvPr/>
        </p:nvSpPr>
        <p:spPr>
          <a:xfrm rot="21445664">
            <a:off x="6240588" y="406842"/>
            <a:ext cx="294517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3600" b="1" spc="6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AMAR</a:t>
            </a:r>
          </a:p>
          <a:p>
            <a:pPr algn="ctr"/>
            <a:r>
              <a:rPr lang="pt-BR" sz="3600" b="1" spc="60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EM SEGREDO </a:t>
            </a:r>
          </a:p>
          <a:p>
            <a:pPr algn="ctr"/>
            <a:endParaRPr lang="pt-BR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pt-BR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endParaRPr lang="pt-BR" dirty="0" smtClean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chemeClr val="accent5">
                  <a:lumMod val="75000"/>
                </a:schemeClr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1" name="CaixaDeTexto 30"/>
          <p:cNvSpPr txBox="1"/>
          <p:nvPr/>
        </p:nvSpPr>
        <p:spPr>
          <a:xfrm>
            <a:off x="6184056" y="2218784"/>
            <a:ext cx="2981435" cy="2000548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 rtlCol="0">
            <a:spAutoFit/>
          </a:bodyPr>
          <a:lstStyle/>
          <a:p>
            <a:pPr algn="ctr"/>
            <a:endParaRPr lang="pt-BR" sz="1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k Free" pitchFamily="66" charset="0"/>
            </a:endParaRPr>
          </a:p>
          <a:p>
            <a:pPr algn="ctr"/>
            <a:r>
              <a:rPr lang="pt-BR" sz="1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itchFamily="66" charset="0"/>
              </a:rPr>
              <a:t>   </a:t>
            </a:r>
            <a:r>
              <a:rPr lang="pt-BR" sz="2000" b="1" spc="3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JORGE </a:t>
            </a:r>
            <a:r>
              <a:rPr lang="pt-BR" sz="2000" b="1" spc="3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HUMBERTO</a:t>
            </a:r>
          </a:p>
          <a:p>
            <a:pPr algn="ctr"/>
            <a:endParaRPr lang="pt-BR" sz="1600" b="1" spc="3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  <a:p>
            <a:pPr algn="ctr"/>
            <a:r>
              <a:rPr lang="pt-BR" sz="1600" b="1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Santa-Iria-da-</a:t>
            </a:r>
            <a:r>
              <a:rPr lang="pt-BR" sz="1600" b="1" spc="300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Azóia</a:t>
            </a:r>
            <a:endParaRPr lang="pt-BR" sz="1600" b="1" spc="3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  <a:p>
            <a:pPr algn="ctr"/>
            <a:r>
              <a:rPr lang="pt-BR" sz="1600" b="1" spc="3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03/08/2020</a:t>
            </a:r>
          </a:p>
          <a:p>
            <a:pPr algn="ctr"/>
            <a:endParaRPr lang="pt-BR" sz="2000" b="1" spc="300" dirty="0" smtClean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32" name="CaixaDeTexto 31"/>
          <p:cNvSpPr txBox="1"/>
          <p:nvPr/>
        </p:nvSpPr>
        <p:spPr>
          <a:xfrm>
            <a:off x="7361018" y="4722544"/>
            <a:ext cx="1520878" cy="230832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pt-BR" sz="900" dirty="0" smtClean="0">
                <a:latin typeface="Kristen ITC" pitchFamily="66" charset="0"/>
              </a:rPr>
              <a:t>Progressão Automática</a:t>
            </a:r>
            <a:endParaRPr lang="pt-BR" sz="900" dirty="0">
              <a:latin typeface="Kristen ITC" pitchFamily="66" charset="0"/>
            </a:endParaRPr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072" y="594576"/>
            <a:ext cx="5542495" cy="4221729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Imagem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51083"/>
            <a:ext cx="3534300" cy="4372947"/>
          </a:xfrm>
          <a:prstGeom prst="ellipse">
            <a:avLst/>
          </a:prstGeom>
          <a:ln w="76200">
            <a:solidFill>
              <a:schemeClr val="tx1"/>
            </a:solidFill>
          </a:ln>
          <a:effectLst>
            <a:softEdge rad="112500"/>
          </a:effectLst>
        </p:spPr>
      </p:pic>
      <p:sp>
        <p:nvSpPr>
          <p:cNvPr id="19" name="Retângulo 18"/>
          <p:cNvSpPr/>
          <p:nvPr/>
        </p:nvSpPr>
        <p:spPr>
          <a:xfrm>
            <a:off x="3670188" y="3095947"/>
            <a:ext cx="2138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pc="30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  <a:latin typeface="Calibri" pitchFamily="34" charset="0"/>
                <a:cs typeface="Calibri" pitchFamily="34" charset="0"/>
              </a:rPr>
              <a:t> </a:t>
            </a:r>
            <a:endParaRPr lang="pt-BR" sz="1400" b="1" dirty="0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2000">
        <p14:conveyor dir="r"/>
        <p:sndAc>
          <p:stSnd loop="1">
            <p:snd r:embed="rId2" name="-Misty.wav"/>
          </p:stSnd>
        </p:sndAc>
      </p:transition>
    </mc:Choice>
    <mc:Fallback xmlns="">
      <p:transition spd="slow" advClick="0" advTm="22000">
        <p:fade/>
        <p:sndAc>
          <p:stSnd loop="1">
            <p:snd r:embed="rId6" name="-Mist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4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8000"/>
                            </p:stCondLst>
                            <p:childTnLst>
                              <p:par>
                                <p:cTn id="2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4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000"/>
                            </p:stCondLst>
                            <p:childTnLst>
                              <p:par>
                                <p:cTn id="33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62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625" accel="50000" fill="hold">
                                          <p:stCondLst>
                                            <p:cond delay="262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2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7250"/>
                            </p:stCondLst>
                            <p:childTnLst>
                              <p:par>
                                <p:cTn id="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chemeClr val="accent6">
                <a:lumMod val="60000"/>
                <a:lumOff val="40000"/>
                <a:alpha val="87000"/>
              </a:schemeClr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3773"/>
            <a:ext cx="8797144" cy="4824241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283968" y="339502"/>
            <a:ext cx="4464496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Não digas nada. Só e em silêncio ama.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24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Não 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contemos a ninguém, é o nosso segredo.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24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E 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ao partir, partilhando a mesma cama</a:t>
            </a:r>
            <a:b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24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sz="24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Continua </a:t>
            </a:r>
            <a:r>
              <a:rPr lang="pt-BR" sz="2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minha amiga, não tenhas medo.</a:t>
            </a:r>
          </a:p>
        </p:txBody>
      </p:sp>
    </p:spTree>
    <p:extLst>
      <p:ext uri="{BB962C8B-B14F-4D97-AF65-F5344CB8AC3E}">
        <p14:creationId xmlns:p14="http://schemas.microsoft.com/office/powerpoint/2010/main" val="3304789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30000">
        <p14:ripple dir="ld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chemeClr val="accent6">
                <a:lumMod val="60000"/>
                <a:lumOff val="40000"/>
                <a:alpha val="87000"/>
              </a:schemeClr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8928992" cy="4896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627784" y="371147"/>
            <a:ext cx="630019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Ainda que não o saibas és a minha Dama.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Aquela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que assustada fui buscar ao degredo.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Aquela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que em benesse por mim chama.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28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E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 que jamais me apontou o dedo.</a:t>
            </a:r>
            <a:b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2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07432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ripple dir="l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chemeClr val="accent6">
                <a:lumMod val="60000"/>
                <a:lumOff val="40000"/>
                <a:alpha val="87000"/>
              </a:schemeClr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8928992" cy="4896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403648" y="311041"/>
            <a:ext cx="734481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t">
              <a:spcAft>
                <a:spcPts val="800"/>
              </a:spcAft>
            </a:pP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Visto-te de sedas e de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caxemira</a:t>
            </a:r>
          </a:p>
          <a:p>
            <a:pPr algn="ctr" fontAlgn="t">
              <a:spcAft>
                <a:spcPts val="800"/>
              </a:spcAft>
            </a:pP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Que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trouxe a cavalo de dorso doirado;</a:t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 fontAlgn="t">
              <a:spcAft>
                <a:spcPts val="800"/>
              </a:spcAft>
            </a:pP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E 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quando na rua passas a todos admira</a:t>
            </a:r>
          </a:p>
        </p:txBody>
      </p:sp>
    </p:spTree>
    <p:extLst>
      <p:ext uri="{BB962C8B-B14F-4D97-AF65-F5344CB8AC3E}">
        <p14:creationId xmlns:p14="http://schemas.microsoft.com/office/powerpoint/2010/main" val="690970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ripple dir="l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chemeClr val="accent6">
                <a:lumMod val="60000"/>
                <a:lumOff val="40000"/>
                <a:alpha val="87000"/>
              </a:schemeClr>
            </a:gs>
            <a:gs pos="82001">
              <a:srgbClr val="FBD49C"/>
            </a:gs>
            <a:gs pos="100000">
              <a:srgbClr val="FEE7F2"/>
            </a:gs>
          </a:gsLst>
          <a:path path="rect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3478"/>
            <a:ext cx="8928992" cy="4896544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403648" y="699542"/>
            <a:ext cx="756084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Teu ser sensual, ó Musa, encantada!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E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não queiras viver apenas do passado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latin typeface="Calibri" panose="020F0502020204030204" pitchFamily="34" charset="0"/>
            </a:endParaRPr>
          </a:p>
          <a:p>
            <a:pPr algn="ctr"/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Consiga 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  <a:t>eu manter-te de mim enamorada.</a:t>
            </a:r>
            <a:b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Calibri" panose="020F0502020204030204" pitchFamily="34" charset="0"/>
              </a:rPr>
            </a:br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41383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14:ripple dir="ld"/>
      </p:transition>
    </mc:Choice>
    <mc:Fallback xmlns="">
      <p:transition spd="slow" advClick="0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rgbClr val="FFC000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21" name="Retângulo 20"/>
          <p:cNvSpPr/>
          <p:nvPr/>
        </p:nvSpPr>
        <p:spPr>
          <a:xfrm>
            <a:off x="2647949" y="135605"/>
            <a:ext cx="403244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400" b="1" i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400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Final = Imagens Internet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autoria do soneto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O POETA PORTUGUÊS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k Free" panose="03080402000500000000" pitchFamily="66" charset="0"/>
                <a:cs typeface="Arial" charset="0"/>
              </a:rPr>
              <a:t>Humberto Jorge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endParaRPr lang="pt-BR" sz="2000" b="1" i="1" dirty="0" smtClean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20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Misty</a:t>
            </a:r>
            <a:endParaRPr lang="pt-BR" sz="1600" b="1" i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Instrumental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Des Roses por Um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Ange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6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Blond</a:t>
            </a:r>
            <a:r>
              <a:rPr lang="pt-BR" sz="16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Lucky </a:t>
            </a:r>
            <a:r>
              <a:rPr lang="pt-BR" sz="1200" b="1" i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Blondo</a:t>
            </a:r>
            <a:endParaRPr lang="pt-BR" sz="1200" b="1" i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7229" y="263006"/>
            <a:ext cx="2401112" cy="2590674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24" name="Retângulo 23"/>
          <p:cNvSpPr/>
          <p:nvPr/>
        </p:nvSpPr>
        <p:spPr>
          <a:xfrm>
            <a:off x="2917205" y="3712534"/>
            <a:ext cx="5891136" cy="119263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6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u="sng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</a:t>
            </a:r>
            <a:r>
              <a:rPr lang="pt-BR" sz="1600" u="sng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Britannic Bold" panose="020B0903060703020204" pitchFamily="34" charset="0"/>
                <a:hlinkClick r:id="rId5"/>
              </a:rPr>
              <a:t>://vendraminiletras.blogspot.com</a:t>
            </a:r>
            <a:r>
              <a:rPr lang="pt-BR" sz="1600" u="sng" dirty="0" smtClean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/</a:t>
            </a:r>
            <a:endParaRPr lang="pt-BR" sz="1600" u="sng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 smtClean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 smtClean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</a:t>
            </a:r>
            <a:r>
              <a:rPr lang="pt-BR" sz="10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</a:t>
            </a:r>
          </a:p>
          <a:p>
            <a:pPr marL="685718" lvl="2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/>
            <a:r>
              <a:rPr lang="pt-BR" sz="10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</a:t>
            </a:r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-  ACADÊMICO  </a:t>
            </a:r>
            <a:r>
              <a:rPr lang="pt-BR" sz="8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8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70" y="814273"/>
            <a:ext cx="1845449" cy="2320554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0408" y="497670"/>
            <a:ext cx="1863896" cy="2419942"/>
          </a:xfrm>
          <a:prstGeom prst="ellipse">
            <a:avLst/>
          </a:prstGeom>
          <a:ln w="19050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61964">
            <a:off x="422941" y="2305817"/>
            <a:ext cx="2301870" cy="2571750"/>
          </a:xfrm>
          <a:prstGeom prst="ellipse">
            <a:avLst/>
          </a:prstGeom>
          <a:ln w="28575" cap="rnd">
            <a:solidFill>
              <a:schemeClr val="accent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3" name="Retângulo 22"/>
          <p:cNvSpPr/>
          <p:nvPr/>
        </p:nvSpPr>
        <p:spPr>
          <a:xfrm rot="21028206">
            <a:off x="6420972" y="2938118"/>
            <a:ext cx="2542074" cy="461665"/>
          </a:xfrm>
          <a:prstGeom prst="rect">
            <a:avLst/>
          </a:prstGeom>
          <a:scene3d>
            <a:camera prst="isometricOffAxis2Left"/>
            <a:lightRig rig="threePt" dir="t"/>
          </a:scene3d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 smtClean="0">
                <a:ln/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PRODUÇÃO E FORMATAÇÃO</a:t>
            </a:r>
            <a:endParaRPr lang="pt-BR" sz="1200" b="1" i="1" dirty="0">
              <a:ln/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lvl="0"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i="1" dirty="0">
                <a:ln/>
                <a:solidFill>
                  <a:schemeClr val="accent3"/>
                </a:solidFill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200" b="1" i="1" u="sng" dirty="0">
              <a:ln/>
              <a:solidFill>
                <a:schemeClr val="accent3"/>
              </a:solidFill>
              <a:latin typeface="David" panose="020E0502060401010101" pitchFamily="34" charset="-79"/>
              <a:cs typeface="David" panose="020E0502060401010101" pitchFamily="34" charset="-79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Click="0" advTm="145000">
        <p:wheel spokes="8"/>
        <p:sndAc>
          <p:stSnd loop="1">
            <p:snd r:embed="rId2" name="Lucky Blondo- Des Roses Rouges Pour Un Ange Blond.wav"/>
          </p:stSnd>
        </p:sndAc>
      </p:transition>
    </mc:Choice>
    <mc:Fallback>
      <p:transition spd="slow" advClick="0" advTm="145000">
        <p:wheel spokes="8"/>
        <p:sndAc>
          <p:stSnd loop="1">
            <p:snd r:embed="rId2" name="Lucky Blondo- Des Roses Rouges Pour Un Ange Blo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250"/>
                            </p:stCondLst>
                            <p:childTnLst>
                              <p:par>
                                <p:cTn id="3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425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4250"/>
                                        <p:tgtEl>
                                          <p:spTgt spid="2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9750"/>
                            </p:stCondLst>
                            <p:childTnLst>
                              <p:par>
                                <p:cTn id="3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4250"/>
                                        <p:tgtEl>
                                          <p:spTgt spid="2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0"/>
                            </p:stCondLst>
                            <p:childTnLst>
                              <p:par>
                                <p:cTn id="4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425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250"/>
                            </p:stCondLst>
                            <p:childTnLst>
                              <p:par>
                                <p:cTn id="46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8" dur="4000"/>
                                        <p:tgtEl>
                                          <p:spTgt spid="2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4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2500"/>
                            </p:stCondLst>
                            <p:childTnLst>
                              <p:par>
                                <p:cTn id="5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4250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25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825" decel="100000" fill="hold"/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6750"/>
                            </p:stCondLst>
                            <p:childTnLst>
                              <p:par>
                                <p:cTn id="6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4250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25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825" decel="100000" fill="hold"/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1000"/>
                            </p:stCondLst>
                            <p:childTnLst>
                              <p:par>
                                <p:cTn id="6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250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25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825" decel="100000" fill="hold"/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250"/>
                            </p:stCondLst>
                            <p:childTnLst>
                              <p:par>
                                <p:cTn id="76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4250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425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825" decel="100000" fill="hold"/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9500"/>
                            </p:stCondLst>
                            <p:childTnLst>
                              <p:par>
                                <p:cTn id="8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4250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425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825" decel="100000" fill="hold"/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3750"/>
                            </p:stCondLst>
                            <p:childTnLst>
                              <p:par>
                                <p:cTn id="9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4250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25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825" decel="100000" fill="hold"/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8000"/>
                            </p:stCondLst>
                            <p:childTnLst>
                              <p:par>
                                <p:cTn id="9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4250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425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825" decel="100000" fill="hold"/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2250"/>
                            </p:stCondLst>
                            <p:childTnLst>
                              <p:par>
                                <p:cTn id="10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1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6750"/>
                            </p:stCondLst>
                            <p:childTnLst>
                              <p:par>
                                <p:cTn id="11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ORGE HUMBERT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AGORA JORGE NOVA FORMATAÇÃO</Template>
  <TotalTime>219</TotalTime>
  <Words>130</Words>
  <Application>Microsoft Office PowerPoint</Application>
  <PresentationFormat>Apresentação na tela (16:9)</PresentationFormat>
  <Paragraphs>47</Paragraphs>
  <Slides>6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1" baseType="lpstr">
      <vt:lpstr>ＭＳ Ｐゴシック</vt:lpstr>
      <vt:lpstr>Aharoni</vt:lpstr>
      <vt:lpstr>Arial</vt:lpstr>
      <vt:lpstr>Arial Black</vt:lpstr>
      <vt:lpstr>Britannic Bold</vt:lpstr>
      <vt:lpstr>Calibri</vt:lpstr>
      <vt:lpstr>Constantia</vt:lpstr>
      <vt:lpstr>David</vt:lpstr>
      <vt:lpstr>Forte</vt:lpstr>
      <vt:lpstr>Ink Free</vt:lpstr>
      <vt:lpstr>Kristen ITC</vt:lpstr>
      <vt:lpstr>Maiandra GD</vt:lpstr>
      <vt:lpstr>Wingdings 2</vt:lpstr>
      <vt:lpstr>JORGE HUMBERTO</vt:lpstr>
      <vt:lpstr>Fluxo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25</cp:revision>
  <dcterms:created xsi:type="dcterms:W3CDTF">2020-08-05T19:57:08Z</dcterms:created>
  <dcterms:modified xsi:type="dcterms:W3CDTF">2020-08-06T16:48:46Z</dcterms:modified>
</cp:coreProperties>
</file>