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</p:sldMasterIdLst>
  <p:notesMasterIdLst>
    <p:notesMasterId r:id="rId30"/>
  </p:notesMasterIdLst>
  <p:sldIdLst>
    <p:sldId id="313" r:id="rId4"/>
    <p:sldId id="315" r:id="rId5"/>
    <p:sldId id="259" r:id="rId6"/>
    <p:sldId id="260" r:id="rId7"/>
    <p:sldId id="261" r:id="rId8"/>
    <p:sldId id="263" r:id="rId9"/>
    <p:sldId id="267" r:id="rId10"/>
    <p:sldId id="269" r:id="rId11"/>
    <p:sldId id="270" r:id="rId12"/>
    <p:sldId id="271" r:id="rId13"/>
    <p:sldId id="274" r:id="rId14"/>
    <p:sldId id="279" r:id="rId15"/>
    <p:sldId id="284" r:id="rId16"/>
    <p:sldId id="285" r:id="rId17"/>
    <p:sldId id="287" r:id="rId18"/>
    <p:sldId id="288" r:id="rId19"/>
    <p:sldId id="289" r:id="rId20"/>
    <p:sldId id="290" r:id="rId21"/>
    <p:sldId id="291" r:id="rId22"/>
    <p:sldId id="294" r:id="rId23"/>
    <p:sldId id="296" r:id="rId24"/>
    <p:sldId id="298" r:id="rId25"/>
    <p:sldId id="306" r:id="rId26"/>
    <p:sldId id="307" r:id="rId27"/>
    <p:sldId id="309" r:id="rId28"/>
    <p:sldId id="318" r:id="rId2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5" autoAdjust="0"/>
    <p:restoredTop sz="94660"/>
  </p:normalViewPr>
  <p:slideViewPr>
    <p:cSldViewPr>
      <p:cViewPr>
        <p:scale>
          <a:sx n="123" d="100"/>
          <a:sy n="123" d="100"/>
        </p:scale>
        <p:origin x="206" y="-2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8D6AD9D4-CC19-4632-9F39-811514093071}" type="datetimeFigureOut">
              <a:rPr lang="fr-FR"/>
              <a:pPr>
                <a:defRPr/>
              </a:pPr>
              <a:t>25/06/2023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C8313AE-95FA-4C89-8CA4-5455E8231D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3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DAF3AC9-7CA7-436F-A8EE-C97428285CB2}" type="slidenum">
              <a:rPr lang="fr-FR" altLang="pt-BR" smtClean="0"/>
              <a:pPr eaLnBrk="1" hangingPunct="1"/>
              <a:t>3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5250408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9C08707-E024-4257-BA0A-2037E56F96C2}" type="slidenum">
              <a:rPr lang="fr-FR" altLang="pt-BR" smtClean="0"/>
              <a:pPr eaLnBrk="1" hangingPunct="1"/>
              <a:t>4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516042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2DD3DA-1924-4462-B570-1A43DCE622FA}" type="slidenum">
              <a:rPr lang="fr-FR" altLang="pt-BR" smtClean="0"/>
              <a:pPr eaLnBrk="1" hangingPunct="1"/>
              <a:t>5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3864409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31E381-193D-45E9-ADA7-C9454A0DBE89}" type="slidenum">
              <a:rPr lang="fr-FR" altLang="pt-BR" smtClean="0"/>
              <a:pPr eaLnBrk="1" hangingPunct="1"/>
              <a:t>6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4141869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4FA6ED5-DB75-43EF-8FDF-BA94A7A34A96}" type="slidenum">
              <a:rPr lang="fr-FR" altLang="pt-BR" smtClean="0"/>
              <a:pPr eaLnBrk="1" hangingPunct="1"/>
              <a:t>7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1959034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485899E-4065-4086-9522-5F089EA59F25}" type="slidenum">
              <a:rPr lang="fr-FR" altLang="pt-BR" smtClean="0"/>
              <a:pPr eaLnBrk="1" hangingPunct="1"/>
              <a:t>8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203561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3B03B7D-D148-4AA9-B93F-FD50F9049604}" type="slidenum">
              <a:rPr lang="fr-FR" altLang="pt-BR" smtClean="0"/>
              <a:pPr eaLnBrk="1" hangingPunct="1"/>
              <a:t>9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662356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EC95126-53C4-4D8D-BC6D-5058886D8429}" type="slidenum">
              <a:rPr lang="fr-FR" altLang="pt-BR" smtClean="0"/>
              <a:pPr eaLnBrk="1" hangingPunct="1"/>
              <a:t>10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143650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EA207C-7A66-4CE4-ADF2-4DF9FA2B82EB}" type="slidenum">
              <a:rPr lang="fr-FR" altLang="pt-BR" smtClean="0"/>
              <a:pPr eaLnBrk="1" hangingPunct="1"/>
              <a:t>11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15298466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FFF16E-B808-40D1-A56D-94636003D8E3}" type="slidenum">
              <a:rPr lang="fr-FR" altLang="pt-BR" smtClean="0"/>
              <a:pPr eaLnBrk="1" hangingPunct="1"/>
              <a:t>12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34083360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BCA5F4-8169-44D6-B8E0-F99010EFFD3E}" type="slidenum">
              <a:rPr lang="fr-FR" altLang="pt-BR" smtClean="0"/>
              <a:pPr eaLnBrk="1" hangingPunct="1"/>
              <a:t>13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4023141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E4A0D2-2A25-498F-BCC1-551D641CF4D0}" type="slidenum">
              <a:rPr lang="fr-FR" altLang="pt-BR" smtClean="0"/>
              <a:pPr eaLnBrk="1" hangingPunct="1"/>
              <a:t>14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198141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1A20ED-50B1-4B56-8461-FCE62FEA3DD4}" type="slidenum">
              <a:rPr lang="fr-FR" altLang="pt-BR" smtClean="0"/>
              <a:pPr eaLnBrk="1" hangingPunct="1"/>
              <a:t>15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36504910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796BBC4-1162-48FA-9FE6-2A748D2D036D}" type="slidenum">
              <a:rPr lang="fr-FR" altLang="pt-BR" smtClean="0"/>
              <a:pPr eaLnBrk="1" hangingPunct="1"/>
              <a:t>16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5540961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0100FAB-F29E-4A45-B271-18C7BA19C6BA}" type="slidenum">
              <a:rPr lang="fr-FR" altLang="pt-BR" smtClean="0"/>
              <a:pPr eaLnBrk="1" hangingPunct="1"/>
              <a:t>17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5027250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81890B-16F7-493F-9DF0-09C01B36A2FB}" type="slidenum">
              <a:rPr lang="fr-FR" altLang="pt-BR" smtClean="0"/>
              <a:pPr eaLnBrk="1" hangingPunct="1"/>
              <a:t>18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39192731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CD4C601-258D-4926-BF08-ED23ACA98B2F}" type="slidenum">
              <a:rPr lang="fr-FR" altLang="pt-BR" smtClean="0"/>
              <a:pPr eaLnBrk="1" hangingPunct="1"/>
              <a:t>19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11419743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DD3998E-5D62-45D9-8891-3EC287259DE1}" type="slidenum">
              <a:rPr lang="fr-FR" altLang="pt-BR" smtClean="0"/>
              <a:pPr eaLnBrk="1" hangingPunct="1"/>
              <a:t>20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3508770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ACE1EBB-E82F-4991-9C04-2C30BCE78F1F}" type="slidenum">
              <a:rPr lang="fr-FR" altLang="pt-BR" smtClean="0"/>
              <a:pPr eaLnBrk="1" hangingPunct="1"/>
              <a:t>21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76462634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DE1F63A-B957-4809-8E49-C44916AE4D9E}" type="slidenum">
              <a:rPr lang="fr-FR" altLang="pt-BR" smtClean="0"/>
              <a:pPr eaLnBrk="1" hangingPunct="1"/>
              <a:t>22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2113510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1116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62E2473-558E-4040-9A00-C3B4D9FDED98}" type="slidenum">
              <a:rPr lang="fr-FR" altLang="pt-BR" smtClean="0"/>
              <a:pPr eaLnBrk="1" hangingPunct="1"/>
              <a:t>23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25955306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1126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66302AE-98D6-48F4-81F4-638FEE519BA7}" type="slidenum">
              <a:rPr lang="fr-FR" altLang="pt-BR" smtClean="0"/>
              <a:pPr eaLnBrk="1" hangingPunct="1"/>
              <a:t>24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3351739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pt-BR" smtClean="0"/>
          </a:p>
        </p:txBody>
      </p:sp>
      <p:sp>
        <p:nvSpPr>
          <p:cNvPr id="1157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582983-FA74-43B8-A6AD-753CBEECE57E}" type="slidenum">
              <a:rPr lang="fr-FR" altLang="pt-BR" smtClean="0"/>
              <a:pPr eaLnBrk="1" hangingPunct="1"/>
              <a:t>25</a:t>
            </a:fld>
            <a:endParaRPr lang="fr-FR" altLang="pt-BR" smtClean="0"/>
          </a:p>
        </p:txBody>
      </p:sp>
    </p:spTree>
    <p:extLst>
      <p:ext uri="{BB962C8B-B14F-4D97-AF65-F5344CB8AC3E}">
        <p14:creationId xmlns:p14="http://schemas.microsoft.com/office/powerpoint/2010/main" val="5123954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26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995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7BB14-02A7-4B25-A5BF-E5E34977C9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1889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F93036-BD00-4790-88F9-F0A3C1114C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6013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C58AC-377F-444E-80A5-899828F248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197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AA9E6-DAB8-488E-8686-B9BA235FA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9098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A4E03-CDF8-4F73-930F-573DCB927B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270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6F56D-88C5-4FA5-A9FE-BAA271D076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6521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0F9A2-3A4B-48A4-B714-83D5000544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11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90044-E910-4011-8ADA-A875D918E19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7660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45218-4727-47A7-ACB8-12259B3A52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1257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9293B-2B4F-407D-9047-81C0CE6FFD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0882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EDDCA8-521C-4729-A40B-C2A35DEBB6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5881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647832-60D1-4316-AF83-EC0AACA58E8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139410"/>
      </p:ext>
    </p:extLst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4718DB-56FE-466F-9DC0-4BE6559C4241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169736"/>
      </p:ext>
    </p:extLst>
  </p:cSld>
  <p:clrMapOvr>
    <a:masterClrMapping/>
  </p:clrMapOvr>
  <p:transition spd="slow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FCAFB-29C4-49E7-B9C5-7AC71983A72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53334"/>
      </p:ext>
    </p:extLst>
  </p:cSld>
  <p:clrMapOvr>
    <a:masterClrMapping/>
  </p:clrMapOvr>
  <p:transition spd="slow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0C12CD-BBDD-42A4-8370-0C48EB4C98C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781885"/>
      </p:ext>
    </p:extLst>
  </p:cSld>
  <p:clrMapOvr>
    <a:masterClrMapping/>
  </p:clrMapOvr>
  <p:transition spd="slow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90C715-20C7-4AC2-8D4E-912C709F8B0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846061"/>
      </p:ext>
    </p:extLst>
  </p:cSld>
  <p:clrMapOvr>
    <a:masterClrMapping/>
  </p:clrMapOvr>
  <p:transition spd="slow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C48459-9612-4594-A927-0612B1FACFBA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593308"/>
      </p:ext>
    </p:extLst>
  </p:cSld>
  <p:clrMapOvr>
    <a:masterClrMapping/>
  </p:clrMapOvr>
  <p:transition spd="slow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390415-511A-4AEE-B428-80830511E66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2950321"/>
      </p:ext>
    </p:extLst>
  </p:cSld>
  <p:clrMapOvr>
    <a:masterClrMapping/>
  </p:clrMapOvr>
  <p:transition spd="slow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CCA1A-50A7-4154-AE9C-F62D289982B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26001"/>
      </p:ext>
    </p:extLst>
  </p:cSld>
  <p:clrMapOvr>
    <a:masterClrMapping/>
  </p:clrMapOvr>
  <p:transition spd="slow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79D8F-CD0B-4140-AA2A-C52A57E6FDE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76670"/>
      </p:ext>
    </p:extLst>
  </p:cSld>
  <p:clrMapOvr>
    <a:masterClrMapping/>
  </p:clrMapOvr>
  <p:transition spd="slow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F7B2FD-AF12-4356-9EE2-52339F89860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430435"/>
      </p:ext>
    </p:extLst>
  </p:cSld>
  <p:clrMapOvr>
    <a:masterClrMapping/>
  </p:clrMapOvr>
  <p:transition spd="slow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8EB8D-494A-4F9D-828F-3BE6198358F5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176092"/>
      </p:ext>
    </p:extLst>
  </p:cSld>
  <p:clrMapOvr>
    <a:masterClrMapping/>
  </p:clrMapOvr>
  <p:transition spd="slow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4158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052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559298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301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7580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9403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178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697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94995561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4676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91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15525B91-77C9-4C6D-A061-3E2644C2B1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s-ES" alt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4605412E-0003-45F9-B986-DDD7D6CFBC98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069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25/06/2023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587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0.jpg"/><Relationship Id="rId5" Type="http://schemas.openxmlformats.org/officeDocument/2006/relationships/image" Target="../media/image29.gif"/><Relationship Id="rId4" Type="http://schemas.openxmlformats.org/officeDocument/2006/relationships/image" Target="../media/image2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/>
          <p:cNvSpPr txBox="1"/>
          <p:nvPr/>
        </p:nvSpPr>
        <p:spPr>
          <a:xfrm>
            <a:off x="612775" y="160336"/>
            <a:ext cx="3887217" cy="1691333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20000"/>
                <a:gd name="adj2" fmla="val -5264"/>
              </a:avLst>
            </a:prstTxWarp>
            <a:spAutoFit/>
          </a:bodyPr>
          <a:lstStyle/>
          <a:p>
            <a:pPr algn="ctr"/>
            <a:r>
              <a:rPr lang="pt-BR" sz="36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sse ITC" pitchFamily="82" charset="0"/>
              </a:rPr>
              <a:t> E</a:t>
            </a:r>
            <a:r>
              <a:rPr lang="pt-BR" sz="4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sse ITC" pitchFamily="82" charset="0"/>
              </a:rPr>
              <a:t>splendor noturno da Espanha</a:t>
            </a:r>
            <a:r>
              <a:rPr lang="pt-BR" sz="6600" b="1" spc="300" dirty="0" smtClean="0">
                <a:solidFill>
                  <a:srgbClr val="FFFF00"/>
                </a:solidFill>
                <a:latin typeface="Matisse ITC" pitchFamily="82" charset="0"/>
              </a:rPr>
              <a:t> </a:t>
            </a:r>
            <a:endParaRPr lang="pt-BR" sz="5400" b="1" spc="300" dirty="0">
              <a:solidFill>
                <a:srgbClr val="FFFF00"/>
              </a:solidFill>
              <a:latin typeface="Matisse ITC" pitchFamily="82" charset="0"/>
            </a:endParaRPr>
          </a:p>
        </p:txBody>
      </p:sp>
      <p:sp>
        <p:nvSpPr>
          <p:cNvPr id="14" name="AutoShape 2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5" name="AutoShape 4" descr="data:image/jpeg;base64,/9j/4AAQSkZJRgABAQAAAQABAAD/2wCEAAkGBwgHBgkIBwgKCgkLDRYPDQwMDRsUFRAWIB0iIiAdHx8kKDQsJCYxJx8fLT0tMTU3Ojo6Iys/RD84QzQ5OjcBCgoKDQwNGg8PGjclHyU3Nzc3Nzc3Nzc3Nzc3Nzc3Nzc3Nzc3Nzc3Nzc3Nzc3Nzc3Nzc3Nzc3Nzc3Nzc3Nzc3N//AABEIAFoAjAMBIgACEQEDEQH/xAAcAAABBQEBAQAAAAAAAAAAAAADAQIEBQYABwj/xAA6EAACAQMCBAQDBgMIAwAAAAABAgMABBEFIQYSMUETUWFxIjKBBxSRocHhI7HRM0JDUmKC8PEkkqL/xAAaAQACAwEBAAAAAAAAAAAAAAABAgADBAUG/8QAJBEAAgMAAQQBBQEAAAAAAAAAAAECAxEhBBIxQSITMoGh0QX/2gAMAwEAAhEDEQA/APEWUozK3UHBFNo9zKs3I+MPjDetJC3LKTgEEHIPkaGhwDXUuCADjakogFFKDtTRTlGTjIFAb0NpRXMAG2Oa4bZqAEqRnBAqOOo96Ou8mc9KjHrDg5waFM+SBWz4f4La74fTX7ydBaNKUWEEh2CnBPTzBG3Tr6VmNWhg++zR2cbRxrIwVXbOAPekSLZz9FUetJTm60lWGZ+RV+YU9dyc9qH06UZPj9KDII+AcChk71xGDSVCHUZCOckf5f0oNPTYVGNHyFuCBb26ADZWJ38z+1R+9EmGOX2odFAksZ1WdtFYoim4dzIRuAMitD9lXBq8Y8RGC8Ew022j8S6eLY77KuT0yfyB96p+I7FrbiS+tIrc20JuZPBiO/LGWPKPbAFQAKYWIjwjczH5T4VVjqAxHrVyunpaxCSQNLjcjO2PpQG0xgvPzLysMpjfIpVJDyg0VPSnsCVD9jSyxlXwQQfavbuAfs1sdEtIdd4yZPGUeJHZS4EcPcGTPzN/p6DvnsW0gRTfCM1wxqSaVodnL91nicxsjtO8mJFJJDopAU5zgdcAetUXENvLfWceo2sQVIF8ORVzkID85z13O/lketaPjPVIuNuJ44dKKlQyxrMcqrEkDPt69/pW74M0B9CjWG6/jzB+cFByCJsdeY7/AIDcVn7slpulU1WtPnJzljSV7bxHZcN8X6jfDUJk06/SQw208CAI3KOr7DnBPng4GxFeN6jZTadfT2dyAJYXKNjofUeYPUVdCSkuDLdTKqWSI1EVWIyoOB1IodS1JFnsM52pm8K4rSKwIwSOvSkqVK3/AIqggg52qNUT0DWCVIEZAwaj1obSK1msofHGCy78uxJ96jDEoZlKNhhjbNXGj8PXGratpumQHklu92YjPhr1LY9ADtVdqSot46RKVRcBQfYV6rwzbQaVpdzr12/hyTQ/drVnJUFFJ5sbYJLbY2+X1ogZ6lwgdE0PTYdL0zkghVQwc4zK3Qk9yxP9B0wKz7TdH0e+0uS/vrOaWdMJDLBHh1z55Hy+vbPevFptZv5LxbhruZWD8yt3U+eP3r1jgzUDxzodzpuqTSLIE5PFhbBQ9m3GPpvQfIVwzw/U1WbVTZ2R8QJiJO3OR1P45rUQaWEtIIWxIyKFyO5qh1PQb3hPjQaZfgtLHJ/DkAIEysPhZfPPT3BHatpqenajpfD7atdxvah/ht4mOJXY/wB4L1Cjrnr0wO9LmDJ9zMzrvjaJeaffxQIZrSbn5XTKqdiufLfBFbS74j0/7QtDTTdcP3DUXHPbXSDKg7j4gN+U7g/j2rLw6nLfWzpII4vBCp/AzyouNlAOc79um3tUDUrBAsYuYTGsX9lc2nw8ud916dd9se9UO3nJHWX+e5VKyt6mvf8AR0Fje8I6ibfV7Z42IPhSocpKvUOjdGG43HTvg1trb7UGaK4Sa3UXDqFFxnYYHzcuOv1xt9KruFb/AEzUdCvtA4q1BGjDrLaXrvlkZjy7A7ggnJ8wWz51neIeHTpEmI72C8iJPLNCdseo7fnQklul9CcoKqcftKfWr+NNRD22WjxuD3FaKWxt+OLS2GnosGswxhAcYiuEHQMR8rDoCevQnpWPvrWZmVkRnHLvyDOKDp2oXGnXKz2rlWU5x2NWxj8U4nO6qxu6SsXDF1PTL3Sb57LUraS2uEO6SLjbzHYjyI2NGGEAQA4A7Vs14n0jiqzTTuJlaJ1P8G7Q/HCfQnqp7qdj6HBqs1bhPUNLAmM9lcaew5kvo7hQpX1UnmB9AD6Zot6Z1Dt8cozlxiSBjgjl33FQKkzXPPGVUEZ6mo2KeCaRVNpvg6rG1u3SFVwPh2qvztinIxC4FMIOmcy3DM3UtWoi4q1IaUNPkneSCMBY+VmQoBsFJXZgBgfECcYAIG1ZMnfI2qYjN4a5O2KaK0AZ9WLDaAD/AHftU/h3i/UdBvxPaNyxsR4qD++B6/8AVUMow5x33odLgdPeLn7XopoIrm00+ASrFyGWbHMp2JwcdNvl9Qe2D5zxfxbe8QzxTTPyqilAFLb7k53J8/8Ag2rKWwX4iRk7Yot0fgUDzo5xpO7PBe2sckENrM68qF15wCfi2DBm/wDat3eC3W3BDp4sceQoIy6gCsVosl9OkVxPMSh3IGATjYZ9NvyqTrkxWO3lYZwvx79RgY/OuZanKeHs+kca+nU47mLydrOkhgLiyjGDjmVBtv5Cm2eoarZKOQpNH3VhnP16023vJYDK8UnNEsXMR1DEZI/lUldSglCeLA0TyLzKvUEHyIo85jWh+Hf3RfboRdYtpM/e9ICk/MUAOf5UlxHwvfMBJZ3EUnd4UIJ/A/pUSSZAcodqiT3Tq3wzOueyuRUjF7q4FtcJLLMf4Qe54Pt51LaXfSr5JdwMoP8Aux+lRrm/vLCyg07VYEea3ysErjnKxdlB3DLnOxBx09KZFM7vnJG2S53bHmP2p2oWj3FvPAzc81uWdD5juB7qpP0FXRnLcmzmX9JU4OdCx/oz97P94uGlCRJntEnIp9eXoPpQaTFdWs4A7kNPCbU7wj61ypzMRjIU7jzqYQaY/X8qkTHlHL5UR0jYczkc+MkIABUZzzNt3p8wXdBkcxzSclTPu/KPi2xSpCjdKQYh/IR604Eu2CdgRRbiA8wVcE47U+0iHK/P1zijjIa/T+SSzQ25aNTHkYO6AHA6ex/Gm61biXTXkjJBjTBBOcjG38jVNbiK1iWVpjEWVmPK2/oPxHenX+uLM3hwNKYHj5JEYAczY67fSsDql36j1MetrfT5YsbREs71reKWIqCkilc/5fb8TVmLiG5urfwmB8NQPLG+e/tVQkZkiZx1UfEP1oZTGMVa4pmWu6cEvaLe0tvGsZZl/tJHwvpuP3phjia2mbBDo2xz23H9KhwX91bxmNGXl7ZUbUBrqcK682A2c7UFB6NLqK1FceiWLhI3Uu2FAcfiBSy6pIJhNbZV+UZJAJyF648qq4YeaZUzse571ZGDlQLzM4HTParVWmYJddYk0uCqMJpPBq1a1cAEDPN0xvn8KEY/MEVac0j79qckXxHBxnr60qfMKePnNFABNbs+4fHnSLZsDkyf/P71KX5qevUUWQB92Y/4p/Cu+7Mf8U/lRh39qIOlAhBexZjnn/Lr+dSYknWNFKwycuQpPMpx5bHce/nRSSFGKJ2HtUIQblZpLeGJLfZDzEgfMe5zUaOCdHyImG+23Srluij0p6AeQoYWpNPQMMfOEkXmtpBs4Q5Df6l329qNIq8xyjMFOFLorc35j+VNyQNiRTj1qr6aN8ermlhDe3LHYIPMZIoctoGP8P4fPJz+lTWpH+T6Uyiimd0mVpsuhMuPp+9HQOgAMucdyN6V6aacyuIQyHrn8q7xsbYU++f61HPQ+9MHSiVn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6" name="AutoShape 6" descr="data:image/jpeg;base64,/9j/4AAQSkZJRgABAQAAAQABAAD/2wCEAAkGBxQQEBQPEBQQFBQUFRQXEBUUFRAUFBQWFBYWFhUVFxQYHCggGBolHBQVITEhJSkrLi4uFx8zODMsNygtLisBCgoKDg0OGxAQGywkICQtKy8sLCwsLCwsLCwsLCwsLCwsLCwsLCwsLCwsLCwsLCwsLCwsLCwsLCwsLCwsLCwsLP/AABEIAOcA2gMBIgACEQEDEQH/xAAcAAACAgMBAQAAAAAAAAAAAAAAAQQFAgMGBwj/xAA8EAACAQIEAwYDBwMDBAMAAAABAgADEQQSITEFQVEGEyJhcYEyQpEHFFKhscHRYnLhJILwM5KT8RUWI//EABoBAAMBAQEBAAAAAAAAAAAAAAABAwIEBQb/xAArEQACAgICAQIEBgMAAAAAAAAAAQIRAyESMQRBUSIygbETI2Gh0fAFccH/2gAMAwEAAhEDEQA/APFRCEJg60OEITJqgjgI4DoUYhCBoIQhEAQjtCAxRwtCAUKEcLQAUI4GAUKEIQEEIQgAQhCMBGKZRQMtChaO0IBQrQjEICoAI4QgbQR2gI4DSFHFHEMLQheOA6FHCEAFHCEQwhCEYBC0LTfg8MatRKQIBdgoJ2Fza5gIj2hadTxHsg2FoVquIfKyVBTpBRmWrsc2bkLHScuREnYNNdihAwtGIUI7QtAKFFGRC0BUKEdoWgKjER2gBHaMKCFoCOIaEI4WjgaSFCOEQwhHCAxRwhAYoxHaNVvoNT0GpgHRjCT6PBsQ/wAFDEN/bSqH9BJidkscdsJiv/FU/iAm0Us7/D8KwlLh1E4q6vVIc1EA71S58ABPyhRcjzlVwjsJjKlZBWw1enSzA1ndSgWmD4zc87XnUcU41RLXNFHp03PdrlzWCgKngPQCRyTppFMaTtlxieH0sZg6eHesxQFahqsArZE+JbX3N955d2oxWGqVQMHR7pEBW9yTU/qN+cve0/aKnVwq0KeYVM4JtoAut1NvO2k4kwwp1seSvQxhHCWJChCEACIxwjMmMI4XgIQjhCABaEBHAYQEICIaHCEzpLc/4vAb0bKGEZ/hHMDWw1O0zODIJUkBgbZefT0lxhkDqSynuktcLsSbC589D72mxuLU1XKlNVpklb5cxFupte/5THJk3M51qZG//D0kjhWAbEV6eHT4qjqg8sx39ANfabcUQzWy2zeIa8uonof2OcCDYh8YR4aS5Kd/xtuR6D9Y26NqaaOjw32ZcLoW+8VKtQi1wXygn0WXFHEcOwQthKFAEc8tz/3HWRu1fDLg1E0NtZ5VxbjGUlSxuDaw3Nv0nLLNkcuKRWPjwa5SbZ6livtDZPgVAJTY77Ua2wemnmBc/nPKMTxZm2097mQGYnUkmajjyP5pDcMa6ieh8T+0F3V17yo7OpUsT4VB3yqNLzi8TxHTLTuNNSd/bpK6ErHEkJv2FeEIShmhQjtC0YqMYR2hATQoRxQFQjFMrQgKjGOKMRiHHFHEbQQEI4DASfTokUiwJvodOl7byCJYriLU9ri2U2H/ADWZYpdGNDG5VbMRdj4tDYC3IDYyDhqpN8oWw1Yny6XnRHhRrUQaaAllZrkZb6jVeR2lInCjbXcNYix+scckdkZYMmqMDUIfVQDv52OwGu0+iOx+D+74GkpAzOoeppa7Preebdh+BU8UGRrnVRewubAaBjqBpynr1YhbIOQAA9BYfpIZMil0WhhcXsreNYrLTZjawBJ+k+dcVVzOzDmxP1M9a+1LGMmHyi4zG3SeQhbmwiwK7ZeelQKpJsLknYDUknYWlrj+AvRKoz02qWvVpqbmjfZXO2axGg2lh2YoKaidxlauMzK1TNkQqNwo+JhuL8xNislJkw7VCWLZqz2HiYm+vO8q5enqc7m70RMD2OxVYXpoCOpIUfVpV8R4dVw7mnXRkYcj+xGh9p2HGOPrmupyj4bKTlIHUcpXVcdTxINFjfNbISblGA0sf1gpP2BZDlDCZ1qZVip3BIPtMJsqhQjigIIQigJhCEIxBFHFAQo4o4zKCOEIjQRiEIjSHNlKpbqRzF7AzFEJ0AJPlLFODOFL1CqAdTc/SAm0uzrewvEu9otw8NTV1JqYfOCQ3NqYNxY85I432SanTp1WqI5qE96EuFUi1gPYn6Si7P4XCmmKhqvTrByab8rDa6/Wd3W4rRqUlTvULELncDd1HxW9zOPNqVo78GKbrWiT2F4cKFUICbjMTfmLfnOyemcpqa67TkOwGINbGlKjK+Sm2UqRbUi9/M9OU9Dr0ixygC0UI3E5vKnwzUeZ/aBwxquHWpoQra3FwAdrj1nk/G0FFcpRVY7EXAtzIn0h2oooMNUp6WKG/rbSfO3GMLUxNSnTpqWfVco8zofSdGBKL4s5M03JWvUm/ZrpiC+l1VtwSALamw3kPtXwpziS9MM6VNUIUjW9ipHIggz0ngPZIcOwzGoQ1R1s/lzIEeHxFJqJAUDmmm2t7+Wt5CfkccrkjqxeKp4VF9nCcE7Mtf8A1CHKf6h+k7PhvZTBhSuU5hsSbEayFxDE1KYFRFzp8wAuR52mzA9p6VmLeHKbElSBty85J5Mk9+hVYccNHA9pVAxdYC1g5H00lXN+Nq56jv8AiZj9SZonoLoiEIQjEKEcUBBCEICEYo4WjM0YxwjEBJBCEcDSCEJnSpljlAuYhljhXFNEItdmJPtewmzG1mrulBdSx1/iacQq5BTF7qbnr5zXhadQ1EamCXJzjyA2/KJe5CryJE58AB8RygSdwnAM/wAJZKZIzVCDc62sg+ZulpWfeMj95VAqEaimb2J87fpLDG9pO+CinSVKlrM1ycp5FRsshxk1Z7yzY4y4pVr6v+D17g6U6eX7vRp0nAHxquci2pPd3K3851CY4gG6+Llbn5XO0+fKfafEoqpTUKFPjdSc7t1ZidZ0nBvtDqEZWpu1rBjlZrHpcTPGcdnmZIc3vv8AU7rE8PqY2rkxRcITYU0JVQP6juxlv/8AAUMMAaVNEI0DBRcjpmlbwXtzQq2U2Qj8R/mX68YpVBYPTP8AuEE41RPJLJyWqSPNO3vHXUGktwcpA/ulYtUCmqsQPCNdtxPRMd2SwWIcvUQlmFiy1Dt5dJFq/Z3hilqVWqpG2cq4HlttJSwuS0dMPKhF7TRwuCxNiyIQz2+Ekc/KUPaXiNFsP3CXFQVLsCqjYG+oNt51Ha3sDiUUfdqfeEnxMpUWHUXNwZwHEOFGie4dKq1ydRUBUn0J0IlMGFLb7MZ/Ki3S69ynhNtWiVJB5b218vpNU6ySafQQhCBoIplFATFCOEBChHCAGAjhHGYSFaO0JLo4XQO4IQnpq3W0Q3SRrw+GZ9hoNzyE3d6tPWkfK/OY4/iCsAtOyC2oHUdfWVLP5CaUG+zlyZ16FthsRnqqH0ubX6g8r/SWuLxTUk7lFCnZmA8TdAT0nJhzoddNR6zscVVXOlTcNlJ/WTzRqmU8TK+Wirw2Ad9W9SfKZAKL5fc85K4pjEZGUBlW+mUix9ZjwzBGrsAFGp6AdWMm2+NyPahGKycMav8AVioDMb7KBoNdfWX3ZPGd09RfxAH3B/zKmtXVTZANPm6+c203IPeoWb8bWsuvKRbb2ehjjGOu2dTi8VSqsoqJTY9G0J9D57TVxT7mtzha9ag9hemxLqrc1YPqB6Eygr1+9WzOAb6XU6f7hJVDjdRAO+RKyjQOAM4H90UetmPIwRlJGylxyuhIJdgPmQPYjrY2Ik3C9vqlLTOfRh/M01O0KEADnyPKcxx/izVtlAUbaAnTzjhDk+qOHycEMcbT+lHo2H+1IMvdut22BFxInbviaYrhzM4He08rU25qcwBAPQgzzHAEMwPmJc8exbVVGFpkaAZ7ncjW3tKvHJZFTPOk4vE3Rz2Dq3OVmsvzHmfK8s8RhEaxoEN1UZi3rI9OmulFFDtuzE2W/wDAkzA4gK/dioum9lsL9Aek6pbODHJwKu0Jf8U4RdDWpAkjWoF1FvxabShImDvhJSWhQhCBoLQhCABCEIAYRxRiBg3YalncLYm5F7dOcseMkVD3dNVyqLKxHLy6TLsqt8QBpqrWl5ieGNVcUaakuxsFA36+0w51InlVqjz51sbSZX4VVpqlSojItVc1Im3iHUT1jAdiMLgKf3jiaCs7EBaaXKoN9dsxnn/arjX3usWUZKa3FJfwrsBbloBK/jcnSOePjUrkUIpCb0xh+G+g5Hb2mE1CkWcKu5IA95rT7HOPFfCXOFArKA2gU69f4k98USnd0xlpje17t/cf2mqhSVMtEbC5qHqban22HpNNc8xcA7D06zklt0j6Dx1+Hi336mWFpB28Wij4up8hLTDF2zBbBBoegHQDmZSKzWtsOsmUcWUtl1PW536zMkdGHIlv9ywCIBlqU6it1vYHoSCNJGdShupZfWxU/SPBcQYVg7sWNrEHXT3ljxHCANmXZ9rfx0kn8LOpfmRKGvTucwHr6wFsv6yZVw5Gq2I6cvrK/E1gq685RXI5snHGm2jocZgsPSwgxKoFfwlN9XI2t05+0452ubnUnnJfEuKmsEQXCIPCPPYkyDLwi4rZ4fNS+Xol4asuiPcJrmyaMfU85hxPD5gHpgZQLWHQczI820qxXbY7jkZtNp2iWTEpI6bsR2gTDZabORTqkriARcBNgtrba3kvtn2DqYX/AFOGvXwrjMrpqUG9mA5ec46oiqQyHwtuDup/idh2e7XYvhoCkl6Ljwqxz02H9J29opadoMd1S7RxkxnoWK4lwnH/APUovg6p3qUgCmbqUGhE5TjnAmw9qiOlai18lamDl0+VvwtrtBMpb9ipEIrwvGOxwgIQGjGAhCBgseAPlxNPW1zb6i09V+zGqpXFYqswZqb90G0sFUZjYeZP5CeOUauRgw3Ugj2N52fZ/iSYfhLmqCxq4slVVspuqAkt1ExkWrRnuaT6Jf2h9pjUay3GdTkH4UPO3UzzsyVxHGNXqNVfc/kOQEizUI8UPJLk9dBLnhOEBQV7XKMVYdQQLH1F5TTp+zIvh6w6Mp/KGRtRtGY/NZGYqqZluWYkAD5Rex99JorNm0A8gBy8pMr0RoqrY6lnO2+pmxESmhtZj8vr1nPyVHtY4vJv0aIL08oAMypoSC3ITVQVnqZepsJdcVwq0lWmpJa2w2ik60dGFKabXSKVF8RbnynSYQd7h9CbodRy8jb0nOosueDYwUWuwDKws4/eZybKeMqujbTwl/ETb05zluI1C1Rri1ja2207ayZjlJAO1r29wdpzPaTBCnUDLs4v7g66x+PJcqI/5PG3jTXXqUdxtM5iU1vMp2M+fxxcbCOKOIqE3UsSygqDodxuD7TTCAzPvNb2EmDi1QUnoIxWk9syAmxtsJAhABGEIGAgBheKO8BWYwhCMzYQLcpjCBlhCEUYgvLbgHEO6Yob5algfI8jKmbMM+V1Ybggj2MUlaoS7Oox1I1W7tLhRozbDr+8rsRhQwOUmy8+ssnxDGmUUGx+Jzpvv6f4lbi8QFAUajkOZ6tOSPLpHvzWKMLkbOHAUyHa5Cm+mhJ9ZZ4bE98xrlSAlyehPK3n1kOpVpCkAGF+am9zy2m7DY5qiChYAXAUqLXHO/8AMT3totCUYtRi9EKuuRgDuRm921tMlN5vxw//AEY+dvSaKZibstCLizpMJSzUVcjbRvTkZG47glbDsR8viX9x9JO4Ue6pAsdAMz9LHZBHxN6T0gaXhDZldTqNP3ko6lZbLHnBwrs86iknH4bu6hTXTrI09DvZ8s006YQhCADhCEYBCEUAHMY4oCYR2imV4CNcIQmiYoQhAQRQigZY5YcOw9h3r7D4B1b+BK8S0w9c1ilM8rAAaaCZm9FvHjFz2bqrMRmb4efTXYflNOEU1Hz8/l6AdZt4lc2BsE1IA9bftMaDmkhqDdtFXqOckutHfK3k+Lpd/wB+xtqYZL+fnzkdsQ1OouRsvnMDj8xsFN/Xb8oghcHMLQUWtyHkyQyKsPfv/JJo4pqjl21B3PXzm+rpbzOkz4fiaa0+5Zcpv4qg8RI8l5TRXy5wqHMNwf8AHKTkrZ14ZuONbtv7lj9+Y0+6313m2jTGhPv7Ef5lbUYqBl3P6Tdg3a4zGScdWd8MnxcWjV2ponvBU3UgC/mORlHOrqsHVqbXsRp7X2nPY7CGk2U6j5TyM6MMrVM8bz8Dhkc10/uRYRmKWOAcIoQAcUIQGERjigZYo4QtARhCEJomEIREwEwhCKAhyXwprVBYXJ0HlfnIklcNNqgN7W39P5il0bxP41/stMTRNSqiLuxAUaaKBb9phjSM7chT0A9IkF82JbzFFep2v6CQq/ekilU0F8x6i/Uyaj+x3TzNN0u3/f3NmEw1/GfiOs2s9jaTMFTB1B0USOguWPSTcrbs7IYljglE2YdqY1qEgcrAEyMjguSuq309Jiq2vcAg39RNJBUC141FEp5ZKm1pForA328hzmC3voTIuHpkHOwJvyk2nUF7j0IIk5Rro7cWXmvi0Tqa3GXc3uvrzm6phRXHdnTvPFSJ+WouhHobW9xNFGqQ4JGwv6ybRUsKiD4lPeU/b4re36SSbizsnCOSLXozjKyFWKkWIJBHmNDMJ0/arA50XHUxo1lrgfK/Jj6/rOXndFpqz5nNjeObi/QcIQjMBAwigFgYQhAyEIR2gBrhCIzRKxxRQgKxwhCABNmHtmGba+vW01zdhFBcZtoPocFckkXjVQSHOw0pL5D5jK5xUqMxVrfiJmVeobkqL8pnWbu0FMWzP8RHIdJBKto9PI1JU+l7EdqWvxH1Et8LhwlO1wTudRfSRUoClS7wNrfS4zTV/wDYajI1JlpuhvY5AGB5EGDi8nXQo5MfjO5rb+v/AEGbrzm5MvMiQFDPYOAByI3nUNwTu8OjMNG5+u15jJUezp8acslutfqcxUqkNoW0M2UaJN3Nx5GZ00Cgs19GIHtNhx1l8A1vrfW4lG/RIhCMfmyS+hJ4eNjc6m2nPynQVagpujjenYONdQeo662nM0cRmX4lQk6E7CdnguEM+FF2Qgg5msSx10N+e05pxd2et4+aNJL2K7iNU4enXyqKlKooIB2Ae9mPofztOGnp2A4StilQ51dSjWJutuWv19p59xnhrYWs1FyCRbUbEHUGXwSTVHmf5KD5qXoQYQhLHmhCEUYDhFCAWOEIoBZgIRwjI+hiI4QgIIo4QGAEtcDQCpnO7beQhCTyuonb4EFLLv2JpohVy8z4j+wlYaDBs7a3hCRxyez0vJwxaT9iVjK4ZAq7Aa+vOVVWkUGYHTpFCWxadHm+R+YnJ9pEyjidB57TJ+MVgxuzG+huxIPTTaEJtRVkMmbJwTslvfS9tdSPPnNOJSw6XhCcy7PanFfhtjXBgKGIuOX/AKnU9neOuMmGVNdlYnQ9AV/e8IQvktmeKxySj60T8ZXq0Kgap3ahyBkp5jn15kjQTmO2zl661CBZkGQjS6gm1x1G0IRYux+bvD9Tm4oQnUeKEIoQAcIQgAQhCAH/2Q=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5580112" y="4371950"/>
            <a:ext cx="345638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>
                <a:solidFill>
                  <a:srgbClr val="FF0000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/>
            <a:r>
              <a:rPr lang="pt-BR" sz="1400" spc="600" dirty="0" smtClean="0">
                <a:solidFill>
                  <a:srgbClr val="FFC000"/>
                </a:solidFill>
                <a:latin typeface="Bodoni MT Black" panose="02070A03080606020203" pitchFamily="18" charset="0"/>
              </a:rPr>
              <a:t>NÃO USE O MOUSE</a:t>
            </a:r>
            <a:endParaRPr lang="pt-BR" sz="1400" spc="600" dirty="0">
              <a:solidFill>
                <a:srgbClr val="FFC000"/>
              </a:solidFill>
              <a:latin typeface="Bodoni MT Black" panose="02070A03080606020203" pitchFamily="18" charset="0"/>
            </a:endParaRPr>
          </a:p>
        </p:txBody>
      </p:sp>
      <p:sp>
        <p:nvSpPr>
          <p:cNvPr id="11" name="Rectangle 33"/>
          <p:cNvSpPr>
            <a:spLocks noChangeArrowheads="1"/>
          </p:cNvSpPr>
          <p:nvPr/>
        </p:nvSpPr>
        <p:spPr bwMode="auto">
          <a:xfrm>
            <a:off x="0" y="7936"/>
            <a:ext cx="9144000" cy="5135563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>
              <a:solidFill>
                <a:srgbClr val="000000"/>
              </a:solidFill>
              <a:latin typeface="Century Gothic" panose="020B0502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223212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7000">
        <p15:prstTrans prst="peelOff"/>
        <p:sndAc>
          <p:stSnd loop="1">
            <p:snd r:embed="rId2" name="Gipsy Kings - Amor Amor.wav"/>
          </p:stSnd>
        </p:sndAc>
      </p:transition>
    </mc:Choice>
    <mc:Fallback xmlns="">
      <p:transition spd="slow" advClick="0" advTm="17000">
        <p:fade/>
        <p:sndAc>
          <p:stSnd loop="1">
            <p:snd r:embed="rId4" name="Gipsy Kings - Amor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291830"/>
            <a:ext cx="8821176" cy="1754326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pt-PT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Espanha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tem seu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território principal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delimitado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sul e a leste pelo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 Mediterrâneo,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exceção a uma pequena fronteira com o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território britânico ultramarino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Gibraltar;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norte pela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França, Andorra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pelo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Golfo da Biscaia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ao noroeste e oeste pelo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Oceânico Atlântico e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Portugal.</a:t>
            </a:r>
          </a:p>
          <a:p>
            <a:pPr algn="ctr"/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Inclui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ainda as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Ilhas Baleares,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Mediterrâneo, as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Ilhas Canárias, no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Oceano Atlântico, próximas da costa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Africana,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faz </a:t>
            </a:r>
            <a:r>
              <a:rPr lang="pt-PT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fronteira com o </a:t>
            </a:r>
            <a:r>
              <a:rPr lang="pt-PT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Marrocos</a:t>
            </a:r>
            <a:r>
              <a:rPr lang="pt-PT" dirty="0" smtClean="0">
                <a:solidFill>
                  <a:srgbClr val="FFFF00"/>
                </a:solidFill>
              </a:rPr>
              <a:t>. </a:t>
            </a:r>
            <a:endParaRPr lang="pt-PT" dirty="0">
              <a:solidFill>
                <a:srgbClr val="FFFF00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 rot="885467">
            <a:off x="5660945" y="1725491"/>
            <a:ext cx="4547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000" dirty="0" smtClean="0">
                <a:solidFill>
                  <a:srgbClr val="FFFF00"/>
                </a:solidFill>
              </a:rPr>
              <a:t>**</a:t>
            </a:r>
            <a:endParaRPr lang="pt-BR" sz="1000" dirty="0">
              <a:solidFill>
                <a:srgbClr val="FFFF00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72434" y="115172"/>
            <a:ext cx="460754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Região </a:t>
            </a:r>
            <a:r>
              <a:rPr lang="pt-BR" sz="4000" b="1" cap="none" spc="0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Andadaluz</a:t>
            </a:r>
            <a:endParaRPr lang="pt-BR" sz="40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6908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fallOve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6148" name="Picture 5" descr="3- Cordoba - ANDALUC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3526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179389" y="277416"/>
            <a:ext cx="28082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CORDOBA – A N D A L U C I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sndAc>
      <p:stSnd loop="1">
        <p:snd r:embed="rId3" name="Spanish Ey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7172" name="Picture 4" descr="4- sevilla-de-noche ANDALUC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79388" y="275035"/>
            <a:ext cx="2663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SEVILLA – A N D A L U C I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8196" name="Picture 4" descr="5- la alhambra granada 2 ANDALUC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79389" y="277416"/>
            <a:ext cx="28082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GRANADA – A N D A L U C I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10244" name="Picture 4" descr="7- zaragoza ARAG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300788" y="275035"/>
            <a:ext cx="24828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ZARAGOZA – A R A G O N</a:t>
            </a:r>
            <a:endParaRPr lang="es-ES" altLang="pt-BR" sz="1400" b="1">
              <a:solidFill>
                <a:schemeClr val="bg1"/>
              </a:solidFill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7935914" y="4942285"/>
            <a:ext cx="1208087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pt-BR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14340" name="Picture 4" descr="10- gijon ASTU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79388" y="277416"/>
            <a:ext cx="25781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GIJON – A S T U R I A S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16388" name="Picture 4" descr="12- Cudillero  ASTU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79389" y="275035"/>
            <a:ext cx="28082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CUDILLERO – A S T U R I A S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17412" name="Picture 4" descr="12- Mallorca  BALE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8080376" y="4747022"/>
            <a:ext cx="1063625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pt-BR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8008938" y="4942285"/>
            <a:ext cx="1135062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pt-BR"/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037139" y="275035"/>
            <a:ext cx="3673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MALLORCA – I S L A S   B A L E A R E S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233364" y="155972"/>
            <a:ext cx="41243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600" b="1">
                <a:solidFill>
                  <a:schemeClr val="bg1"/>
                </a:solidFill>
              </a:rPr>
              <a:t>MENORCA – I S L A S   B A L E A R E S</a:t>
            </a:r>
            <a:endParaRPr lang="es-ES" altLang="pt-BR" sz="1600" b="1">
              <a:solidFill>
                <a:schemeClr val="bg1"/>
              </a:solidFill>
            </a:endParaRPr>
          </a:p>
        </p:txBody>
      </p:sp>
      <p:pic>
        <p:nvPicPr>
          <p:cNvPr id="18437" name="Picture 6" descr="16- MENORCA   BALE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Text Box 7"/>
          <p:cNvSpPr txBox="1">
            <a:spLocks noChangeArrowheads="1"/>
          </p:cNvSpPr>
          <p:nvPr/>
        </p:nvSpPr>
        <p:spPr bwMode="auto">
          <a:xfrm>
            <a:off x="1" y="4747022"/>
            <a:ext cx="1116013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pt-BR"/>
          </a:p>
        </p:txBody>
      </p:sp>
      <p:sp>
        <p:nvSpPr>
          <p:cNvPr id="18439" name="Text Box 8"/>
          <p:cNvSpPr txBox="1">
            <a:spLocks noChangeArrowheads="1"/>
          </p:cNvSpPr>
          <p:nvPr/>
        </p:nvSpPr>
        <p:spPr bwMode="auto">
          <a:xfrm>
            <a:off x="5041901" y="275035"/>
            <a:ext cx="34909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MENORCA - I S L A S   B A L E A R E S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21508" name="Picture 4" descr="16- toledo CASTILLA LA MANC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93676" y="290513"/>
            <a:ext cx="42338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TOLEDO  –  C A S T I L L A    L A   M A N C H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25604" name="Picture 4" descr="21- vizcaya PAIS VAS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5757864" y="275035"/>
            <a:ext cx="29559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VIZCAYA  –  P A I S    V A S C O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30724" name="Picture 5" descr="29- BADAJOZ  EXTREMADU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Text Box 6"/>
          <p:cNvSpPr txBox="1">
            <a:spLocks noChangeArrowheads="1"/>
          </p:cNvSpPr>
          <p:nvPr/>
        </p:nvSpPr>
        <p:spPr bwMode="auto">
          <a:xfrm>
            <a:off x="5595939" y="290513"/>
            <a:ext cx="31527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BADAJOZ – E X T R E M A D U R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31748" name="Picture 4" descr="30- caceres EXTREMADU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5595939" y="290513"/>
            <a:ext cx="32607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CACERES – E X T R E M A D U R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33796" name="Picture 5" descr="32- PALACIO REAL - MADR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Text Box 6"/>
          <p:cNvSpPr txBox="1">
            <a:spLocks noChangeArrowheads="1"/>
          </p:cNvSpPr>
          <p:nvPr/>
        </p:nvSpPr>
        <p:spPr bwMode="auto">
          <a:xfrm>
            <a:off x="179388" y="277416"/>
            <a:ext cx="2794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PALACIO REAL – M A D R I D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34820" name="Picture 4" descr="33- EL RETIRO - MADR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96851" y="290513"/>
            <a:ext cx="26828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EL RETIRO – M A D R I D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5844" name="Text Box 5"/>
          <p:cNvSpPr txBox="1">
            <a:spLocks noChangeArrowheads="1"/>
          </p:cNvSpPr>
          <p:nvPr/>
        </p:nvSpPr>
        <p:spPr bwMode="auto">
          <a:xfrm>
            <a:off x="196850" y="264319"/>
            <a:ext cx="26114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600" b="1">
                <a:solidFill>
                  <a:schemeClr val="bg1"/>
                </a:solidFill>
              </a:rPr>
              <a:t>MONCLOA – M A D R I D</a:t>
            </a:r>
            <a:endParaRPr lang="es-ES" altLang="pt-BR" sz="1600" b="1">
              <a:solidFill>
                <a:schemeClr val="bg1"/>
              </a:solidFill>
            </a:endParaRPr>
          </a:p>
        </p:txBody>
      </p:sp>
      <p:pic>
        <p:nvPicPr>
          <p:cNvPr id="35845" name="Picture 6" descr="34- PLAZA AMYOR  MADR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6" name="Text Box 7"/>
          <p:cNvSpPr txBox="1">
            <a:spLocks noChangeArrowheads="1"/>
          </p:cNvSpPr>
          <p:nvPr/>
        </p:nvSpPr>
        <p:spPr bwMode="auto">
          <a:xfrm>
            <a:off x="179388" y="275035"/>
            <a:ext cx="3095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PLAZA MAYOR - M A D R I D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36868" name="Picture 5" descr="35- barajas - madr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193675" y="290513"/>
            <a:ext cx="261143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BARAJAS – M A D R I D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37892" name="Picture 4" descr="36- la palma  canarias2 CANA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235576" y="290513"/>
            <a:ext cx="35845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LA PALMA – I S L A S    C A N A R I A S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40964" name="Picture 4" descr="39- gran canaria CANARI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4695825" y="290513"/>
            <a:ext cx="40513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GRAN CANARIA – I S L A S   C A N A R I A S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43012" name="Picture 4" descr="41- avila CASTILLA Y LE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196850" y="290513"/>
            <a:ext cx="336708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AVILA – C A S T I L L A   Y   L E O N</a:t>
            </a:r>
            <a:endParaRPr lang="es-ES" altLang="pt-BR" sz="1400" b="1">
              <a:solidFill>
                <a:schemeClr val="bg1"/>
              </a:solidFill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87314" y="4747022"/>
            <a:ext cx="1316037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pt-BR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45060" name="Picture 4" descr="43- Salamanca CASTILLA Y LE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93675" y="290513"/>
            <a:ext cx="38735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SALAMANCA – C A S T I L L A   Y   L E O N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53252" name="Picture 4" descr="51- barcelona CATALU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193676" y="290513"/>
            <a:ext cx="29384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BARCELONA – C A T A L U Ñ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193675" y="264319"/>
            <a:ext cx="27559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600" b="1">
                <a:solidFill>
                  <a:schemeClr val="bg1"/>
                </a:solidFill>
              </a:rPr>
              <a:t>LERIDA – C A T A L U Ñ A</a:t>
            </a:r>
            <a:endParaRPr lang="es-ES" altLang="pt-BR" sz="1600" b="1">
              <a:solidFill>
                <a:schemeClr val="bg1"/>
              </a:solidFill>
            </a:endParaRPr>
          </a:p>
        </p:txBody>
      </p:sp>
      <p:pic>
        <p:nvPicPr>
          <p:cNvPr id="54277" name="Picture 7" descr="52- LERIDA - CATALUÑ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8" name="Text Box 8"/>
          <p:cNvSpPr txBox="1">
            <a:spLocks noChangeArrowheads="1"/>
          </p:cNvSpPr>
          <p:nvPr/>
        </p:nvSpPr>
        <p:spPr bwMode="auto">
          <a:xfrm>
            <a:off x="196851" y="290513"/>
            <a:ext cx="243046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LERIDA - C A T A L U Ñ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pt-BR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pt-BR" smtClean="0"/>
          </a:p>
        </p:txBody>
      </p:sp>
      <p:pic>
        <p:nvPicPr>
          <p:cNvPr id="57348" name="Picture 4" descr="54- Santander CANTAB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761039" y="277416"/>
            <a:ext cx="302418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pt-BR" sz="1400" b="1">
                <a:solidFill>
                  <a:schemeClr val="bg1"/>
                </a:solidFill>
              </a:rPr>
              <a:t>SANTANDER – C A N T A B R I A</a:t>
            </a:r>
            <a:endParaRPr lang="es-ES" altLang="pt-BR" sz="1400" b="1">
              <a:solidFill>
                <a:schemeClr val="bg1"/>
              </a:solidFill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0" y="4942285"/>
            <a:ext cx="9144000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pt-BR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490144" y="1778087"/>
            <a:ext cx="5405679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cs typeface="David" panose="020E0502060401010101" pitchFamily="34" charset="-79"/>
              </a:rPr>
              <a:t> </a:t>
            </a:r>
            <a:r>
              <a:rPr lang="pt-BR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cs typeface="David" panose="020E0502060401010101" pitchFamily="34" charset="-79"/>
              </a:rPr>
              <a:t>VENDRAMINI </a:t>
            </a:r>
            <a:endParaRPr lang="pt-BR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cs typeface="David" panose="020E0502060401010101" pitchFamily="34" charset="-79"/>
              </a:rPr>
              <a:t>Toninho</a:t>
            </a: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  <a:cs typeface="David" panose="020E0502060401010101" pitchFamily="34" charset="-79"/>
              </a:rPr>
              <a:t> </a:t>
            </a:r>
            <a:endParaRPr lang="pt-BR" sz="16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Fotos e Sons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16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  <a:endParaRPr lang="pt-BR" sz="16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Amor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Spanish </a:t>
            </a:r>
            <a:r>
              <a:rPr lang="pt-BR" sz="16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Eyes</a:t>
            </a:r>
            <a:endParaRPr lang="pt-BR" sz="1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Granada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Connie Francis</a:t>
            </a:r>
            <a:r>
              <a:rPr lang="pt-BR" sz="16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2775" y="179737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179512" y="4401882"/>
            <a:ext cx="5436605" cy="5770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O momento que você  está vivendo agora é o mais importante de sua vida, onde quer que esteja. O ontem já passou, o amanhã ainda não chegou. Viva o atual porque dele, depende todo o seu futuro.</a:t>
            </a:r>
            <a:endParaRPr lang="pt-BR" sz="105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3009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121000">
        <p14:ferris dir="l"/>
        <p:sndAc>
          <p:stSnd loop="1">
            <p:snd r:embed="rId3" name="Connie Francis Granada.wav"/>
          </p:stSnd>
        </p:sndAc>
      </p:transition>
    </mc:Choice>
    <mc:Fallback>
      <p:transition spd="slow" advClick="0" advTm="121000">
        <p:fade/>
        <p:sndAc>
          <p:stSnd loop="1">
            <p:snd r:embed="rId3" name="Connie Francis 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 ESPLENDOR NOTURNO DA ESPANHA 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NOITES GREGAS REFAZEN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pt-BR" sz="36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Matisse ITC" pitchFamily="82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arquivo_173_24042019041744 (1)</Template>
  <TotalTime>14</TotalTime>
  <Words>490</Words>
  <Application>Microsoft Office PowerPoint</Application>
  <PresentationFormat>Apresentação na tela (16:9)</PresentationFormat>
  <Paragraphs>70</Paragraphs>
  <Slides>26</Slides>
  <Notes>24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26</vt:i4>
      </vt:variant>
    </vt:vector>
  </HeadingPairs>
  <TitlesOfParts>
    <vt:vector size="43" baseType="lpstr">
      <vt:lpstr>Aharoni</vt:lpstr>
      <vt:lpstr>Arial</vt:lpstr>
      <vt:lpstr>Arial Black</vt:lpstr>
      <vt:lpstr>Bodoni MT Black</vt:lpstr>
      <vt:lpstr>Calibri</vt:lpstr>
      <vt:lpstr>Cambria</vt:lpstr>
      <vt:lpstr>Century Gothic</vt:lpstr>
      <vt:lpstr>Cooper Black</vt:lpstr>
      <vt:lpstr>David</vt:lpstr>
      <vt:lpstr>Maiandra GD</vt:lpstr>
      <vt:lpstr>Matisse ITC</vt:lpstr>
      <vt:lpstr>Ravie</vt:lpstr>
      <vt:lpstr>Times New Roman</vt:lpstr>
      <vt:lpstr>Wingdings 2</vt:lpstr>
      <vt:lpstr>O ESPLENDOR NOTURNO DA ESPANHA 1</vt:lpstr>
      <vt:lpstr>NOITES GREGAS REFAZENDO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2023-06-25T18:33:00Z</dcterms:created>
  <dcterms:modified xsi:type="dcterms:W3CDTF">2023-06-25T18:47:58Z</dcterms:modified>
  <cp:contentStatus/>
</cp:coreProperties>
</file>