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notesMasterIdLst>
    <p:notesMasterId r:id="rId22"/>
  </p:notesMasterIdLst>
  <p:sldIdLst>
    <p:sldId id="298" r:id="rId4"/>
    <p:sldId id="302" r:id="rId5"/>
    <p:sldId id="256" r:id="rId6"/>
    <p:sldId id="262" r:id="rId7"/>
    <p:sldId id="263" r:id="rId8"/>
    <p:sldId id="264" r:id="rId9"/>
    <p:sldId id="265" r:id="rId10"/>
    <p:sldId id="266" r:id="rId11"/>
    <p:sldId id="268" r:id="rId12"/>
    <p:sldId id="269" r:id="rId13"/>
    <p:sldId id="277" r:id="rId14"/>
    <p:sldId id="278" r:id="rId15"/>
    <p:sldId id="279" r:id="rId16"/>
    <p:sldId id="282" r:id="rId17"/>
    <p:sldId id="285" r:id="rId18"/>
    <p:sldId id="288" r:id="rId19"/>
    <p:sldId id="294" r:id="rId20"/>
    <p:sldId id="304" r:id="rId21"/>
  </p:sldIdLst>
  <p:sldSz cx="9144000" cy="5143500" type="screen16x9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>
      <p:cViewPr>
        <p:scale>
          <a:sx n="123" d="100"/>
          <a:sy n="123" d="100"/>
        </p:scale>
        <p:origin x="254" y="-2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viewProps" Target="view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presProps" Target="pres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740403-69FC-48D4-90B4-85A7EB3B0DF1}" type="datetimeFigureOut">
              <a:rPr lang="pt-BR" smtClean="0"/>
              <a:t>23/04/2023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F1C36D-E62B-4704-9075-724A504843E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001393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15547D-4A85-428E-9547-E49B3CDFCF31}" type="slidenum">
              <a:rPr lang="pt-BR" smtClean="0">
                <a:solidFill>
                  <a:prstClr val="black"/>
                </a:solidFill>
              </a:rPr>
              <a:pPr/>
              <a:t>18</a:t>
            </a:fld>
            <a:endParaRPr lang="pt-B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40978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F525FB-DC3A-440A-BFC1-0019B2D39988}" type="datetimeFigureOut">
              <a:rPr lang="pt-BR"/>
              <a:pPr>
                <a:defRPr/>
              </a:pPr>
              <a:t>23/04/2023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389427-E813-4F92-933E-79A0816B7D0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58109329"/>
      </p:ext>
    </p:extLst>
  </p:cSld>
  <p:clrMapOvr>
    <a:masterClrMapping/>
  </p:clrMapOvr>
  <p:transition spd="slow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34EC3A-1260-42F2-9CE3-1222B6F56D52}" type="datetimeFigureOut">
              <a:rPr lang="pt-BR"/>
              <a:pPr>
                <a:defRPr/>
              </a:pPr>
              <a:t>23/04/2023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39578E-0C1E-4F2E-B677-3E627B0F8C2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27280349"/>
      </p:ext>
    </p:extLst>
  </p:cSld>
  <p:clrMapOvr>
    <a:masterClrMapping/>
  </p:clrMapOvr>
  <p:transition spd="slow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F15CBC-2310-4043-814B-0A77473BB2C5}" type="datetimeFigureOut">
              <a:rPr lang="pt-BR"/>
              <a:pPr>
                <a:defRPr/>
              </a:pPr>
              <a:t>23/04/2023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B5EEAA-168F-46CE-8BBA-6B51522C088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05610844"/>
      </p:ext>
    </p:extLst>
  </p:cSld>
  <p:clrMapOvr>
    <a:masterClrMapping/>
  </p:clrMapOvr>
  <p:transition spd="slow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18967E-5EFC-4E8B-84F7-F937ED41573E}" type="datetimeFigureOut">
              <a:rPr lang="pt-BR"/>
              <a:pPr>
                <a:defRPr/>
              </a:pPr>
              <a:t>23/04/2023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773E5B-1A2D-4F56-A332-3D2E829E85B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55146230"/>
      </p:ext>
    </p:extLst>
  </p:cSld>
  <p:clrMapOvr>
    <a:masterClrMapping/>
  </p:clrMapOvr>
  <p:transition spd="slow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FE9465-2B40-4231-A5CE-6203618CF347}" type="datetimeFigureOut">
              <a:rPr lang="pt-BR"/>
              <a:pPr>
                <a:defRPr/>
              </a:pPr>
              <a:t>23/04/2023</a:t>
            </a:fld>
            <a:endParaRPr lang="pt-BR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29E62B-709A-4FED-A7D8-84DDCCEC508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46058972"/>
      </p:ext>
    </p:extLst>
  </p:cSld>
  <p:clrMapOvr>
    <a:masterClrMapping/>
  </p:clrMapOvr>
  <p:transition spd="slow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17D45A-28FC-4705-BB5B-97C6EDABE825}" type="datetimeFigureOut">
              <a:rPr lang="pt-BR"/>
              <a:pPr>
                <a:defRPr/>
              </a:pPr>
              <a:t>23/04/2023</a:t>
            </a:fld>
            <a:endParaRPr lang="pt-BR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91392A-CC5D-423D-9C28-8344861B835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62011195"/>
      </p:ext>
    </p:extLst>
  </p:cSld>
  <p:clrMapOvr>
    <a:masterClrMapping/>
  </p:clrMapOvr>
  <p:transition spd="slow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FA5D67-3BC6-4FDD-98C3-D40512A8C0EA}" type="datetimeFigureOut">
              <a:rPr lang="pt-BR"/>
              <a:pPr>
                <a:defRPr/>
              </a:pPr>
              <a:t>23/04/2023</a:t>
            </a:fld>
            <a:endParaRPr lang="pt-BR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5CFC44-271D-44A6-A8A0-ECF9B1F5C64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90244119"/>
      </p:ext>
    </p:extLst>
  </p:cSld>
  <p:clrMapOvr>
    <a:masterClrMapping/>
  </p:clrMapOvr>
  <p:transition spd="slow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D9596F-98A0-407C-B312-1D62EEB42773}" type="datetimeFigureOut">
              <a:rPr lang="pt-BR"/>
              <a:pPr>
                <a:defRPr/>
              </a:pPr>
              <a:t>23/04/2023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4AA6CA-077B-409B-AD20-7AC4192C6A4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80318338"/>
      </p:ext>
    </p:extLst>
  </p:cSld>
  <p:clrMapOvr>
    <a:masterClrMapping/>
  </p:clrMapOvr>
  <p:transition spd="slow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pt-BR" noProof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311B91-586F-4166-A679-4DD6EA336468}" type="datetimeFigureOut">
              <a:rPr lang="pt-BR"/>
              <a:pPr>
                <a:defRPr/>
              </a:pPr>
              <a:t>23/04/2023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0D97DB-6833-42C6-BB05-BB01580422E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67853077"/>
      </p:ext>
    </p:extLst>
  </p:cSld>
  <p:clrMapOvr>
    <a:masterClrMapping/>
  </p:clrMapOvr>
  <p:transition spd="slow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AEE779-A954-40AF-80FE-69FCC8BA07C5}" type="datetimeFigureOut">
              <a:rPr lang="pt-BR"/>
              <a:pPr>
                <a:defRPr/>
              </a:pPr>
              <a:t>23/04/2023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711E73-4D82-405D-8712-82B1B292406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50059271"/>
      </p:ext>
    </p:extLst>
  </p:cSld>
  <p:clrMapOvr>
    <a:masterClrMapping/>
  </p:clrMapOvr>
  <p:transition spd="slow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65DB40-3972-41FC-9A0E-2B8EB45E13A2}" type="datetimeFigureOut">
              <a:rPr lang="pt-BR"/>
              <a:pPr>
                <a:defRPr/>
              </a:pPr>
              <a:t>23/04/2023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591A64-7ECB-4E97-A000-18A7F56832F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91165958"/>
      </p:ext>
    </p:extLst>
  </p:cSld>
  <p:clrMapOvr>
    <a:masterClrMapping/>
  </p:clrMapOvr>
  <p:transition spd="slow"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3269AA7-406B-4A31-BE3E-F8FCAD2F0ADA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815831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C698F38-D599-4E80-855F-0499FF81507E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223763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B10577-16BE-441F-99EC-FD610C25D4C2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849700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685800" y="1485900"/>
            <a:ext cx="3810000" cy="30861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485900"/>
            <a:ext cx="3810000" cy="30861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61474BD-CC8A-490F-9DEA-D2F7DA08F4DD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823253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C284E5-1FDF-4E76-9EE8-D5ACF4B06CA8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643108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1224E4-21B2-4F9E-9CD1-3994B6C25FFD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522331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4E08642-F960-420C-8448-F65B7C122004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501489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898641-57B0-4A85-8ED3-22024B7F031A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251299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1B121A3-FFF5-40B9-952F-1491D3EE6274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047754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249ED0-41FC-4CC6-9F0F-0E6BFA424ABE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201107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15100" y="457200"/>
            <a:ext cx="1943100" cy="4114800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85800" y="457200"/>
            <a:ext cx="5676900" cy="4114800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4A1B462-1953-47AE-86F9-A6DB2E5BCD24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09243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9" y="401242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ambria"/>
            </a:endParaRPr>
          </a:p>
        </p:txBody>
      </p:sp>
      <p:sp>
        <p:nvSpPr>
          <p:cNvPr id="29" name="Título 28"/>
          <p:cNvSpPr>
            <a:spLocks noGrp="1"/>
          </p:cNvSpPr>
          <p:nvPr>
            <p:ph type="ctrTitle"/>
          </p:nvPr>
        </p:nvSpPr>
        <p:spPr>
          <a:xfrm>
            <a:off x="381008" y="3640064"/>
            <a:ext cx="8458201" cy="916781"/>
          </a:xfrm>
        </p:spPr>
        <p:txBody>
          <a:bodyPr anchor="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381008" y="2914650"/>
            <a:ext cx="8458201" cy="6858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pt-BR" smtClean="0"/>
              <a:t>Clique para editar o estilo do subtítulo mestre</a:t>
            </a:r>
            <a:endParaRPr kumimoji="0" lang="en-US"/>
          </a:p>
        </p:txBody>
      </p:sp>
      <p:sp>
        <p:nvSpPr>
          <p:cNvPr id="16" name="Espaço Reservado para Data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23/04/2023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5" name="Espaço Reservado para Número de Slide 14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21088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ítulo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7" name="Espaço Reservado para Conteúdo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23/04/2023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9" name="Espaço Reservado para Rodapé 18"/>
          <p:cNvSpPr>
            <a:spLocks noGrp="1"/>
          </p:cNvSpPr>
          <p:nvPr>
            <p:ph type="ftr" sz="quarter" idx="11"/>
          </p:nvPr>
        </p:nvSpPr>
        <p:spPr>
          <a:xfrm>
            <a:off x="3581404" y="57156"/>
            <a:ext cx="2895601" cy="216694"/>
          </a:xfrm>
        </p:spPr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789656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9" y="25836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  <a:latin typeface="Cambria"/>
            </a:endParaRPr>
          </a:p>
        </p:txBody>
      </p:sp>
      <p:sp>
        <p:nvSpPr>
          <p:cNvPr id="6" name="Espaço Reservado para Texto 5"/>
          <p:cNvSpPr>
            <a:spLocks noGrp="1"/>
          </p:cNvSpPr>
          <p:nvPr>
            <p:ph type="body" idx="1"/>
          </p:nvPr>
        </p:nvSpPr>
        <p:spPr>
          <a:xfrm>
            <a:off x="381008" y="1257307"/>
            <a:ext cx="8458201" cy="914401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19" name="Espaço Reservado para Data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23/04/2023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Espaço Reservado para Rodapé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180484" y="2210320"/>
            <a:ext cx="8686801" cy="888619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60592369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ítulo 19"/>
          <p:cNvSpPr>
            <a:spLocks noGrp="1"/>
          </p:cNvSpPr>
          <p:nvPr>
            <p:ph type="title"/>
          </p:nvPr>
        </p:nvSpPr>
        <p:spPr>
          <a:xfrm>
            <a:off x="301762" y="342901"/>
            <a:ext cx="8686801" cy="630936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04801" y="1200150"/>
            <a:ext cx="41910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half" idx="2"/>
          </p:nvPr>
        </p:nvSpPr>
        <p:spPr>
          <a:xfrm>
            <a:off x="4648207" y="1200150"/>
            <a:ext cx="4343401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1" name="Espaço Reservado para Data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23/04/2023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0" name="Espaço Reservado para Rodapé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952783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ítulo 28"/>
          <p:cNvSpPr>
            <a:spLocks noGrp="1"/>
          </p:cNvSpPr>
          <p:nvPr>
            <p:ph type="title"/>
          </p:nvPr>
        </p:nvSpPr>
        <p:spPr>
          <a:xfrm>
            <a:off x="304800" y="4057651"/>
            <a:ext cx="8610600" cy="661988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281454" y="500065"/>
            <a:ext cx="4290555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25" name="Espaço Reservado para Texto 24"/>
          <p:cNvSpPr>
            <a:spLocks noGrp="1"/>
          </p:cNvSpPr>
          <p:nvPr>
            <p:ph type="body" sz="half" idx="3"/>
          </p:nvPr>
        </p:nvSpPr>
        <p:spPr>
          <a:xfrm>
            <a:off x="4645027" y="500065"/>
            <a:ext cx="4292240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2"/>
          </p:nvPr>
        </p:nvSpPr>
        <p:spPr>
          <a:xfrm>
            <a:off x="281454" y="987031"/>
            <a:ext cx="4290555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8" name="Espaço Reservado para Conteúdo 27"/>
          <p:cNvSpPr>
            <a:spLocks noGrp="1"/>
          </p:cNvSpPr>
          <p:nvPr>
            <p:ph sz="quarter" idx="4"/>
          </p:nvPr>
        </p:nvSpPr>
        <p:spPr>
          <a:xfrm>
            <a:off x="4648734" y="987031"/>
            <a:ext cx="4288536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23/04/2023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8229609" y="4857752"/>
            <a:ext cx="762001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Conector reto 10"/>
          <p:cNvSpPr>
            <a:spLocks noChangeShapeType="1"/>
          </p:cNvSpPr>
          <p:nvPr/>
        </p:nvSpPr>
        <p:spPr bwMode="auto">
          <a:xfrm>
            <a:off x="514359" y="4514853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ambria"/>
            </a:endParaRPr>
          </a:p>
        </p:txBody>
      </p:sp>
    </p:spTree>
    <p:extLst>
      <p:ext uri="{BB962C8B-B14F-4D97-AF65-F5344CB8AC3E}">
        <p14:creationId xmlns:p14="http://schemas.microsoft.com/office/powerpoint/2010/main" val="393545201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ítulo 29"/>
          <p:cNvSpPr>
            <a:spLocks noGrp="1"/>
          </p:cNvSpPr>
          <p:nvPr>
            <p:ph type="title"/>
          </p:nvPr>
        </p:nvSpPr>
        <p:spPr>
          <a:xfrm>
            <a:off x="301762" y="342901"/>
            <a:ext cx="8686801" cy="630936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2" name="Espaço Reservado para Data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23/04/2023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1" name="Espaço Reservado para Rodapé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704383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23/04/2023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4" name="Espaço Reservado para Rodapé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626028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ector reto 7"/>
          <p:cNvSpPr>
            <a:spLocks noChangeShapeType="1"/>
          </p:cNvSpPr>
          <p:nvPr/>
        </p:nvSpPr>
        <p:spPr bwMode="auto">
          <a:xfrm>
            <a:off x="514359" y="4386840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ambria"/>
            </a:endParaRPr>
          </a:p>
        </p:txBody>
      </p:sp>
      <p:sp>
        <p:nvSpPr>
          <p:cNvPr id="12" name="Título 11"/>
          <p:cNvSpPr>
            <a:spLocks noGrp="1"/>
          </p:cNvSpPr>
          <p:nvPr>
            <p:ph type="title"/>
          </p:nvPr>
        </p:nvSpPr>
        <p:spPr>
          <a:xfrm>
            <a:off x="457208" y="4114802"/>
            <a:ext cx="8458201" cy="390525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idx="2"/>
          </p:nvPr>
        </p:nvSpPr>
        <p:spPr>
          <a:xfrm>
            <a:off x="457206" y="457201"/>
            <a:ext cx="3008314" cy="360045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575053" y="457201"/>
            <a:ext cx="5340350" cy="36004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23/04/2023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9" name="Espaço Reservado para Rodapé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542187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ço Reservado para Imagem 12"/>
          <p:cNvSpPr>
            <a:spLocks noGrp="1"/>
          </p:cNvSpPr>
          <p:nvPr>
            <p:ph type="pic" idx="1"/>
          </p:nvPr>
        </p:nvSpPr>
        <p:spPr>
          <a:xfrm>
            <a:off x="3505200" y="462476"/>
            <a:ext cx="5029200" cy="27432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pt-BR" dirty="0" smtClean="0"/>
              <a:t>Clique no ícone para adicionar uma imagem</a:t>
            </a:r>
            <a:endParaRPr kumimoji="0" lang="en-US" dirty="0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23/04/2023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7" name="Título 16"/>
          <p:cNvSpPr>
            <a:spLocks noGrp="1"/>
          </p:cNvSpPr>
          <p:nvPr>
            <p:ph type="title"/>
          </p:nvPr>
        </p:nvSpPr>
        <p:spPr>
          <a:xfrm>
            <a:off x="380999" y="3745322"/>
            <a:ext cx="5867400" cy="391716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sz="half" idx="2"/>
          </p:nvPr>
        </p:nvSpPr>
        <p:spPr>
          <a:xfrm>
            <a:off x="380999" y="4149920"/>
            <a:ext cx="5867400" cy="576263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</p:spTree>
    <p:extLst>
      <p:ext uri="{BB962C8B-B14F-4D97-AF65-F5344CB8AC3E}">
        <p14:creationId xmlns:p14="http://schemas.microsoft.com/office/powerpoint/2010/main" val="377722939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23/04/2023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190211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858001" y="411963"/>
            <a:ext cx="1828800" cy="4388644"/>
          </a:xfrm>
        </p:spPr>
        <p:txBody>
          <a:bodyPr vert="eaVer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11" y="411963"/>
            <a:ext cx="6248399" cy="4388644"/>
          </a:xfrm>
        </p:spPr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23/04/2023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59505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estilo do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os estilos do texto mestre</a:t>
            </a:r>
          </a:p>
          <a:p>
            <a:pPr lvl="1"/>
            <a:r>
              <a:rPr lang="pt-BR" altLang="pt-BR" smtClean="0"/>
              <a:t>Segundo nível</a:t>
            </a:r>
          </a:p>
          <a:p>
            <a:pPr lvl="2"/>
            <a:r>
              <a:rPr lang="pt-BR" altLang="pt-BR" smtClean="0"/>
              <a:t>Terceiro nível</a:t>
            </a:r>
          </a:p>
          <a:p>
            <a:pPr lvl="3"/>
            <a:r>
              <a:rPr lang="pt-BR" altLang="pt-BR" smtClean="0"/>
              <a:t>Quarto nível</a:t>
            </a:r>
          </a:p>
          <a:p>
            <a:pPr lvl="4"/>
            <a:r>
              <a:rPr lang="pt-BR" alt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82A70F5-DF93-4785-8656-8DEC7AC7E774}" type="datetimeFigureOut">
              <a:rPr lang="pt-BR"/>
              <a:pPr>
                <a:defRPr/>
              </a:pPr>
              <a:t>23/04/2023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8768BEA-6464-4506-AF30-0671F4DF194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circl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457200"/>
            <a:ext cx="77724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estilo do título mestre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485900"/>
            <a:ext cx="7772400" cy="3086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os estilos do texto mestre</a:t>
            </a:r>
          </a:p>
          <a:p>
            <a:pPr lvl="1"/>
            <a:r>
              <a:rPr lang="pt-BR" altLang="pt-BR" smtClean="0"/>
              <a:t>Segundo nível</a:t>
            </a:r>
          </a:p>
          <a:p>
            <a:pPr lvl="2"/>
            <a:r>
              <a:rPr lang="pt-BR" altLang="pt-BR" smtClean="0"/>
              <a:t>Terceiro nível</a:t>
            </a:r>
          </a:p>
          <a:p>
            <a:pPr lvl="3"/>
            <a:r>
              <a:rPr lang="pt-BR" altLang="pt-BR" smtClean="0"/>
              <a:t>Quarto nível</a:t>
            </a:r>
          </a:p>
          <a:p>
            <a:pPr lvl="4"/>
            <a:r>
              <a:rPr lang="pt-BR" altLang="pt-BR" smtClean="0"/>
              <a:t>Quinto nível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4686300"/>
            <a:ext cx="19050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pt-BR" altLang="pt-BR">
              <a:solidFill>
                <a:srgbClr val="000000"/>
              </a:solidFill>
              <a:latin typeface="Times New Roman" charset="0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6300"/>
            <a:ext cx="28956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pt-BR" altLang="pt-BR">
              <a:solidFill>
                <a:srgbClr val="000000"/>
              </a:solidFill>
              <a:latin typeface="Times New Roman" charset="0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6300"/>
            <a:ext cx="19050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8A70431E-B98F-401A-B832-F56E93EDB75D}" type="slidenum">
              <a:rPr lang="pt-BR" altLang="pt-BR">
                <a:solidFill>
                  <a:srgbClr val="000000"/>
                </a:solidFill>
                <a:latin typeface="Times New Roman" charset="0"/>
              </a:rPr>
              <a:pPr/>
              <a:t>‹nº›</a:t>
            </a:fld>
            <a:endParaRPr lang="pt-BR" altLang="pt-BR">
              <a:solidFill>
                <a:srgbClr val="000000"/>
              </a:solidFill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44068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9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ambria"/>
            </a:endParaRPr>
          </a:p>
        </p:txBody>
      </p:sp>
      <p:sp>
        <p:nvSpPr>
          <p:cNvPr id="8" name="Espaço Reservado para Texto 7"/>
          <p:cNvSpPr>
            <a:spLocks noGrp="1"/>
          </p:cNvSpPr>
          <p:nvPr>
            <p:ph type="body" idx="1"/>
          </p:nvPr>
        </p:nvSpPr>
        <p:spPr>
          <a:xfrm>
            <a:off x="304810" y="1165624"/>
            <a:ext cx="8686801" cy="339447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 smtClean="0"/>
              <a:t>Clique para editar o texto mestre</a:t>
            </a:r>
          </a:p>
          <a:p>
            <a:pPr lvl="1" eaLnBrk="1" latinLnBrk="0" hangingPunct="1"/>
            <a:r>
              <a:rPr kumimoji="0" lang="pt-BR" smtClean="0"/>
              <a:t>Segundo nível</a:t>
            </a:r>
          </a:p>
          <a:p>
            <a:pPr lvl="2" eaLnBrk="1" latinLnBrk="0" hangingPunct="1"/>
            <a:r>
              <a:rPr kumimoji="0" lang="pt-BR" smtClean="0"/>
              <a:t>Terceiro nível</a:t>
            </a:r>
          </a:p>
          <a:p>
            <a:pPr lvl="3" eaLnBrk="1" latinLnBrk="0" hangingPunct="1"/>
            <a:r>
              <a:rPr kumimoji="0" lang="pt-BR" smtClean="0"/>
              <a:t>Quarto nível</a:t>
            </a:r>
          </a:p>
          <a:p>
            <a:pPr lvl="4" eaLnBrk="1" latinLnBrk="0" hangingPunct="1"/>
            <a:r>
              <a:rPr kumimoji="0" lang="pt-BR" smtClean="0"/>
              <a:t>Quinto nível</a:t>
            </a:r>
            <a:endParaRPr kumimoji="0" lang="en-US"/>
          </a:p>
        </p:txBody>
      </p:sp>
      <p:sp>
        <p:nvSpPr>
          <p:cNvPr id="11" name="Espaço Reservado para Data 10"/>
          <p:cNvSpPr>
            <a:spLocks noGrp="1"/>
          </p:cNvSpPr>
          <p:nvPr>
            <p:ph type="dt" sz="half" idx="2"/>
          </p:nvPr>
        </p:nvSpPr>
        <p:spPr>
          <a:xfrm>
            <a:off x="6477001" y="57156"/>
            <a:ext cx="2514600" cy="216694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23/04/2023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</a:endParaRPr>
          </a:p>
        </p:txBody>
      </p:sp>
      <p:sp>
        <p:nvSpPr>
          <p:cNvPr id="28" name="Espaço Reservado para Rodapé 27"/>
          <p:cNvSpPr>
            <a:spLocks noGrp="1"/>
          </p:cNvSpPr>
          <p:nvPr>
            <p:ph type="ftr" sz="quarter" idx="3"/>
          </p:nvPr>
        </p:nvSpPr>
        <p:spPr>
          <a:xfrm>
            <a:off x="3124199" y="57156"/>
            <a:ext cx="3352800" cy="216694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pt-BR" dirty="0">
              <a:solidFill>
                <a:srgbClr val="629DD1">
                  <a:shade val="75000"/>
                </a:srgbClr>
              </a:solidFill>
              <a:latin typeface="Cambria"/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4"/>
          </p:nvPr>
        </p:nvSpPr>
        <p:spPr>
          <a:xfrm>
            <a:off x="8229609" y="4857757"/>
            <a:ext cx="762001" cy="183356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</a:endParaRPr>
          </a:p>
        </p:txBody>
      </p:sp>
      <p:sp>
        <p:nvSpPr>
          <p:cNvPr id="10" name="Espaço Reservado para Título 9"/>
          <p:cNvSpPr>
            <a:spLocks noGrp="1"/>
          </p:cNvSpPr>
          <p:nvPr>
            <p:ph type="title"/>
          </p:nvPr>
        </p:nvSpPr>
        <p:spPr>
          <a:xfrm>
            <a:off x="304810" y="342900"/>
            <a:ext cx="8686801" cy="62865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Conector reto 8"/>
          <p:cNvSpPr>
            <a:spLocks noChangeShapeType="1"/>
          </p:cNvSpPr>
          <p:nvPr/>
        </p:nvSpPr>
        <p:spPr bwMode="auto">
          <a:xfrm>
            <a:off x="514359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ambria"/>
            </a:endParaRPr>
          </a:p>
        </p:txBody>
      </p:sp>
      <p:sp>
        <p:nvSpPr>
          <p:cNvPr id="12" name="Conector reto 11"/>
          <p:cNvSpPr>
            <a:spLocks noChangeShapeType="1"/>
          </p:cNvSpPr>
          <p:nvPr/>
        </p:nvSpPr>
        <p:spPr bwMode="auto">
          <a:xfrm>
            <a:off x="514359" y="793491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ambria"/>
            </a:endParaRPr>
          </a:p>
        </p:txBody>
      </p:sp>
    </p:spTree>
    <p:extLst>
      <p:ext uri="{BB962C8B-B14F-4D97-AF65-F5344CB8AC3E}">
        <p14:creationId xmlns:p14="http://schemas.microsoft.com/office/powerpoint/2010/main" val="32967855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7" Type="http://schemas.openxmlformats.org/officeDocument/2006/relationships/audio" Target="../media/audio2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9.xml"/><Relationship Id="rId5" Type="http://schemas.openxmlformats.org/officeDocument/2006/relationships/image" Target="../media/image23.jpg"/><Relationship Id="rId4" Type="http://schemas.openxmlformats.org/officeDocument/2006/relationships/image" Target="../media/image2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2" name="Picture 10" descr="barra12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61412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3" name="Picture 11" descr="barra12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82588" y="0"/>
            <a:ext cx="161412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2" descr="barra12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41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5" name="Picture 13" descr="barra12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002074"/>
            <a:ext cx="9144000" cy="1414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6156176" y="555526"/>
            <a:ext cx="3065014" cy="1754326"/>
          </a:xfrm>
          <a:prstGeom prst="rect">
            <a:avLst/>
          </a:prstGeom>
          <a:scene3d>
            <a:camera prst="isometricOffAxis2Left"/>
            <a:lightRig rig="threePt" dir="t"/>
          </a:scene3d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600" b="1" kern="0" dirty="0" smtClean="0">
                <a:solidFill>
                  <a:srgbClr val="AAE2CA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</a:rPr>
              <a:t>Esplendor Noturno de Roma</a:t>
            </a:r>
            <a:r>
              <a:rPr lang="pt-BR" sz="3100" b="1" kern="0" dirty="0" smtClean="0">
                <a:solidFill>
                  <a:srgbClr val="AAE2CA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</a:t>
            </a:r>
            <a:endParaRPr lang="pt-BR" b="1" kern="0" dirty="0" smtClean="0">
              <a:solidFill>
                <a:srgbClr val="AAE2CA">
                  <a:lumMod val="40000"/>
                  <a:lumOff val="6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ill Sans MT" pitchFamily="34" charset="0"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413636" y="3651870"/>
            <a:ext cx="856895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z="1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 </a:t>
            </a:r>
            <a:r>
              <a:rPr lang="pt-BR" sz="1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chegar ao centro de Roma é melhor andando. Sem dúvida, o Coliseu e a Basílica de São Pedro são maravilhosos, </a:t>
            </a:r>
          </a:p>
          <a:p>
            <a:pPr lvl="0" algn="ctr"/>
            <a:r>
              <a:rPr lang="pt-BR" sz="1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mas a alma de Roma realmente vive nas pequenas </a:t>
            </a:r>
            <a:r>
              <a:rPr lang="pt-BR" sz="16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piazzas</a:t>
            </a:r>
            <a:r>
              <a:rPr lang="pt-BR" sz="1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que você só pode conhecer caminhando.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600" b="1" kern="0" dirty="0">
                <a:ln w="22225">
                  <a:solidFill>
                    <a:srgbClr val="ED7D31"/>
                  </a:solidFill>
                  <a:prstDash val="solid"/>
                </a:ln>
                <a:solidFill>
                  <a:srgbClr val="FFC000"/>
                </a:solidFill>
                <a:latin typeface="Bauhaus 93" panose="04030905020B02020C02" pitchFamily="82" charset="0"/>
              </a:rPr>
              <a:t>Avanço </a:t>
            </a:r>
            <a:r>
              <a:rPr lang="pt-BR" sz="1600" b="1" kern="0" dirty="0" smtClean="0">
                <a:ln w="22225">
                  <a:solidFill>
                    <a:srgbClr val="ED7D31"/>
                  </a:solidFill>
                  <a:prstDash val="solid"/>
                </a:ln>
                <a:solidFill>
                  <a:srgbClr val="FFC000"/>
                </a:solidFill>
                <a:latin typeface="Bauhaus 93" panose="04030905020B02020C02" pitchFamily="82" charset="0"/>
              </a:rPr>
              <a:t>Automático</a:t>
            </a:r>
            <a:endParaRPr lang="pt-BR" sz="1600" b="1" kern="0" dirty="0">
              <a:ln w="22225">
                <a:solidFill>
                  <a:srgbClr val="ED7D31"/>
                </a:solidFill>
                <a:prstDash val="solid"/>
              </a:ln>
              <a:solidFill>
                <a:srgbClr val="FFC000"/>
              </a:solidFill>
              <a:latin typeface="Bauhaus 93" panose="04030905020B02020C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33679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Click="0" advTm="19000">
        <p14:vortex dir="d"/>
        <p:sndAc>
          <p:stSnd loop="1">
            <p:snd r:embed="rId2" name="Amedeo Minghi - Serenella.wav"/>
          </p:stSnd>
        </p:sndAc>
      </p:transition>
    </mc:Choice>
    <mc:Fallback>
      <p:transition spd="slow" advClick="0" advTm="19000">
        <p:fade/>
        <p:sndAc>
          <p:stSnd loop="1">
            <p:snd r:embed="rId2" name="Amedeo Minghi - Serenell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m 1" descr="Rome%20Italy%201395147224(www_brodyaga_com)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671" y="-20267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tângulo 1"/>
          <p:cNvSpPr/>
          <p:nvPr/>
        </p:nvSpPr>
        <p:spPr>
          <a:xfrm>
            <a:off x="46355" y="3703498"/>
            <a:ext cx="7549982" cy="1323439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lvl="0" algn="ctr"/>
            <a:r>
              <a:rPr lang="pt-BR" sz="1600" b="1" dirty="0">
                <a:solidFill>
                  <a:srgbClr val="FFFF00"/>
                </a:solidFill>
              </a:rPr>
              <a:t>A paisagem de fundo enseja o convite </a:t>
            </a:r>
          </a:p>
          <a:p>
            <a:pPr lvl="0" algn="ctr"/>
            <a:r>
              <a:rPr lang="pt-BR" sz="1600" b="1" dirty="0">
                <a:solidFill>
                  <a:srgbClr val="FFFF00"/>
                </a:solidFill>
              </a:rPr>
              <a:t>para ver com muita tranquilidade as fotos que </a:t>
            </a:r>
            <a:r>
              <a:rPr lang="pt-BR" sz="1600" b="1" dirty="0" smtClean="0">
                <a:solidFill>
                  <a:srgbClr val="FFFF00"/>
                </a:solidFill>
              </a:rPr>
              <a:t>vem a seguir, de </a:t>
            </a:r>
            <a:r>
              <a:rPr lang="pt-BR" sz="1600" b="1" dirty="0">
                <a:solidFill>
                  <a:srgbClr val="FFFF00"/>
                </a:solidFill>
              </a:rPr>
              <a:t>alguns lugares</a:t>
            </a:r>
          </a:p>
          <a:p>
            <a:pPr lvl="0" algn="ctr"/>
            <a:r>
              <a:rPr lang="pt-BR" sz="1600" b="1" dirty="0">
                <a:solidFill>
                  <a:srgbClr val="FFFF00"/>
                </a:solidFill>
              </a:rPr>
              <a:t>da capital majestosa da Itália, são tesouros dos três milênios que</a:t>
            </a:r>
          </a:p>
          <a:p>
            <a:pPr lvl="0" algn="ctr"/>
            <a:r>
              <a:rPr lang="pt-BR" sz="1600" b="1" dirty="0">
                <a:solidFill>
                  <a:srgbClr val="FFFF00"/>
                </a:solidFill>
              </a:rPr>
              <a:t> agora são todos </a:t>
            </a:r>
            <a:r>
              <a:rPr lang="pt-BR" sz="1600" b="1" dirty="0" smtClean="0">
                <a:solidFill>
                  <a:srgbClr val="FFFF00"/>
                </a:solidFill>
              </a:rPr>
              <a:t>seus</a:t>
            </a:r>
            <a:endParaRPr lang="pt-BR" sz="1600" b="1" dirty="0">
              <a:solidFill>
                <a:srgbClr val="FFFF00"/>
              </a:solidFill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2835" y="3102618"/>
            <a:ext cx="1480767" cy="1924319"/>
          </a:xfrm>
          <a:prstGeom prst="rect">
            <a:avLst/>
          </a:prstGeom>
          <a:solidFill>
            <a:srgbClr val="FFFFFF">
              <a:shade val="85000"/>
            </a:srgbClr>
          </a:solidFill>
          <a:ln w="127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7065489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7000">
        <p:push dir="u"/>
      </p:transition>
    </mc:Choice>
    <mc:Fallback>
      <p:transition spd="slow" advClick="0" advTm="1700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m 3" descr="roma-noit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3000">
        <p:pull/>
      </p:transition>
    </mc:Choice>
    <mc:Fallback>
      <p:transition spd="slow" advClick="0" advTm="13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m 1" descr="Rome%20Italy%201395467592(www_brodyaga_com)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tângulo 1"/>
          <p:cNvSpPr/>
          <p:nvPr/>
        </p:nvSpPr>
        <p:spPr>
          <a:xfrm>
            <a:off x="143508" y="3795886"/>
            <a:ext cx="8856984" cy="1200329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rgbClr val="0070C0"/>
            </a:solidFill>
          </a:ln>
        </p:spPr>
        <p:txBody>
          <a:bodyPr wrap="square">
            <a:spAutoFit/>
          </a:bodyPr>
          <a:lstStyle/>
          <a:p>
            <a:pPr lvl="0" algn="ctr"/>
            <a:r>
              <a:rPr lang="pt-BR" b="1" dirty="0" smtClean="0">
                <a:solidFill>
                  <a:srgbClr val="002060"/>
                </a:solidFill>
              </a:rPr>
              <a:t> </a:t>
            </a:r>
            <a:r>
              <a:rPr lang="pt-BR" b="1" dirty="0">
                <a:solidFill>
                  <a:srgbClr val="002060"/>
                </a:solidFill>
              </a:rPr>
              <a:t>Na verdade é uma cidade fácil de caminhar. Mesmo que você seja um pedestre regular. </a:t>
            </a:r>
            <a:r>
              <a:rPr lang="pt-BR" b="1" dirty="0" smtClean="0">
                <a:solidFill>
                  <a:srgbClr val="002060"/>
                </a:solidFill>
              </a:rPr>
              <a:t>tenha </a:t>
            </a:r>
            <a:r>
              <a:rPr lang="pt-BR" b="1" dirty="0">
                <a:solidFill>
                  <a:srgbClr val="002060"/>
                </a:solidFill>
              </a:rPr>
              <a:t>em mente que as famosas pedras </a:t>
            </a:r>
            <a:r>
              <a:rPr lang="pt-BR" b="1" dirty="0" err="1" smtClean="0">
                <a:solidFill>
                  <a:srgbClr val="002060"/>
                </a:solidFill>
              </a:rPr>
              <a:t>sanpietrini</a:t>
            </a:r>
            <a:r>
              <a:rPr lang="pt-BR" b="1" dirty="0" smtClean="0">
                <a:solidFill>
                  <a:srgbClr val="002060"/>
                </a:solidFill>
              </a:rPr>
              <a:t>, </a:t>
            </a:r>
            <a:r>
              <a:rPr lang="pt-BR" b="1" dirty="0">
                <a:solidFill>
                  <a:srgbClr val="002060"/>
                </a:solidFill>
              </a:rPr>
              <a:t>irão cansar você depois algumas horas, então use o seu sapato mais confortável.</a:t>
            </a:r>
          </a:p>
          <a:p>
            <a:pPr lvl="0" algn="ctr"/>
            <a:r>
              <a:rPr lang="pt-BR" b="1" dirty="0">
                <a:solidFill>
                  <a:srgbClr val="002060"/>
                </a:solidFill>
              </a:rPr>
              <a:t>Bom passeio!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9000">
        <p:split orient="vert"/>
      </p:transition>
    </mc:Choice>
    <mc:Fallback xmlns="">
      <p:transition spd="slow" advClick="0" advTm="19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m 1" descr="Rome%20Italy%201395467594(www_brodyaga_com)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8000">
        <p14:switch dir="r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m 1" descr="Rome%20Italy%201395467596(www_brodyaga_com)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8000">
        <p:pull/>
      </p:transition>
    </mc:Choice>
    <mc:Fallback xmlns="">
      <p:transition spd="slow" advClick="0" advTm="8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m 1" descr="Rome%20Italy%201395467597(www_brodyaga_com)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8000">
        <p:checker dir="vert"/>
      </p:transition>
    </mc:Choice>
    <mc:Fallback xmlns="">
      <p:transition spd="slow" advClick="0" advTm="8000">
        <p:checke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m 1" descr="Rome%20Italy%201395467695(www_brodyaga_com)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8000">
        <p14:reveal thruBlk="1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m 1" descr="Rome%20Italy%201395467699(www_brodyaga_com)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8000">
        <p:cover dir="lu"/>
      </p:transition>
    </mc:Choice>
    <mc:Fallback xmlns="">
      <p:transition spd="slow" advClick="0" advTm="8000">
        <p:cover dir="lu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m 1" descr="Rome%20Italy%201395467700(www_brodyaga_com)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8000">
        <p:fade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m 1" descr="Rome%20Italy%201395468151(www_brodyaga_com)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8000">
        <p14:switch dir="l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m 1" descr="Rome%20Italy%201395468154(www_brodyaga_com)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8000">
        <p:dissolve/>
      </p:transition>
    </mc:Choice>
    <mc:Fallback xmlns="">
      <p:transition spd="slow" advClick="0" advTm="8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m 1" descr="Rome%20Italy%201395991084(www_brodyaga_com)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8000">
        <p:wheel spokes="1"/>
      </p:transition>
    </mc:Choice>
    <mc:Fallback xmlns="">
      <p:transition spd="slow" advClick="0" advTm="8000">
        <p:wheel spokes="1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m 1" descr="Rome%20Italy%201395991600(www_brodyaga_com)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8000">
        <p:cover dir="rd"/>
      </p:transition>
    </mc:Choice>
    <mc:Fallback xmlns="">
      <p:transition spd="slow" advClick="0" advTm="8000">
        <p:cover dir="rd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m 1" descr="Rome%20Italy%201396067283(www_brodyaga_com)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8000">
        <p14:prism dir="r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m 1" descr="Rome%20Italy%201396067288(www_brodyaga_com)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8000">
        <p14:ripple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Imagem 1" descr="Rome%20Italy%201396067537(www_brodyaga_com)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8000">
        <p:cover dir="rd"/>
      </p:transition>
    </mc:Choice>
    <mc:Fallback xmlns="">
      <p:transition spd="slow" advClick="0" advTm="8000">
        <p:cover dir="rd"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5776956" y="1275606"/>
            <a:ext cx="3240360" cy="35702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pt-BR" sz="12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pt-BR" sz="12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pt-BR" sz="12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pt-BR" sz="12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sz="1200" b="1" dirty="0" smtClean="0">
                <a:ln w="9525">
                  <a:solidFill>
                    <a:schemeClr val="accent2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Kristen ITC" panose="03050502040202030202" pitchFamily="66" charset="0"/>
              </a:rPr>
              <a:t>CRIAÇÃO E PRODUÇÃO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endParaRPr lang="pt-BR" sz="1200" b="1" dirty="0" smtClean="0">
              <a:ln w="9525">
                <a:solidFill>
                  <a:schemeClr val="accent2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Kristen ITC" panose="03050502040202030202" pitchFamily="66" charset="0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sz="1200" b="1" dirty="0" smtClean="0">
                <a:ln w="9525">
                  <a:solidFill>
                    <a:schemeClr val="accent2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Kristen ITC" panose="03050502040202030202" pitchFamily="66" charset="0"/>
              </a:rPr>
              <a:t>TONINHO VENDRAMINI  </a:t>
            </a:r>
            <a:endParaRPr lang="pt-BR" sz="1400" b="1" u="sng" dirty="0" smtClean="0">
              <a:ln w="9525">
                <a:solidFill>
                  <a:schemeClr val="accent2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Kristen ITC" panose="03050502040202030202" pitchFamily="66" charset="0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endParaRPr lang="pt-BR" sz="1400" b="1" u="sng" dirty="0" smtClean="0">
              <a:ln w="9525">
                <a:solidFill>
                  <a:schemeClr val="accent2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Maiandra GD" pitchFamily="34" charset="0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</a:rPr>
              <a:t>Arte final </a:t>
            </a:r>
            <a:r>
              <a:rPr lang="pt-BR" sz="1600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</a:rPr>
              <a:t>&amp; Sons</a:t>
            </a:r>
            <a:endParaRPr lang="pt-BR" sz="16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</a:rPr>
              <a:t> Acervo pessoal </a:t>
            </a:r>
            <a:r>
              <a:rPr lang="pt-BR" sz="1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</a:rPr>
              <a:t>   </a:t>
            </a:r>
            <a:endParaRPr lang="pt-BR" sz="16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</a:rPr>
              <a:t>Músicas de Fundo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</a:rPr>
              <a:t>Acompanhamento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</a:rPr>
              <a:t>Serenella</a:t>
            </a:r>
            <a:r>
              <a:rPr lang="pt-BR" sz="16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</a:rPr>
              <a:t> 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</a:rPr>
              <a:t>Amadeo </a:t>
            </a:r>
            <a:r>
              <a:rPr lang="pt-BR" sz="1600" b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</a:rPr>
              <a:t>Minghi</a:t>
            </a:r>
            <a:endParaRPr lang="pt-BR" sz="1600" b="1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</a:rPr>
              <a:t>Encerramento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</a:rPr>
              <a:t>Arrivederci</a:t>
            </a:r>
            <a:r>
              <a:rPr lang="pt-BR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</a:rPr>
              <a:t> </a:t>
            </a:r>
            <a:r>
              <a:rPr lang="pt-BR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</a:rPr>
              <a:t>Roma</a:t>
            </a:r>
          </a:p>
        </p:txBody>
      </p:sp>
      <p:pic>
        <p:nvPicPr>
          <p:cNvPr id="9" name="Imagem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2280" y="160337"/>
            <a:ext cx="1637004" cy="1782549"/>
          </a:xfrm>
          <a:prstGeom prst="rect">
            <a:avLst/>
          </a:prstGeom>
          <a:ln w="76200">
            <a:solidFill>
              <a:schemeClr val="accent6">
                <a:lumMod val="60000"/>
                <a:lumOff val="40000"/>
              </a:schemeClr>
            </a:solidFill>
            <a:prstDash val="dash"/>
          </a:ln>
          <a:scene3d>
            <a:camera prst="isometricOffAxis2Left"/>
            <a:lightRig rig="threePt" dir="t"/>
          </a:scene3d>
          <a:sp3d>
            <a:bevelT/>
          </a:sp3d>
        </p:spPr>
      </p:pic>
      <p:sp>
        <p:nvSpPr>
          <p:cNvPr id="10" name="AutoShape 2" descr="data:image/jpeg;base64,/9j/4AAQSkZJRgABAQAAAQABAAD/2wCEAAkGBwgHBgkIBwgKCgkLDRYPDQwMDRsUFRAWIB0iIiAdHx8kKDQsJCYxJx8fLT0tMTU3Ojo6Iys/RD84QzQ5OjcBCgoKDQwNGg8PGjclHyU3Nzc3Nzc3Nzc3Nzc3Nzc3Nzc3Nzc3Nzc3Nzc3Nzc3Nzc3Nzc3Nzc3Nzc3Nzc3Nzc3N//AABEIAFoAkAMBIgACEQEDEQH/xAAbAAACAwEBAQAAAAAAAAAAAAADBAECBQYAB//EAD0QAAIBAwIEAwUGAwYHAAAAAAECAwAEERIhBRMxQSJRYRQycZGhBhVCUoGxI9HhM1NywfDxFkOCkqKy0v/EABkBAAIDAQAAAAAAAAAAAAAAAAEEAgMFAP/EACURAAICAgICAwACAwAAAAAAAAECAAMEERIhE1ExQXEikRRCYf/aAAwDAQACEQMRAD8A+gi5jfZG38xVVR1l5huJCv5T0rlo+JyKMZU/FaOvFX7af+2tvwkTG86/c6KWY/8AKlQHyIzUC4kz40B9VNY8fGG/EifGife5H4UP64oeJvUl5V9zW5yt1BHxWveD8i/KsxOLxsPGpU+m9X+87fGdf0ocG9Q+RfcdlZlQ6F37YFCRpCMSkZ/w7Uv94wMMh6E3ELf+8+lSCn1IF19xp4YCdTRqT8KHMYiNPKBxvgDFKPxCA/j+lV9uiJ2I/wA6mFaQLrL/AMA5LQGhlbYbhJM+gqxuUxnsaXlu0I2f5GpjcrOoUThT4FmNE5+RlmYejCs03HcEn4moNwxXOkkVPUhzj7XC/nobTL2bNKcxNtQA/Wp5sY6b0Z29wzPvnNCaTNLy3J304A+NLm4I6sCfKpCVswigaYfhP6VYSTd8/Ko5nrVhJ60v5YyaR7l1ll8jV+dKOuaGJKGLyL2prbWOYEDhe+P9Y+dHyweDfxGxPJjcE1POPdTQOZU6/WjzkTXCmf0xUc4nvQiwqNQo8xIGsxgS47ivc09sUsSKjUKPMQeMxhpC3U/Whlj+Y0ItVdddzncDGBMy+6a81w9L66qXruYh4GFaZ/IVRppMf1oZcedVLiu8kHjMlmfv+9ULPUFx51QuPOpeSQNM5v8A4hfHuy/Oix8ZnlOFt7h/LTk11usEbDByTmvQTXVtBItu5k1ENoJw3wB7+eDWU1tyrvU2VpoZtEwnCraY8JvXum5IkjRopZNgvU75/asjiN4ov44LQRSThOUOZC4dXG2Rg48Wc963n4hBLZzQzSlJRp1vMNGsb9M9evasLjEhS7mvLKT2gtIWCZwRnoc5rJNr2WEtNoVV1VBU/DKXfEWsJ2s7iOZ5osK7pHkHbcjzB2Of50ODisk7OvJkiZTujDfHnU8Jl4gOJxSXMOmFi3MlJ2UYIXHfP8xXS3UMctxbwyNG8Daz4mwDhc07XlN/sZnWYgJ/iJz0XEeYcF1U9TnoPOhz8WjhyxniZM4BDDJx6ZrqX+z/AAiPh8skdhHr5TOCkrf/AF69Kz4uDWD2ZiNmNUkWs75YeHfc5x+lWHJ63uVDF70RMWXivh1Re5/eOBjruNm67edT95llXDBGb3Sw/rQuJcFsYbyGCKGUpLFrVDIfFuRt8q0rHg0N4wtzzYkjAXSWJ+mdv6Vwydje4TijetTNn4vyShdJArZyQhIFV+9/4SvqU6uxOM/oa2L77PpbWcjRTk9Rp3APn3rEXhrRRlESMdG1EMXGe2etEZG+9zmxgOuMYPEQEDM2TpBIVS37VQ8SBUsrbDdsggqPP/ekDweZJOYrxtnAxIpIA8ulP8HsbXnG3uLRCxU6pIX3YgE5K7bAUGySBvc5cXl9QdrxGa6WLREcSOVDBhsB1Prue1T7bqAIldc56xY6UqkkdsojS4lCvpOnQxB+flTll9mPtHf26XEMU3JlGQ6xMVoLl7+5JsMAdiUuppYGVZDMhYZGuPGfpS7Xb8sujyeEeJSuCDWhfWfELeQw8VUw6UBjd3YFlG22fPBpYQ2jxq7Xcgz7oJHx64+NTGUfcrOIp+pthvWrI5ByDvSYlqefp3JwPMnFX7i4+ZupdPJaTLIqOGxnUBSkns9xJBbta20Y5oLSCMBivlkCkI+IjkuYQZVO2sEBB/1Hb5b1fhzy3PErZAVLvKoTSDpU5232Y9O2n41nXVr233NWu1iqqZucR4F9mozFN95i2GrLYVwSu+PxnpWZLY2014F4Zxqae25MjCUgY1LkgYIro4tfG7W+tij6raURoTjoCOgHT3fj61gcXhnsrww8xkKx7eEHqD5g1n4rtb0THL1FfYmZdWd7FAGS/EgNsZfc0kE9V22oAj4oqIkckZZ7XmB1O6gA7YG2Rg9sUzPJcxI4mRCFXSRhkx12JOfLyFehuIgA7NpIUrp1DpuDuSNv5081IC/MTFpJ1MtZbuSG3kl1EkaUdjpLfvg0VeNXlqz+xxGOUzrrLh2OoHYdAM7Gpnu7OKaKJ7qPVGwxgFh8wCKejurSRLrlyGXmTLICI23xk5PrvUGVQJYrMTLX/wBpJ7i35N3AYlkTJzH1Gc7DvmlImbkJHHBPINIRTyiNf1rUfjELBCxJdYRGoZSuMMCNyBWdBcclGQPKFZy55Lk5yc+f1xVdPXREndvWxDSQXjrGRaTFY1I5aRkP55PQketPw8TitI15ljcq594kBVwRjO/+vjSMPEbuJUKStIActrTRkeXunI+XxoQ4ndu7jSh2G8kIkPzLH/xC11tK2DRB1BVa1Z3sQN0XurqK6tkiWFHBVNICJp7ajsfma720uwF4famCZVvl1CRZGwg3Ixv3H+1cJczXM0rTM9tJMuwIj0N+hwf8q3eLrd8Mtrfi33lbXUloqiKBolRcDtkLvsT1FKZVQTiv9RimwvyMw/tvDcWt+0EtxdIHLNHrkLZXURsCc42HT02rCumuxbpFaKrEjxiJicDt4TjY/DBrf49xO9a1t7qS94bIbpOe9vC7a4+hUEjfO/TYZWuWurm3jnIkghdl2BjdyPL81X17aU2ACbsbmRQWmSMEg7KXGnuS3ujHpmkJ723hcK5BbbDONefUAgL9KIgGnS0rEHrq8X/tmjJyhgazjyBIHyG1aYW8nvUzy2OB/HcLDdxtGJZIppGGPHkhiPygkYFH4PxO5i4hC8Nl7S0T61iVtYOBjJVd6EiwAe6nyo1tfGxuo5Y3wCCpK9RtS+QrpUzE7/5L6bEZ1UCaC8Y4hwS0uIn4ff28t5cF1aJJlxkdAQMdQKBf8X4sTaLLbXcCLG2l7oamkB3Jy+SD7vbzrUuvtVJBw+KSGZZJYm1BWzufX51zd59pbv7QXZF8IESJToMSEY3GQT3rMwiLDsrofsfyiUHR2fyAmiWUYmbUB0ViSB+gxUW8UEGyeEHqBuPrmhyOCCVVmA79KrEqTsECEk+tbYSgCY7PkE9bjIMCkaSFx+VtP0FHV4CMlFY5zlgCazLqxMUhQqysPI09w63kggaUaXPZZY9YNcz0qNiGtL2bTRs3ICkDy7Un7QAxwK1bTirPG8M3BLGXbOpQU29AMfvWfPxfhZd4msJYNJxhVDgfufrRS1dkATnqbrZlTdHSFAztUwz5nXqdxtij8Ka3N0kiodAO5waYCp7UzKBgNmqLLyCQFjNWOOmLTNvGk9uZDEx1Nup2zWjxHhs81o0NoXjc/hZsipunVr7WNskVuRSqSrbVk5xuYIw+RNDGWsFhv5nLQ/ZtDy4ZyxlVdUhzsPQbUg3BLdp8sCd+jE11N/clZ5GXuADWDLP/ABuud6aw6rHXk5lGS9adKJzi35b3wP2oN5dEELqwVO2KJy09htm0LqLsCcbnpSE/Uf4qb/yXbqJnFrTvU6bgcrcUljhDhWPvbb/KjXMbQcTe2WUkxHcY6Vh8CZku1KMVODuDim7h2N1OdRzzOuaWtssdipPWozXXWqggd7m89qLi2XUAQpz0qIbLwABPCckYpzg2/CbgncgDHpVIP7Nf1/cVj45IcjfxNGwDiD7iEoEduykEMT+LYUOxjVZkfQjgb6dZGf5Ve+Uas4FVslUyHIHTyrbVBx/YgzHmJe+KyTlxFylc5C6s4+YzVm0LbMRgZPh8QFLyk6zuakf2A+NXrWAolDWHkZVZShymrYdmzSwmGrWwZn7sEwT9aO/vH4VD+/jtV4URdmMqlwwf3XYfl3WrLPo1ECRd+7EkUK5A5RON6pEchgemKPEQciI2LlnlBSUH0brWtHcXATLKCvnnH74rmI2Kv4SRv2rZtiTGMkmqbkBEuoc7M9d3wzkhh61lyXah85pq8ALnIzvWXMoDHAHXypilAFimVY3Kf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 sz="2400" dirty="0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12" name="AutoShape 4" descr="data:image/jpeg;base64,/9j/4AAQSkZJRgABAQAAAQABAAD/2wCEAAkGBwgHBgkIBwgKCgkLDRYPDQwMDRsUFRAWIB0iIiAdHx8kKDQsJCYxJx8fLT0tMTU3Ojo6Iys/RD84QzQ5OjcBCgoKDQwNGg8PGjclHyU3Nzc3Nzc3Nzc3Nzc3Nzc3Nzc3Nzc3Nzc3Nzc3Nzc3Nzc3Nzc3Nzc3Nzc3Nzc3Nzc3N//AABEIAFoAkAMBIgACEQEDEQH/xAAbAAACAwEBAQAAAAAAAAAAAAADBAECBQYAB//EAD0QAAIBAwIEAwUGAwYHAAAAAAECAwAEERIhBRMxQSJRYRQycZGhBhVCUoGxI9HhM1NywfDxFkOCkqKy0v/EABkBAAIDAQAAAAAAAAAAAAAAAAEEAgMFAP/EACURAAICAgICAwACAwAAAAAAAAECAAMEERIhE1ExQXEikRRCYf/aAAwDAQACEQMRAD8A+gi5jfZG38xVVR1l5huJCv5T0rlo+JyKMZU/FaOvFX7af+2tvwkTG86/c6KWY/8AKlQHyIzUC4kz40B9VNY8fGG/EifGife5H4UP64oeJvUl5V9zW5yt1BHxWveD8i/KsxOLxsPGpU+m9X+87fGdf0ocG9Q+RfcdlZlQ6F37YFCRpCMSkZ/w7Uv94wMMh6E3ELf+8+lSCn1IF19xp4YCdTRqT8KHMYiNPKBxvgDFKPxCA/j+lV9uiJ2I/wA6mFaQLrL/AMA5LQGhlbYbhJM+gqxuUxnsaXlu0I2f5GpjcrOoUThT4FmNE5+RlmYejCs03HcEn4moNwxXOkkVPUhzj7XC/nobTL2bNKcxNtQA/Wp5sY6b0Z29wzPvnNCaTNLy3J304A+NLm4I6sCfKpCVswigaYfhP6VYSTd8/Ko5nrVhJ60v5YyaR7l1ll8jV+dKOuaGJKGLyL2prbWOYEDhe+P9Y+dHyweDfxGxPJjcE1POPdTQOZU6/WjzkTXCmf0xUc4nvQiwqNQo8xIGsxgS47ivc09sUsSKjUKPMQeMxhpC3U/Whlj+Y0ItVdddzncDGBMy+6a81w9L66qXruYh4GFaZ/IVRppMf1oZcedVLiu8kHjMlmfv+9ULPUFx51QuPOpeSQNM5v8A4hfHuy/Oix8ZnlOFt7h/LTk11usEbDByTmvQTXVtBItu5k1ENoJw3wB7+eDWU1tyrvU2VpoZtEwnCraY8JvXum5IkjRopZNgvU75/asjiN4ov44LQRSThOUOZC4dXG2Rg48Wc963n4hBLZzQzSlJRp1vMNGsb9M9evasLjEhS7mvLKT2gtIWCZwRnoc5rJNr2WEtNoVV1VBU/DKXfEWsJ2s7iOZ5osK7pHkHbcjzB2Of50ODisk7OvJkiZTujDfHnU8Jl4gOJxSXMOmFi3MlJ2UYIXHfP8xXS3UMctxbwyNG8Daz4mwDhc07XlN/sZnWYgJ/iJz0XEeYcF1U9TnoPOhz8WjhyxniZM4BDDJx6ZrqX+z/AAiPh8skdhHr5TOCkrf/AF69Kz4uDWD2ZiNmNUkWs75YeHfc5x+lWHJ63uVDF70RMWXivh1Re5/eOBjruNm67edT95llXDBGb3Sw/rQuJcFsYbyGCKGUpLFrVDIfFuRt8q0rHg0N4wtzzYkjAXSWJ+mdv6Vwydje4TijetTNn4vyShdJArZyQhIFV+9/4SvqU6uxOM/oa2L77PpbWcjRTk9Rp3APn3rEXhrRRlESMdG1EMXGe2etEZG+9zmxgOuMYPEQEDM2TpBIVS37VQ8SBUsrbDdsggqPP/ekDweZJOYrxtnAxIpIA8ulP8HsbXnG3uLRCxU6pIX3YgE5K7bAUGySBvc5cXl9QdrxGa6WLREcSOVDBhsB1Prue1T7bqAIldc56xY6UqkkdsojS4lCvpOnQxB+flTll9mPtHf26XEMU3JlGQ6xMVoLl7+5JsMAdiUuppYGVZDMhYZGuPGfpS7Xb8sujyeEeJSuCDWhfWfELeQw8VUw6UBjd3YFlG22fPBpYQ2jxq7Xcgz7oJHx64+NTGUfcrOIp+pthvWrI5ByDvSYlqefp3JwPMnFX7i4+ZupdPJaTLIqOGxnUBSkns9xJBbta20Y5oLSCMBivlkCkI+IjkuYQZVO2sEBB/1Hb5b1fhzy3PErZAVLvKoTSDpU5232Y9O2n41nXVr233NWu1iqqZucR4F9mozFN95i2GrLYVwSu+PxnpWZLY2014F4Zxqae25MjCUgY1LkgYIro4tfG7W+tij6raURoTjoCOgHT3fj61gcXhnsrww8xkKx7eEHqD5g1n4rtb0THL1FfYmZdWd7FAGS/EgNsZfc0kE9V22oAj4oqIkckZZ7XmB1O6gA7YG2Rg9sUzPJcxI4mRCFXSRhkx12JOfLyFehuIgA7NpIUrp1DpuDuSNv5081IC/MTFpJ1MtZbuSG3kl1EkaUdjpLfvg0VeNXlqz+xxGOUzrrLh2OoHYdAM7Gpnu7OKaKJ7qPVGwxgFh8wCKejurSRLrlyGXmTLICI23xk5PrvUGVQJYrMTLX/wBpJ7i35N3AYlkTJzH1Gc7DvmlImbkJHHBPINIRTyiNf1rUfjELBCxJdYRGoZSuMMCNyBWdBcclGQPKFZy55Lk5yc+f1xVdPXREndvWxDSQXjrGRaTFY1I5aRkP55PQketPw8TitI15ljcq594kBVwRjO/+vjSMPEbuJUKStIActrTRkeXunI+XxoQ4ndu7jSh2G8kIkPzLH/xC11tK2DRB1BVa1Z3sQN0XurqK6tkiWFHBVNICJp7ajsfma720uwF4famCZVvl1CRZGwg3Ixv3H+1cJczXM0rTM9tJMuwIj0N+hwf8q3eLrd8Mtrfi33lbXUloqiKBolRcDtkLvsT1FKZVQTiv9RimwvyMw/tvDcWt+0EtxdIHLNHrkLZXURsCc42HT02rCumuxbpFaKrEjxiJicDt4TjY/DBrf49xO9a1t7qS94bIbpOe9vC7a4+hUEjfO/TYZWuWurm3jnIkghdl2BjdyPL81X17aU2ACbsbmRQWmSMEg7KXGnuS3ujHpmkJ723hcK5BbbDONefUAgL9KIgGnS0rEHrq8X/tmjJyhgazjyBIHyG1aYW8nvUzy2OB/HcLDdxtGJZIppGGPHkhiPygkYFH4PxO5i4hC8Nl7S0T61iVtYOBjJVd6EiwAe6nyo1tfGxuo5Y3wCCpK9RtS+QrpUzE7/5L6bEZ1UCaC8Y4hwS0uIn4ff28t5cF1aJJlxkdAQMdQKBf8X4sTaLLbXcCLG2l7oamkB3Jy+SD7vbzrUuvtVJBw+KSGZZJYm1BWzufX51zd59pbv7QXZF8IESJToMSEY3GQT3rMwiLDsrofsfyiUHR2fyAmiWUYmbUB0ViSB+gxUW8UEGyeEHqBuPrmhyOCCVVmA79KrEqTsECEk+tbYSgCY7PkE9bjIMCkaSFx+VtP0FHV4CMlFY5zlgCazLqxMUhQqysPI09w63kggaUaXPZZY9YNcz0qNiGtL2bTRs3ICkDy7Un7QAxwK1bTirPG8M3BLGXbOpQU29AMfvWfPxfhZd4msJYNJxhVDgfufrRS1dkATnqbrZlTdHSFAztUwz5nXqdxtij8Ka3N0kiodAO5waYCp7UzKBgNmqLLyCQFjNWOOmLTNvGk9uZDEx1Nup2zWjxHhs81o0NoXjc/hZsipunVr7WNskVuRSqSrbVk5xuYIw+RNDGWsFhv5nLQ/ZtDy4ZyxlVdUhzsPQbUg3BLdp8sCd+jE11N/clZ5GXuADWDLP/ABuud6aw6rHXk5lGS9adKJzi35b3wP2oN5dEELqwVO2KJy09htm0LqLsCcbnpSE/Uf4qb/yXbqJnFrTvU6bgcrcUljhDhWPvbb/KjXMbQcTe2WUkxHcY6Vh8CZku1KMVODuDim7h2N1OdRzzOuaWtssdipPWozXXWqggd7m89qLi2XUAQpz0qIbLwABPCckYpzg2/CbgncgDHpVIP7Nf1/cVj45IcjfxNGwDiD7iEoEduykEMT+LYUOxjVZkfQjgb6dZGf5Ve+Uas4FVslUyHIHTyrbVBx/YgzHmJe+KyTlxFylc5C6s4+YzVm0LbMRgZPh8QFLyk6zuakf2A+NXrWAolDWHkZVZShymrYdmzSwmGrWwZn7sEwT9aO/vH4VD+/jtV4URdmMqlwwf3XYfl3WrLPo1ECRd+7EkUK5A5RON6pEchgemKPEQciI2LlnlBSUH0brWtHcXATLKCvnnH74rmI2Kv4SRv2rZtiTGMkmqbkBEuoc7M9d3wzkhh61lyXah85pq8ALnIzvWXMoDHAHXypilAFimVY3Kf//Z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 sz="2400" dirty="0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155575" y="3939902"/>
            <a:ext cx="6432649" cy="1077218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rgbClr val="FFFF00"/>
            </a:solidFill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dirty="0" smtClean="0">
                <a:solidFill>
                  <a:srgbClr val="002060"/>
                </a:solidFill>
                <a:latin typeface="Forte" panose="03060902040502070203" pitchFamily="66" charset="0"/>
                <a:cs typeface="Aharoni" panose="02010803020104030203" pitchFamily="2" charset="-79"/>
              </a:rPr>
              <a:t>Desde muito tempo o homem tem procurado antever os efeitos de ordem física, biológica e de inúmeras outras, surpreendendo as leis que os regem, agindo por indução ou dedução, aprisionando premissas, para chegar as consequências</a:t>
            </a:r>
            <a:endParaRPr lang="pt-BR" sz="1600" dirty="0">
              <a:solidFill>
                <a:srgbClr val="002060"/>
              </a:solidFill>
              <a:latin typeface="Forte" panose="03060902040502070203" pitchFamily="66" charset="0"/>
              <a:cs typeface="Aharoni" panose="02010803020104030203" pitchFamily="2" charset="-79"/>
            </a:endParaRPr>
          </a:p>
        </p:txBody>
      </p:sp>
      <p:sp>
        <p:nvSpPr>
          <p:cNvPr id="8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rgbClr val="FFC000"/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marL="0" marR="0" lvl="0" indent="0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rebuchet MS" panose="020B0603020202020204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20747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Click="0" advTm="90000">
        <p14:doors dir="vert"/>
        <p:sndAc>
          <p:stSnd loop="1">
            <p:snd r:embed="rId3" name="Arrivederci Roma.wav"/>
          </p:stSnd>
        </p:sndAc>
      </p:transition>
    </mc:Choice>
    <mc:Fallback xmlns="">
      <p:transition spd="slow" advClick="0" advTm="90000">
        <p:fade/>
        <p:sndAc>
          <p:stSnd loop="1">
            <p:snd r:embed="rId7" name="Arrivederci Rom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3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500"/>
                            </p:stCondLst>
                            <p:childTnLst>
                              <p:par>
                                <p:cTn id="16" presetID="6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3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800"/>
                            </p:stCondLst>
                            <p:childTnLst>
                              <p:par>
                                <p:cTn id="2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3800"/>
                            </p:stCondLst>
                            <p:childTnLst>
                              <p:par>
                                <p:cTn id="2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8800"/>
                            </p:stCondLst>
                            <p:childTnLst>
                              <p:par>
                                <p:cTn id="3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3800"/>
                            </p:stCondLst>
                            <p:childTnLst>
                              <p:par>
                                <p:cTn id="3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8800"/>
                            </p:stCondLst>
                            <p:childTnLst>
                              <p:par>
                                <p:cTn id="4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3800"/>
                            </p:stCondLst>
                            <p:childTnLst>
                              <p:par>
                                <p:cTn id="5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0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8800"/>
                            </p:stCondLst>
                            <p:childTnLst>
                              <p:par>
                                <p:cTn id="5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0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3800"/>
                            </p:stCondLst>
                            <p:childTnLst>
                              <p:par>
                                <p:cTn id="6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0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8800"/>
                            </p:stCondLst>
                            <p:childTnLst>
                              <p:par>
                                <p:cTn id="6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_rels/them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AZER FORMATAÇÃO Roma à noite">
  <a:themeElements>
    <a:clrScheme name="Viagem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lhai os lirios dos campos">
  <a:themeElements>
    <a:clrScheme name="Estrutura padrão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Estrutura padrão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Estrutura padrão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strutura padrão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Viagem">
  <a:themeElements>
    <a:clrScheme name="Elementar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Escritório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arquivo_173_02012019111844</Template>
  <TotalTime>27</TotalTime>
  <Words>194</Words>
  <Application>Microsoft Office PowerPoint</Application>
  <PresentationFormat>Apresentação na tela (16:9)</PresentationFormat>
  <Paragraphs>28</Paragraphs>
  <Slides>18</Slides>
  <Notes>1</Notes>
  <HiddenSlides>0</HiddenSlides>
  <MMClips>0</MMClips>
  <ScaleCrop>false</ScaleCrop>
  <HeadingPairs>
    <vt:vector size="6" baseType="variant">
      <vt:variant>
        <vt:lpstr>Fontes usadas</vt:lpstr>
      </vt:variant>
      <vt:variant>
        <vt:i4>14</vt:i4>
      </vt:variant>
      <vt:variant>
        <vt:lpstr>Tema</vt:lpstr>
      </vt:variant>
      <vt:variant>
        <vt:i4>3</vt:i4>
      </vt:variant>
      <vt:variant>
        <vt:lpstr>Títulos de slides</vt:lpstr>
      </vt:variant>
      <vt:variant>
        <vt:i4>18</vt:i4>
      </vt:variant>
    </vt:vector>
  </HeadingPairs>
  <TitlesOfParts>
    <vt:vector size="35" baseType="lpstr">
      <vt:lpstr>Aharoni</vt:lpstr>
      <vt:lpstr>Arial</vt:lpstr>
      <vt:lpstr>Bauhaus 93</vt:lpstr>
      <vt:lpstr>Calibri</vt:lpstr>
      <vt:lpstr>Cambria</vt:lpstr>
      <vt:lpstr>Cooper Black</vt:lpstr>
      <vt:lpstr>Forte</vt:lpstr>
      <vt:lpstr>Gill Sans MT</vt:lpstr>
      <vt:lpstr>Kristen ITC</vt:lpstr>
      <vt:lpstr>Maiandra GD</vt:lpstr>
      <vt:lpstr>Monotype Corsiva</vt:lpstr>
      <vt:lpstr>Times New Roman</vt:lpstr>
      <vt:lpstr>Trebuchet MS</vt:lpstr>
      <vt:lpstr>Wingdings 2</vt:lpstr>
      <vt:lpstr>FAZER FORMATAÇÃO Roma à noite</vt:lpstr>
      <vt:lpstr>Olhai os lirios dos campos</vt:lpstr>
      <vt:lpstr>1_Viagem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Antonio</dc:creator>
  <cp:lastModifiedBy>Antonio</cp:lastModifiedBy>
  <cp:revision>3</cp:revision>
  <dcterms:created xsi:type="dcterms:W3CDTF">2023-04-23T12:36:51Z</dcterms:created>
  <dcterms:modified xsi:type="dcterms:W3CDTF">2023-04-23T13:04:22Z</dcterms:modified>
  <cp:contentStatus/>
</cp:coreProperties>
</file>