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683" r:id="rId2"/>
    <p:sldMasterId id="2147483758" r:id="rId3"/>
  </p:sldMasterIdLst>
  <p:notesMasterIdLst>
    <p:notesMasterId r:id="rId13"/>
  </p:notesMasterIdLst>
  <p:sldIdLst>
    <p:sldId id="406" r:id="rId4"/>
    <p:sldId id="398" r:id="rId5"/>
    <p:sldId id="399" r:id="rId6"/>
    <p:sldId id="403" r:id="rId7"/>
    <p:sldId id="405" r:id="rId8"/>
    <p:sldId id="408" r:id="rId9"/>
    <p:sldId id="409" r:id="rId10"/>
    <p:sldId id="410" r:id="rId11"/>
    <p:sldId id="397" r:id="rId12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FF6600"/>
    <a:srgbClr val="A50021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229" autoAdjust="0"/>
  </p:normalViewPr>
  <p:slideViewPr>
    <p:cSldViewPr>
      <p:cViewPr>
        <p:scale>
          <a:sx n="127" d="100"/>
          <a:sy n="127" d="100"/>
        </p:scale>
        <p:origin x="206" y="-29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21/03/2023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884782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9788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706335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12044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61299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932921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352807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886439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44630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4309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597796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135922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639940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766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58557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90851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1144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100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9391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99266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8799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754330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9753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37748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085850"/>
            <a:ext cx="6619244" cy="2497186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4DDB5434-96A6-4B2B-8F2F-D86AA8190D4A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8522565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E487FC9-CDAF-4540-92A9-EAD17FFC5787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4589295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2146300"/>
            <a:ext cx="6619243" cy="143673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583036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36CB548E-FF48-4932-93AC-A3C8E53254D7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6208483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485" y="1545432"/>
            <a:ext cx="3297254" cy="3146822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0870" y="1542069"/>
            <a:ext cx="3297256" cy="315018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F76AF9C5-C2A7-4658-8EAF-71FAF0E0222E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6269465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5" y="1428750"/>
            <a:ext cx="329725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485" y="1885950"/>
            <a:ext cx="3297254" cy="280630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0872" y="1428750"/>
            <a:ext cx="329725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0872" y="1885950"/>
            <a:ext cx="3297254" cy="280630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44FB6884-5BA7-4699-9426-1FB9AF1F0C61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25853928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4B03281E-710A-4B71-B82F-634502B269AE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28040455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2E37064C-3E1E-4C2C-B46B-42187AD51E07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71410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1085850"/>
            <a:ext cx="2550798" cy="10858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8462" y="1085850"/>
            <a:ext cx="3896998" cy="3429000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2346961"/>
            <a:ext cx="2550797" cy="217169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A055A546-139E-4B14-A129-DC859E3FEF01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40063320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430" y="1390644"/>
            <a:ext cx="3819680" cy="1181106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2160" y="857250"/>
            <a:ext cx="2400300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743200"/>
            <a:ext cx="3813734" cy="102870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C5BABF88-2C9A-4A85-B967-6D2684A0A0D4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27619189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3600440"/>
            <a:ext cx="6619243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7305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7" y="4025494"/>
            <a:ext cx="6619242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1415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085850"/>
            <a:ext cx="6619244" cy="1485900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743200"/>
            <a:ext cx="6619244" cy="177165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1843147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101" y="1085850"/>
            <a:ext cx="5999486" cy="1742531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7800" y="2828380"/>
            <a:ext cx="5459737" cy="256631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262993"/>
            <a:ext cx="6619244" cy="12573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  <p:sp>
        <p:nvSpPr>
          <p:cNvPr id="12" name="TextBox 11"/>
          <p:cNvSpPr txBox="1"/>
          <p:nvPr/>
        </p:nvSpPr>
        <p:spPr>
          <a:xfrm>
            <a:off x="673721" y="728440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7868" y="1960341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234684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343151"/>
            <a:ext cx="6619245" cy="123988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583036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21433138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710" y="1485900"/>
            <a:ext cx="2210150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347" y="2000250"/>
            <a:ext cx="2195513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2745" y="1485900"/>
            <a:ext cx="220218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4829" y="2000250"/>
            <a:ext cx="2210096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1485900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3525" y="2000250"/>
            <a:ext cx="2199085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4607" y="1600200"/>
            <a:ext cx="0" cy="29718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1670" y="1600200"/>
            <a:ext cx="0" cy="297516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62588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347" y="3188212"/>
            <a:ext cx="220503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347" y="1657350"/>
            <a:ext cx="2205038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347" y="3620409"/>
            <a:ext cx="220503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032" y="3188212"/>
            <a:ext cx="219789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031" y="1657350"/>
            <a:ext cx="2197894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016" y="3620408"/>
            <a:ext cx="2200805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3188212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3525" y="1657350"/>
            <a:ext cx="2199085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3432" y="3620406"/>
            <a:ext cx="220199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4607" y="1600200"/>
            <a:ext cx="0" cy="29718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1670" y="1600200"/>
            <a:ext cx="0" cy="297516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3719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9712E267-CBCE-4773-911E-ECA09D9BD9BF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8005551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8159" y="322660"/>
            <a:ext cx="1314451" cy="4369594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348" y="665561"/>
            <a:ext cx="5567362" cy="4026693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66363531-BA34-4E2A-A9B8-B7954F151589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3677312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23" Type="http://schemas.openxmlformats.org/officeDocument/2006/relationships/image" Target="../media/image8.png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Relationship Id="rId22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57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15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002264"/>
            <a:ext cx="3027759" cy="31412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169261"/>
            <a:ext cx="1141809" cy="177409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456759" y="1257300"/>
            <a:ext cx="2114550" cy="211455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60" y="1"/>
            <a:ext cx="1202540" cy="8560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4572000"/>
            <a:ext cx="745301" cy="5715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584" y="339538"/>
            <a:ext cx="7053542" cy="10503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4" y="1539689"/>
            <a:ext cx="6709906" cy="3146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616730" y="1343026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713680" y="2418973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8652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  <p:sldLayoutId id="2147483775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315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5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35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87950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5" Type="http://schemas.openxmlformats.org/officeDocument/2006/relationships/audio" Target="../media/audio1.wav"/><Relationship Id="rId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aixaDeTexto 5"/>
          <p:cNvSpPr txBox="1"/>
          <p:nvPr/>
        </p:nvSpPr>
        <p:spPr>
          <a:xfrm rot="20970771">
            <a:off x="292749" y="1001784"/>
            <a:ext cx="3814779" cy="1497597"/>
          </a:xfrm>
          <a:prstGeom prst="rect">
            <a:avLst/>
          </a:prstGeom>
          <a:noFill/>
        </p:spPr>
        <p:txBody>
          <a:bodyPr wrap="none" rtlCol="0">
            <a:prstTxWarp prst="textStop">
              <a:avLst>
                <a:gd name="adj" fmla="val 17707"/>
              </a:avLst>
            </a:prstTxWarp>
            <a:spAutoFit/>
          </a:bodyPr>
          <a:lstStyle/>
          <a:p>
            <a:pPr algn="ctr"/>
            <a:r>
              <a:rPr lang="pt-BR" sz="32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TÊMPERA</a:t>
            </a:r>
          </a:p>
          <a:p>
            <a:pPr algn="ctr"/>
            <a:r>
              <a:rPr lang="pt-BR" sz="32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</a:p>
          <a:p>
            <a:pPr algn="ctr"/>
            <a:r>
              <a:rPr lang="pt-BR" sz="32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AÇO</a:t>
            </a:r>
            <a:endParaRPr lang="pt-BR" sz="320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940152" y="4656997"/>
            <a:ext cx="314009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dirty="0" smtClean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Progressão Automática</a:t>
            </a:r>
            <a:endParaRPr lang="pt-BR" sz="2400" dirty="0">
              <a:ln w="0"/>
              <a:solidFill>
                <a:srgbClr val="FFFF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5744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16000">
        <p15:prstTrans prst="drape"/>
        <p:sndAc>
          <p:stSnd loop="1">
            <p:snd r:embed="rId3" name="Claude Ciari _Le Premier Pas.wav"/>
          </p:stSnd>
        </p:sndAc>
      </p:transition>
    </mc:Choice>
    <mc:Fallback xmlns="">
      <p:transition spd="slow" advClick="0" advTm="16000">
        <p:fade/>
        <p:sndAc>
          <p:stSnd loop="1">
            <p:snd r:embed="rId5" name="Claude Ciari _Le Premier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771800" y="3219822"/>
            <a:ext cx="6192688" cy="18158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música é alimento para o espírito. Cante, mesmo que seja desafinado! Ponha amor naquilo que está ao seu alcance, mergulhe fundo. 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sz="1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 descr="¿Qué es la &lt;strong&gt;música&lt;/strong&gt;?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6947">
            <a:off x="123431" y="3140753"/>
            <a:ext cx="2533464" cy="1688976"/>
          </a:xfrm>
          <a:prstGeom prst="ellipse">
            <a:avLst/>
          </a:prstGeom>
          <a:ln w="6350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17648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83568" y="2568940"/>
            <a:ext cx="8568952" cy="96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2539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400" b="1" i="0" u="none" strike="noStrike" cap="none" normalizeH="0" baseline="0" dirty="0" smtClean="0">
              <a:ln>
                <a:noFill/>
              </a:ln>
              <a:solidFill>
                <a:srgbClr val="9999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400" b="1" i="0" u="none" strike="noStrike" cap="none" normalizeH="0" baseline="0" dirty="0" smtClean="0">
              <a:ln>
                <a:noFill/>
              </a:ln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347864" y="2867457"/>
            <a:ext cx="5616624" cy="206210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Não deixe escapar as oportunidades que a vida lhe oferece, elas não voltam nunca </a:t>
            </a:r>
            <a:r>
              <a:rPr lang="pt-B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mais.</a:t>
            </a:r>
            <a:endParaRPr lang="pt-B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Imagem 5" descr="&lt;strong&gt;Escapar&lt;/strong&gt; de la realidad | Alex Morales | Flickr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" y="2457444"/>
            <a:ext cx="2772816" cy="268605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18910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fallOver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296920" y="0"/>
            <a:ext cx="384708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dirty="0"/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419872" y="2715766"/>
            <a:ext cx="5557629" cy="224676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Nenhuma barreira é intransponível se estiver disposto a lutar, seus propósitos são positivos, nada poderá detê-los. </a:t>
            </a: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Imagem 5" descr="CentralTT - Central Informattiva: VII Viagem ao Arden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7498">
            <a:off x="132075" y="2613243"/>
            <a:ext cx="3129695" cy="2347272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9888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>
        <p:randomBar dir="vert"/>
      </p:transition>
    </mc:Choice>
    <mc:Fallback xmlns="">
      <p:transition spd="slow" advClick="0" advTm="24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57538" y="3386115"/>
            <a:ext cx="5806950" cy="15696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Problemas acumulando? Resolva-os logo. Fale, converse, explique, discuta, o silêncio e o rancor são prejudiciais à sua saúde</a:t>
            </a:r>
            <a:r>
              <a:rPr lang="pt-B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pt-B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3" name="Imagem 2" descr="Obesidad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86115"/>
            <a:ext cx="2834010" cy="1587822"/>
          </a:xfrm>
          <a:prstGeom prst="rect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43710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>
        <p:wheel spokes="1"/>
      </p:transition>
    </mc:Choice>
    <mc:Fallback xmlns="">
      <p:transition spd="slow" advClick="0" advTm="2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15816" y="3147814"/>
            <a:ext cx="6012160" cy="1815882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Exteriorize, deixe que as pessoas saibam que você as estima, e precisa delas, principalmente em família. 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 descr="Meus Devaneios Escritos: &quot;FAMÍLIA é um prato difícil de s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7138">
            <a:off x="248170" y="3125469"/>
            <a:ext cx="2418900" cy="1834297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8836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peelOff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635896" y="3003798"/>
            <a:ext cx="5256584" cy="2062103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Volte-se para as coisas puras, dedique-se à natureza.  Tenha fé em algo mais poderoso. </a:t>
            </a:r>
          </a:p>
        </p:txBody>
      </p:sp>
      <p:pic>
        <p:nvPicPr>
          <p:cNvPr id="3" name="Imagem 2" descr="Foto gratis: Floresta, Casa, Paisagem, &lt;strong&gt;Natureza&lt;/strong&gt; - Imagem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871552"/>
            <a:ext cx="3168352" cy="2089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3163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:dissolve/>
      </p:transition>
    </mc:Choice>
    <mc:Fallback xmlns="">
      <p:transition spd="slow" advClick="0" advTm="2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57086" y="2931790"/>
            <a:ext cx="6912768" cy="1384995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Tenha fé! Agindo assim, terá o estímulo para viver, ao contrário, nada terá </a:t>
            </a:r>
            <a:r>
              <a:rPr lang="pt-B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sentido.</a:t>
            </a:r>
            <a:r>
              <a:rPr lang="pt-BR" sz="2800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07505" y="4166792"/>
            <a:ext cx="90119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tente, faça! Você pode...</a:t>
            </a:r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5625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wind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36794" y="340658"/>
            <a:ext cx="281899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&amp; </a:t>
            </a: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Sons  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</a:t>
            </a: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   </a:t>
            </a:r>
            <a:endParaRPr kumimoji="0" lang="pt-BR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r>
              <a:rPr kumimoji="0" lang="pt-BR" sz="20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</a:t>
            </a: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Fundo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Abert/Acomp: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Le Premier Pas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1600" b="1" dirty="0" smtClean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Orquestração: Claude Ciari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Encerramento: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Des Rondes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Dans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L’eau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Françoise Hardy</a:t>
            </a:r>
            <a:r>
              <a:rPr lang="pt-BR" sz="1600" dirty="0" smtClean="0">
                <a:solidFill>
                  <a:srgbClr val="FF6600"/>
                </a:solidFill>
                <a:latin typeface="Maiandra GD" pitchFamily="34" charset="0"/>
                <a:cs typeface="Arial" charset="0"/>
              </a:rPr>
              <a:t> </a:t>
            </a:r>
            <a:endParaRPr kumimoji="0" lang="pt-BR" sz="1600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522507" y="3687960"/>
            <a:ext cx="5410952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28</a:t>
            </a:r>
            <a:endParaRPr kumimoji="0" lang="pt-BR" sz="9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82911" y="2691596"/>
            <a:ext cx="245071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FORMATAÇÃO</a:t>
            </a:r>
            <a:r>
              <a:rPr lang="pt-BR" sz="105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2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sz="1400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76" y="463634"/>
            <a:ext cx="3371211" cy="4363447"/>
          </a:xfrm>
          <a:prstGeom prst="rect">
            <a:avLst/>
          </a:prstGeom>
          <a:ln>
            <a:solidFill>
              <a:srgbClr val="A50021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71067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117000">
        <p14:doors dir="vert"/>
        <p:sndAc>
          <p:stSnd loop="1">
            <p:snd r:embed="rId3" name="Francoise Hardy - Des Ronds Dans L'eau.wav"/>
          </p:stSnd>
        </p:sndAc>
      </p:transition>
    </mc:Choice>
    <mc:Fallback xmlns="">
      <p:transition spd="slow" advClick="0" advTm="117000">
        <p:fade/>
        <p:sndAc>
          <p:stSnd loop="1">
            <p:snd r:embed="rId7" name="Francoise Hardy - Des Ronds Dans L'ea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0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0"/>
                            </p:stCondLst>
                            <p:childTnLst>
                              <p:par>
                                <p:cTn id="6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Íon">
  <a:themeElements>
    <a:clrScheme name="Í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Í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arquivo_173_06062018065458</Template>
  <TotalTime>5</TotalTime>
  <Words>231</Words>
  <Application>Microsoft Office PowerPoint</Application>
  <PresentationFormat>Apresentação na tela (16:9)</PresentationFormat>
  <Paragraphs>33</Paragraphs>
  <Slides>9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9</vt:i4>
      </vt:variant>
    </vt:vector>
  </HeadingPairs>
  <TitlesOfParts>
    <vt:vector size="24" baseType="lpstr">
      <vt:lpstr>Aharoni</vt:lpstr>
      <vt:lpstr>Arial</vt:lpstr>
      <vt:lpstr>Arial Black</vt:lpstr>
      <vt:lpstr>Britannic Bold</vt:lpstr>
      <vt:lpstr>Calibri</vt:lpstr>
      <vt:lpstr>Cambria</vt:lpstr>
      <vt:lpstr>Century Gothic</vt:lpstr>
      <vt:lpstr>David</vt:lpstr>
      <vt:lpstr>Maiandra GD</vt:lpstr>
      <vt:lpstr>Times New Roman</vt:lpstr>
      <vt:lpstr>Wingdings 2</vt:lpstr>
      <vt:lpstr>Wingdings 3</vt:lpstr>
      <vt:lpstr>ANTIGO AS MÃOS DE MINHA MÃE - S</vt:lpstr>
      <vt:lpstr>1_Viagem</vt:lpstr>
      <vt:lpstr>Íon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2023-03-21T19:40:41Z</dcterms:created>
  <dcterms:modified xsi:type="dcterms:W3CDTF">2023-03-21T19:45:44Z</dcterms:modified>
  <cp:contentStatus/>
</cp:coreProperties>
</file>