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96" r:id="rId2"/>
    <p:sldMasterId id="2147483708" r:id="rId3"/>
  </p:sldMasterIdLst>
  <p:notesMasterIdLst>
    <p:notesMasterId r:id="rId17"/>
  </p:notesMasterIdLst>
  <p:sldIdLst>
    <p:sldId id="315" r:id="rId4"/>
    <p:sldId id="317" r:id="rId5"/>
    <p:sldId id="318" r:id="rId6"/>
    <p:sldId id="319" r:id="rId7"/>
    <p:sldId id="320" r:id="rId8"/>
    <p:sldId id="321" r:id="rId9"/>
    <p:sldId id="322" r:id="rId10"/>
    <p:sldId id="323" r:id="rId11"/>
    <p:sldId id="324" r:id="rId12"/>
    <p:sldId id="325" r:id="rId13"/>
    <p:sldId id="326" r:id="rId14"/>
    <p:sldId id="327" r:id="rId15"/>
    <p:sldId id="328" r:id="rId16"/>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22" autoAdjust="0"/>
    <p:restoredTop sz="94660"/>
  </p:normalViewPr>
  <p:slideViewPr>
    <p:cSldViewPr>
      <p:cViewPr varScale="1">
        <p:scale>
          <a:sx n="110" d="100"/>
          <a:sy n="110" d="100"/>
        </p:scale>
        <p:origin x="-86" y="-13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dirty="0">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smtClean="0">
                <a:cs typeface="+mn-cs"/>
              </a:defRPr>
            </a:lvl1pPr>
          </a:lstStyle>
          <a:p>
            <a:pPr>
              <a:defRPr/>
            </a:pPr>
            <a:fld id="{6438BC7E-E320-4D2B-9FC3-44497916DA8D}" type="datetimeFigureOut">
              <a:rPr lang="pt-BR"/>
              <a:pPr>
                <a:defRPr/>
              </a:pPr>
              <a:t>17/06/2020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pt-BR" noProof="0"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dirty="0">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smtClean="0">
                <a:cs typeface="+mn-cs"/>
              </a:defRPr>
            </a:lvl1pPr>
          </a:lstStyle>
          <a:p>
            <a:pPr>
              <a:defRPr/>
            </a:pPr>
            <a:fld id="{DA989A3D-8ABB-4856-A505-F1A7AD905B22}" type="slidenum">
              <a:rPr lang="pt-BR"/>
              <a:pPr>
                <a:defRPr/>
              </a:pPr>
              <a:t>‹nº›</a:t>
            </a:fld>
            <a:endParaRPr lang="pt-BR" dirty="0"/>
          </a:p>
        </p:txBody>
      </p:sp>
    </p:spTree>
    <p:extLst>
      <p:ext uri="{BB962C8B-B14F-4D97-AF65-F5344CB8AC3E}">
        <p14:creationId xmlns:p14="http://schemas.microsoft.com/office/powerpoint/2010/main" xmlns="" val="355545527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13</a:t>
            </a:fld>
            <a:endParaRPr lang="pt-BR" dirty="0">
              <a:solidFill>
                <a:prstClr val="black"/>
              </a:solidFill>
            </a:endParaRPr>
          </a:p>
        </p:txBody>
      </p:sp>
    </p:spTree>
    <p:extLst>
      <p:ext uri="{BB962C8B-B14F-4D97-AF65-F5344CB8AC3E}">
        <p14:creationId xmlns:p14="http://schemas.microsoft.com/office/powerpoint/2010/main" xmlns="" val="4005960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smtClean="0"/>
              <a:t>Clique para editar o estilo do título mestre</a:t>
            </a:r>
            <a:endParaRPr lang="pt-B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744029432"/>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idx="1"/>
          </p:nvPr>
        </p:nvSpPr>
        <p:spPr/>
        <p:txBody>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357423841"/>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os estilos do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49757140"/>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17/06/2020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553670690"/>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estilo do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os estilos do texto mestre</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17/06/2020</a:t>
            </a:fld>
            <a:endParaRPr lang="pt-BR">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475505067"/>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17/06/2020</a:t>
            </a:fld>
            <a:endParaRPr lang="pt-BR">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55593273"/>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17/06/2020</a:t>
            </a:fld>
            <a:endParaRPr lang="pt-BR">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4289383956"/>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smtClean="0"/>
              <a:t>Clique para editar o estilo do título mestre</a:t>
            </a:r>
            <a:endParaRPr lang="pt-B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17/06/2020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93727442"/>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smtClean="0"/>
              <a:t>Clique para editar o estilo do título mestre</a:t>
            </a:r>
            <a:endParaRPr lang="pt-B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pt-BR" noProof="0" smtClean="0"/>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os estilos do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17/06/2020</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058473332"/>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323607083"/>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smtClean="0"/>
              <a:t>Clique para editar o estilo do título mestre</a:t>
            </a:r>
            <a:endParaRPr lang="pt-B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252600806"/>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1"/>
            <a:ext cx="7772400" cy="1102519"/>
          </a:xfrm>
        </p:spPr>
        <p:txBody>
          <a:bodyPr/>
          <a:lstStyle/>
          <a:p>
            <a:r>
              <a:rPr lang="pt-BR" smtClean="0"/>
              <a:t>Clique para editar o título mestre</a:t>
            </a:r>
            <a:endParaRPr lang="es-ES"/>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s-ES"/>
          </a:p>
        </p:txBody>
      </p:sp>
      <p:sp>
        <p:nvSpPr>
          <p:cNvPr id="4" name="3 Marcador de fecha"/>
          <p:cNvSpPr>
            <a:spLocks noGrp="1"/>
          </p:cNvSpPr>
          <p:nvPr>
            <p:ph type="dt" sz="half" idx="10"/>
          </p:nvPr>
        </p:nvSpPr>
        <p:spPr/>
        <p:txBody>
          <a:bodyPr/>
          <a:lstStyle>
            <a:lvl1pPr>
              <a:defRPr/>
            </a:lvl1pPr>
          </a:lstStyle>
          <a:p>
            <a:pPr>
              <a:defRPr/>
            </a:pPr>
            <a:fld id="{A5297F72-D569-4FCB-9F15-7FF86EB832E5}" type="datetimeFigureOut">
              <a:rPr lang="es-ES">
                <a:solidFill>
                  <a:prstClr val="white">
                    <a:tint val="75000"/>
                  </a:prstClr>
                </a:solidFill>
              </a:rPr>
              <a:pPr>
                <a:defRPr/>
              </a:pPr>
              <a:t>17/06/2020</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fld id="{5E883A42-1F4F-4359-9A5A-555485DFD7EC}" type="slidenum">
              <a:rPr lang="es-ES" altLang="pt-BR"/>
              <a:pPr/>
              <a:t>‹nº›</a:t>
            </a:fld>
            <a:endParaRPr lang="es-ES" altLang="pt-BR"/>
          </a:p>
        </p:txBody>
      </p:sp>
    </p:spTree>
    <p:extLst>
      <p:ext uri="{BB962C8B-B14F-4D97-AF65-F5344CB8AC3E}">
        <p14:creationId xmlns:p14="http://schemas.microsoft.com/office/powerpoint/2010/main" xmlns="" val="11020345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pt-BR" smtClean="0"/>
              <a:t>Clique para editar o título mestre</a:t>
            </a:r>
            <a:endParaRPr lang="es-ES"/>
          </a:p>
        </p:txBody>
      </p:sp>
      <p:sp>
        <p:nvSpPr>
          <p:cNvPr id="3" name="2 Marcador de contenido"/>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4" name="3 Marcador de fecha"/>
          <p:cNvSpPr>
            <a:spLocks noGrp="1"/>
          </p:cNvSpPr>
          <p:nvPr>
            <p:ph type="dt" sz="half" idx="10"/>
          </p:nvPr>
        </p:nvSpPr>
        <p:spPr/>
        <p:txBody>
          <a:bodyPr/>
          <a:lstStyle>
            <a:lvl1pPr>
              <a:defRPr/>
            </a:lvl1pPr>
          </a:lstStyle>
          <a:p>
            <a:pPr>
              <a:defRPr/>
            </a:pPr>
            <a:fld id="{B09E76FC-2283-4492-AA41-731E3D727005}" type="datetimeFigureOut">
              <a:rPr lang="es-ES">
                <a:solidFill>
                  <a:prstClr val="white">
                    <a:tint val="75000"/>
                  </a:prstClr>
                </a:solidFill>
              </a:rPr>
              <a:pPr>
                <a:defRPr/>
              </a:pPr>
              <a:t>17/06/2020</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fld id="{F50B15B8-93DE-43FC-9D81-698BBEDAEDE1}" type="slidenum">
              <a:rPr lang="es-ES" altLang="pt-BR"/>
              <a:pPr/>
              <a:t>‹nº›</a:t>
            </a:fld>
            <a:endParaRPr lang="es-ES" altLang="pt-BR"/>
          </a:p>
        </p:txBody>
      </p:sp>
    </p:spTree>
    <p:extLst>
      <p:ext uri="{BB962C8B-B14F-4D97-AF65-F5344CB8AC3E}">
        <p14:creationId xmlns:p14="http://schemas.microsoft.com/office/powerpoint/2010/main" xmlns="" val="42796328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7"/>
          </a:xfrm>
        </p:spPr>
        <p:txBody>
          <a:bodyPr anchor="t"/>
          <a:lstStyle>
            <a:lvl1pPr algn="l">
              <a:defRPr sz="4000" b="1" cap="all"/>
            </a:lvl1pPr>
          </a:lstStyle>
          <a:p>
            <a:r>
              <a:rPr lang="pt-BR" smtClean="0"/>
              <a:t>Clique para editar o título mestre</a:t>
            </a:r>
            <a:endParaRPr lang="es-ES"/>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3 Marcador de fecha"/>
          <p:cNvSpPr>
            <a:spLocks noGrp="1"/>
          </p:cNvSpPr>
          <p:nvPr>
            <p:ph type="dt" sz="half" idx="10"/>
          </p:nvPr>
        </p:nvSpPr>
        <p:spPr/>
        <p:txBody>
          <a:bodyPr/>
          <a:lstStyle>
            <a:lvl1pPr>
              <a:defRPr/>
            </a:lvl1pPr>
          </a:lstStyle>
          <a:p>
            <a:pPr>
              <a:defRPr/>
            </a:pPr>
            <a:fld id="{3B39FE8D-B301-4BD0-B5E7-340199056535}" type="datetimeFigureOut">
              <a:rPr lang="es-ES">
                <a:solidFill>
                  <a:prstClr val="white">
                    <a:tint val="75000"/>
                  </a:prstClr>
                </a:solidFill>
              </a:rPr>
              <a:pPr>
                <a:defRPr/>
              </a:pPr>
              <a:t>17/06/2020</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fld id="{748411AA-F9C0-404F-8E92-1A3A92A99E4E}" type="slidenum">
              <a:rPr lang="es-ES" altLang="pt-BR"/>
              <a:pPr/>
              <a:t>‹nº›</a:t>
            </a:fld>
            <a:endParaRPr lang="es-ES" altLang="pt-BR"/>
          </a:p>
        </p:txBody>
      </p:sp>
    </p:spTree>
    <p:extLst>
      <p:ext uri="{BB962C8B-B14F-4D97-AF65-F5344CB8AC3E}">
        <p14:creationId xmlns:p14="http://schemas.microsoft.com/office/powerpoint/2010/main" xmlns="" val="19783336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pt-BR" smtClean="0"/>
              <a:t>Clique para editar o título mestre</a:t>
            </a:r>
            <a:endParaRPr lang="es-ES"/>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5" name="3 Marcador de fecha"/>
          <p:cNvSpPr>
            <a:spLocks noGrp="1"/>
          </p:cNvSpPr>
          <p:nvPr>
            <p:ph type="dt" sz="half" idx="10"/>
          </p:nvPr>
        </p:nvSpPr>
        <p:spPr/>
        <p:txBody>
          <a:bodyPr/>
          <a:lstStyle>
            <a:lvl1pPr>
              <a:defRPr/>
            </a:lvl1pPr>
          </a:lstStyle>
          <a:p>
            <a:pPr>
              <a:defRPr/>
            </a:pPr>
            <a:fld id="{4A2222E9-413A-4C3B-81AD-A90A653FDC1E}" type="datetimeFigureOut">
              <a:rPr lang="es-ES">
                <a:solidFill>
                  <a:prstClr val="white">
                    <a:tint val="75000"/>
                  </a:prstClr>
                </a:solidFill>
              </a:rPr>
              <a:pPr>
                <a:defRPr/>
              </a:pPr>
              <a:t>17/06/2020</a:t>
            </a:fld>
            <a:endParaRPr lang="es-ES">
              <a:solidFill>
                <a:prstClr val="white">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fld id="{76DDEC6B-C0A4-4E47-A6DB-733DAD7EAC29}" type="slidenum">
              <a:rPr lang="es-ES" altLang="pt-BR"/>
              <a:pPr/>
              <a:t>‹nº›</a:t>
            </a:fld>
            <a:endParaRPr lang="es-ES" altLang="pt-BR"/>
          </a:p>
        </p:txBody>
      </p:sp>
    </p:spTree>
    <p:extLst>
      <p:ext uri="{BB962C8B-B14F-4D97-AF65-F5344CB8AC3E}">
        <p14:creationId xmlns:p14="http://schemas.microsoft.com/office/powerpoint/2010/main" xmlns="" val="14550633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pt-BR" smtClean="0"/>
              <a:t>Clique para editar o título mestre</a:t>
            </a:r>
            <a:endParaRPr lang="es-ES"/>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5" name="4 Marcador de texto"/>
          <p:cNvSpPr>
            <a:spLocks noGrp="1"/>
          </p:cNvSpPr>
          <p:nvPr>
            <p:ph type="body" sz="quarter" idx="3"/>
          </p:nvPr>
        </p:nvSpPr>
        <p:spPr>
          <a:xfrm>
            <a:off x="4645028"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5 Marcador de contenido"/>
          <p:cNvSpPr>
            <a:spLocks noGrp="1"/>
          </p:cNvSpPr>
          <p:nvPr>
            <p:ph sz="quarter" idx="4"/>
          </p:nvPr>
        </p:nvSpPr>
        <p:spPr>
          <a:xfrm>
            <a:off x="4645028"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7" name="3 Marcador de fecha"/>
          <p:cNvSpPr>
            <a:spLocks noGrp="1"/>
          </p:cNvSpPr>
          <p:nvPr>
            <p:ph type="dt" sz="half" idx="10"/>
          </p:nvPr>
        </p:nvSpPr>
        <p:spPr/>
        <p:txBody>
          <a:bodyPr/>
          <a:lstStyle>
            <a:lvl1pPr>
              <a:defRPr/>
            </a:lvl1pPr>
          </a:lstStyle>
          <a:p>
            <a:pPr>
              <a:defRPr/>
            </a:pPr>
            <a:fld id="{784DF52F-CA8F-4C8F-87D0-84FD989AC093}" type="datetimeFigureOut">
              <a:rPr lang="es-ES">
                <a:solidFill>
                  <a:prstClr val="white">
                    <a:tint val="75000"/>
                  </a:prstClr>
                </a:solidFill>
              </a:rPr>
              <a:pPr>
                <a:defRPr/>
              </a:pPr>
              <a:t>17/06/2020</a:t>
            </a:fld>
            <a:endParaRPr lang="es-ES">
              <a:solidFill>
                <a:prstClr val="white">
                  <a:tint val="75000"/>
                </a:prstClr>
              </a:solidFill>
            </a:endParaRPr>
          </a:p>
        </p:txBody>
      </p:sp>
      <p:sp>
        <p:nvSpPr>
          <p:cNvPr id="8"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9" name="5 Marcador de número de diapositiva"/>
          <p:cNvSpPr>
            <a:spLocks noGrp="1"/>
          </p:cNvSpPr>
          <p:nvPr>
            <p:ph type="sldNum" sz="quarter" idx="12"/>
          </p:nvPr>
        </p:nvSpPr>
        <p:spPr/>
        <p:txBody>
          <a:bodyPr/>
          <a:lstStyle>
            <a:lvl1pPr>
              <a:defRPr/>
            </a:lvl1pPr>
          </a:lstStyle>
          <a:p>
            <a:fld id="{D8E4FB79-3501-44B9-8200-C9A56EDA56DD}" type="slidenum">
              <a:rPr lang="es-ES" altLang="pt-BR"/>
              <a:pPr/>
              <a:t>‹nº›</a:t>
            </a:fld>
            <a:endParaRPr lang="es-ES" altLang="pt-BR"/>
          </a:p>
        </p:txBody>
      </p:sp>
    </p:spTree>
    <p:extLst>
      <p:ext uri="{BB962C8B-B14F-4D97-AF65-F5344CB8AC3E}">
        <p14:creationId xmlns:p14="http://schemas.microsoft.com/office/powerpoint/2010/main" xmlns="" val="1948534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pt-BR" smtClean="0"/>
              <a:t>Clique para editar o título mestre</a:t>
            </a:r>
            <a:endParaRPr lang="es-ES"/>
          </a:p>
        </p:txBody>
      </p:sp>
      <p:sp>
        <p:nvSpPr>
          <p:cNvPr id="3" name="3 Marcador de fecha"/>
          <p:cNvSpPr>
            <a:spLocks noGrp="1"/>
          </p:cNvSpPr>
          <p:nvPr>
            <p:ph type="dt" sz="half" idx="10"/>
          </p:nvPr>
        </p:nvSpPr>
        <p:spPr/>
        <p:txBody>
          <a:bodyPr/>
          <a:lstStyle>
            <a:lvl1pPr>
              <a:defRPr/>
            </a:lvl1pPr>
          </a:lstStyle>
          <a:p>
            <a:pPr>
              <a:defRPr/>
            </a:pPr>
            <a:fld id="{D337444C-4B0B-4BA3-90A2-361147A1F751}" type="datetimeFigureOut">
              <a:rPr lang="es-ES">
                <a:solidFill>
                  <a:prstClr val="white">
                    <a:tint val="75000"/>
                  </a:prstClr>
                </a:solidFill>
              </a:rPr>
              <a:pPr>
                <a:defRPr/>
              </a:pPr>
              <a:t>17/06/2020</a:t>
            </a:fld>
            <a:endParaRPr lang="es-ES">
              <a:solidFill>
                <a:prstClr val="white">
                  <a:tint val="75000"/>
                </a:prstClr>
              </a:solidFill>
            </a:endParaRPr>
          </a:p>
        </p:txBody>
      </p:sp>
      <p:sp>
        <p:nvSpPr>
          <p:cNvPr id="4"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5" name="5 Marcador de número de diapositiva"/>
          <p:cNvSpPr>
            <a:spLocks noGrp="1"/>
          </p:cNvSpPr>
          <p:nvPr>
            <p:ph type="sldNum" sz="quarter" idx="12"/>
          </p:nvPr>
        </p:nvSpPr>
        <p:spPr/>
        <p:txBody>
          <a:bodyPr/>
          <a:lstStyle>
            <a:lvl1pPr>
              <a:defRPr/>
            </a:lvl1pPr>
          </a:lstStyle>
          <a:p>
            <a:fld id="{B71DB490-12FA-4956-9828-0EFFC631D8B5}" type="slidenum">
              <a:rPr lang="es-ES" altLang="pt-BR"/>
              <a:pPr/>
              <a:t>‹nº›</a:t>
            </a:fld>
            <a:endParaRPr lang="es-ES" altLang="pt-BR"/>
          </a:p>
        </p:txBody>
      </p:sp>
    </p:spTree>
    <p:extLst>
      <p:ext uri="{BB962C8B-B14F-4D97-AF65-F5344CB8AC3E}">
        <p14:creationId xmlns:p14="http://schemas.microsoft.com/office/powerpoint/2010/main" xmlns="" val="6815633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4CBA573E-78CF-4CC0-99CA-82830660B588}" type="datetimeFigureOut">
              <a:rPr lang="es-ES">
                <a:solidFill>
                  <a:prstClr val="white">
                    <a:tint val="75000"/>
                  </a:prstClr>
                </a:solidFill>
              </a:rPr>
              <a:pPr>
                <a:defRPr/>
              </a:pPr>
              <a:t>17/06/2020</a:t>
            </a:fld>
            <a:endParaRPr lang="es-ES">
              <a:solidFill>
                <a:prstClr val="white">
                  <a:tint val="75000"/>
                </a:prstClr>
              </a:solidFill>
            </a:endParaRPr>
          </a:p>
        </p:txBody>
      </p:sp>
      <p:sp>
        <p:nvSpPr>
          <p:cNvPr id="3"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4" name="5 Marcador de número de diapositiva"/>
          <p:cNvSpPr>
            <a:spLocks noGrp="1"/>
          </p:cNvSpPr>
          <p:nvPr>
            <p:ph type="sldNum" sz="quarter" idx="12"/>
          </p:nvPr>
        </p:nvSpPr>
        <p:spPr/>
        <p:txBody>
          <a:bodyPr/>
          <a:lstStyle>
            <a:lvl1pPr>
              <a:defRPr/>
            </a:lvl1pPr>
          </a:lstStyle>
          <a:p>
            <a:fld id="{ACE51760-4127-4CD3-8DDD-CC4B23B23B18}" type="slidenum">
              <a:rPr lang="es-ES" altLang="pt-BR"/>
              <a:pPr/>
              <a:t>‹nº›</a:t>
            </a:fld>
            <a:endParaRPr lang="es-ES" altLang="pt-BR"/>
          </a:p>
        </p:txBody>
      </p:sp>
    </p:spTree>
    <p:extLst>
      <p:ext uri="{BB962C8B-B14F-4D97-AF65-F5344CB8AC3E}">
        <p14:creationId xmlns:p14="http://schemas.microsoft.com/office/powerpoint/2010/main" xmlns="" val="22409246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3" y="204788"/>
            <a:ext cx="3008313" cy="871538"/>
          </a:xfrm>
        </p:spPr>
        <p:txBody>
          <a:bodyPr anchor="b"/>
          <a:lstStyle>
            <a:lvl1pPr algn="l">
              <a:defRPr sz="2000" b="1"/>
            </a:lvl1pPr>
          </a:lstStyle>
          <a:p>
            <a:r>
              <a:rPr lang="pt-BR" smtClean="0"/>
              <a:t>Clique para editar o título mestre</a:t>
            </a:r>
            <a:endParaRPr lang="es-ES"/>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4" name="3 Marcador de texto"/>
          <p:cNvSpPr>
            <a:spLocks noGrp="1"/>
          </p:cNvSpPr>
          <p:nvPr>
            <p:ph type="body" sz="half" idx="2"/>
          </p:nvPr>
        </p:nvSpPr>
        <p:spPr>
          <a:xfrm>
            <a:off x="457203"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3 Marcador de fecha"/>
          <p:cNvSpPr>
            <a:spLocks noGrp="1"/>
          </p:cNvSpPr>
          <p:nvPr>
            <p:ph type="dt" sz="half" idx="10"/>
          </p:nvPr>
        </p:nvSpPr>
        <p:spPr/>
        <p:txBody>
          <a:bodyPr/>
          <a:lstStyle>
            <a:lvl1pPr>
              <a:defRPr/>
            </a:lvl1pPr>
          </a:lstStyle>
          <a:p>
            <a:pPr>
              <a:defRPr/>
            </a:pPr>
            <a:fld id="{14D3B3AB-7FDE-419B-8B5A-46D5739686B9}" type="datetimeFigureOut">
              <a:rPr lang="es-ES">
                <a:solidFill>
                  <a:prstClr val="white">
                    <a:tint val="75000"/>
                  </a:prstClr>
                </a:solidFill>
              </a:rPr>
              <a:pPr>
                <a:defRPr/>
              </a:pPr>
              <a:t>17/06/2020</a:t>
            </a:fld>
            <a:endParaRPr lang="es-ES">
              <a:solidFill>
                <a:prstClr val="white">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fld id="{427D1046-E42F-4851-8560-E4D5820E35C6}" type="slidenum">
              <a:rPr lang="es-ES" altLang="pt-BR"/>
              <a:pPr/>
              <a:t>‹nº›</a:t>
            </a:fld>
            <a:endParaRPr lang="es-ES" altLang="pt-BR"/>
          </a:p>
        </p:txBody>
      </p:sp>
    </p:spTree>
    <p:extLst>
      <p:ext uri="{BB962C8B-B14F-4D97-AF65-F5344CB8AC3E}">
        <p14:creationId xmlns:p14="http://schemas.microsoft.com/office/powerpoint/2010/main" xmlns="" val="409835297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pt-BR" smtClean="0"/>
              <a:t>Clique para editar o título mestre</a:t>
            </a:r>
            <a:endParaRPr lang="es-ES"/>
          </a:p>
        </p:txBody>
      </p:sp>
      <p:sp>
        <p:nvSpPr>
          <p:cNvPr id="3" name="2 Marcador de posición de imagen"/>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s-ES" noProof="0" smtClean="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3 Marcador de fecha"/>
          <p:cNvSpPr>
            <a:spLocks noGrp="1"/>
          </p:cNvSpPr>
          <p:nvPr>
            <p:ph type="dt" sz="half" idx="10"/>
          </p:nvPr>
        </p:nvSpPr>
        <p:spPr/>
        <p:txBody>
          <a:bodyPr/>
          <a:lstStyle>
            <a:lvl1pPr>
              <a:defRPr/>
            </a:lvl1pPr>
          </a:lstStyle>
          <a:p>
            <a:pPr>
              <a:defRPr/>
            </a:pPr>
            <a:fld id="{EBC0ED96-2F4D-4397-A5B9-5C8DA5EDEE01}" type="datetimeFigureOut">
              <a:rPr lang="es-ES">
                <a:solidFill>
                  <a:prstClr val="white">
                    <a:tint val="75000"/>
                  </a:prstClr>
                </a:solidFill>
              </a:rPr>
              <a:pPr>
                <a:defRPr/>
              </a:pPr>
              <a:t>17/06/2020</a:t>
            </a:fld>
            <a:endParaRPr lang="es-ES">
              <a:solidFill>
                <a:prstClr val="white">
                  <a:tint val="75000"/>
                </a:prstClr>
              </a:solidFill>
            </a:endParaRPr>
          </a:p>
        </p:txBody>
      </p:sp>
      <p:sp>
        <p:nvSpPr>
          <p:cNvPr id="6"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7" name="5 Marcador de número de diapositiva"/>
          <p:cNvSpPr>
            <a:spLocks noGrp="1"/>
          </p:cNvSpPr>
          <p:nvPr>
            <p:ph type="sldNum" sz="quarter" idx="12"/>
          </p:nvPr>
        </p:nvSpPr>
        <p:spPr/>
        <p:txBody>
          <a:bodyPr/>
          <a:lstStyle>
            <a:lvl1pPr>
              <a:defRPr/>
            </a:lvl1pPr>
          </a:lstStyle>
          <a:p>
            <a:fld id="{EA73EB73-817A-49EE-80B0-AF02F202FA00}" type="slidenum">
              <a:rPr lang="es-ES" altLang="pt-BR"/>
              <a:pPr/>
              <a:t>‹nº›</a:t>
            </a:fld>
            <a:endParaRPr lang="es-ES" altLang="pt-BR"/>
          </a:p>
        </p:txBody>
      </p:sp>
    </p:spTree>
    <p:extLst>
      <p:ext uri="{BB962C8B-B14F-4D97-AF65-F5344CB8AC3E}">
        <p14:creationId xmlns:p14="http://schemas.microsoft.com/office/powerpoint/2010/main" xmlns="" val="26691007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pt-BR" smtClean="0"/>
              <a:t>Clique para editar o título mestre</a:t>
            </a:r>
            <a:endParaRPr lang="es-ES"/>
          </a:p>
        </p:txBody>
      </p:sp>
      <p:sp>
        <p:nvSpPr>
          <p:cNvPr id="3" name="2 Marcador de texto vertical"/>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4" name="3 Marcador de fecha"/>
          <p:cNvSpPr>
            <a:spLocks noGrp="1"/>
          </p:cNvSpPr>
          <p:nvPr>
            <p:ph type="dt" sz="half" idx="10"/>
          </p:nvPr>
        </p:nvSpPr>
        <p:spPr/>
        <p:txBody>
          <a:bodyPr/>
          <a:lstStyle>
            <a:lvl1pPr>
              <a:defRPr/>
            </a:lvl1pPr>
          </a:lstStyle>
          <a:p>
            <a:pPr>
              <a:defRPr/>
            </a:pPr>
            <a:fld id="{4626719A-E107-435F-9472-DA744356CE71}" type="datetimeFigureOut">
              <a:rPr lang="es-ES">
                <a:solidFill>
                  <a:prstClr val="white">
                    <a:tint val="75000"/>
                  </a:prstClr>
                </a:solidFill>
              </a:rPr>
              <a:pPr>
                <a:defRPr/>
              </a:pPr>
              <a:t>17/06/2020</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fld id="{819A8120-AB19-48AD-B617-F4817AA12BCC}" type="slidenum">
              <a:rPr lang="es-ES" altLang="pt-BR"/>
              <a:pPr/>
              <a:t>‹nº›</a:t>
            </a:fld>
            <a:endParaRPr lang="es-ES" altLang="pt-BR"/>
          </a:p>
        </p:txBody>
      </p:sp>
    </p:spTree>
    <p:extLst>
      <p:ext uri="{BB962C8B-B14F-4D97-AF65-F5344CB8AC3E}">
        <p14:creationId xmlns:p14="http://schemas.microsoft.com/office/powerpoint/2010/main" xmlns="" val="37545264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05980"/>
            <a:ext cx="2057400" cy="4388644"/>
          </a:xfrm>
        </p:spPr>
        <p:txBody>
          <a:bodyPr vert="eaVert"/>
          <a:lstStyle/>
          <a:p>
            <a:r>
              <a:rPr lang="pt-BR" smtClean="0"/>
              <a:t>Clique para editar o título mestre</a:t>
            </a:r>
            <a:endParaRPr lang="es-ES"/>
          </a:p>
        </p:txBody>
      </p:sp>
      <p:sp>
        <p:nvSpPr>
          <p:cNvPr id="3" name="2 Marcador de texto vertical"/>
          <p:cNvSpPr>
            <a:spLocks noGrp="1"/>
          </p:cNvSpPr>
          <p:nvPr>
            <p:ph type="body" orient="vert" idx="1"/>
          </p:nvPr>
        </p:nvSpPr>
        <p:spPr>
          <a:xfrm>
            <a:off x="457200" y="205980"/>
            <a:ext cx="6019800" cy="4388644"/>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s-ES"/>
          </a:p>
        </p:txBody>
      </p:sp>
      <p:sp>
        <p:nvSpPr>
          <p:cNvPr id="4" name="3 Marcador de fecha"/>
          <p:cNvSpPr>
            <a:spLocks noGrp="1"/>
          </p:cNvSpPr>
          <p:nvPr>
            <p:ph type="dt" sz="half" idx="10"/>
          </p:nvPr>
        </p:nvSpPr>
        <p:spPr/>
        <p:txBody>
          <a:bodyPr/>
          <a:lstStyle>
            <a:lvl1pPr>
              <a:defRPr/>
            </a:lvl1pPr>
          </a:lstStyle>
          <a:p>
            <a:pPr>
              <a:defRPr/>
            </a:pPr>
            <a:fld id="{37096B1C-DC0A-4157-8600-65B26A58C588}" type="datetimeFigureOut">
              <a:rPr lang="es-ES">
                <a:solidFill>
                  <a:prstClr val="white">
                    <a:tint val="75000"/>
                  </a:prstClr>
                </a:solidFill>
              </a:rPr>
              <a:pPr>
                <a:defRPr/>
              </a:pPr>
              <a:t>17/06/2020</a:t>
            </a:fld>
            <a:endParaRPr lang="es-ES">
              <a:solidFill>
                <a:prstClr val="white">
                  <a:tint val="75000"/>
                </a:prstClr>
              </a:solidFill>
            </a:endParaRPr>
          </a:p>
        </p:txBody>
      </p:sp>
      <p:sp>
        <p:nvSpPr>
          <p:cNvPr id="5" name="4 Marcador de pie de página"/>
          <p:cNvSpPr>
            <a:spLocks noGrp="1"/>
          </p:cNvSpPr>
          <p:nvPr>
            <p:ph type="ftr" sz="quarter" idx="11"/>
          </p:nvPr>
        </p:nvSpPr>
        <p:spPr/>
        <p:txBody>
          <a:bodyPr/>
          <a:lstStyle>
            <a:lvl1pPr>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12"/>
          </p:nvPr>
        </p:nvSpPr>
        <p:spPr/>
        <p:txBody>
          <a:bodyPr/>
          <a:lstStyle>
            <a:lvl1pPr>
              <a:defRPr/>
            </a:lvl1pPr>
          </a:lstStyle>
          <a:p>
            <a:fld id="{EBB07EF4-0039-4120-9962-E8E007ADB8C0}" type="slidenum">
              <a:rPr lang="es-ES" altLang="pt-BR"/>
              <a:pPr/>
              <a:t>‹nº›</a:t>
            </a:fld>
            <a:endParaRPr lang="es-ES" altLang="pt-BR"/>
          </a:p>
        </p:txBody>
      </p:sp>
    </p:spTree>
    <p:extLst>
      <p:ext uri="{BB962C8B-B14F-4D97-AF65-F5344CB8AC3E}">
        <p14:creationId xmlns:p14="http://schemas.microsoft.com/office/powerpoint/2010/main" xmlns="" val="36108834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29" name="Título 28"/>
          <p:cNvSpPr>
            <a:spLocks noGrp="1"/>
          </p:cNvSpPr>
          <p:nvPr>
            <p:ph type="ctrTitle"/>
          </p:nvPr>
        </p:nvSpPr>
        <p:spPr>
          <a:xfrm>
            <a:off x="381009" y="3640065"/>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9" y="2914650"/>
            <a:ext cx="8458201" cy="685800"/>
          </a:xfrm>
        </p:spPr>
        <p:txBody>
          <a:bodyPr anchor="b"/>
          <a:lstStyle>
            <a:lvl1pPr marL="0" indent="0" algn="l">
              <a:buNone/>
              <a:defRPr sz="2400">
                <a:solidFill>
                  <a:schemeClr val="tx2">
                    <a:shade val="75000"/>
                  </a:schemeClr>
                </a:solidFill>
              </a:defRPr>
            </a:lvl1pPr>
            <a:lvl2pPr marL="457189" indent="0" algn="ctr">
              <a:buNone/>
            </a:lvl2pPr>
            <a:lvl3pPr marL="914378" indent="0" algn="ctr">
              <a:buNone/>
            </a:lvl3pPr>
            <a:lvl4pPr marL="1371566" indent="0" algn="ctr">
              <a:buNone/>
            </a:lvl4pPr>
            <a:lvl5pPr marL="1828754" indent="0" algn="ctr">
              <a:buNone/>
            </a:lvl5pPr>
            <a:lvl6pPr marL="2285943" indent="0" algn="ctr">
              <a:buNone/>
            </a:lvl6pPr>
            <a:lvl7pPr marL="2743132" indent="0" algn="ctr">
              <a:buNone/>
            </a:lvl7pPr>
            <a:lvl8pPr marL="3200320" indent="0" algn="ctr">
              <a:buNone/>
            </a:lvl8pPr>
            <a:lvl9pPr marL="3657509"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780959783"/>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5"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41058373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white"/>
              </a:solidFill>
              <a:latin typeface="Cambria"/>
            </a:endParaRPr>
          </a:p>
        </p:txBody>
      </p:sp>
      <p:sp>
        <p:nvSpPr>
          <p:cNvPr id="6" name="Espaço Reservado para Texto 5"/>
          <p:cNvSpPr>
            <a:spLocks noGrp="1"/>
          </p:cNvSpPr>
          <p:nvPr>
            <p:ph type="body" idx="1"/>
          </p:nvPr>
        </p:nvSpPr>
        <p:spPr>
          <a:xfrm>
            <a:off x="381009" y="1257308"/>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5" y="2210321"/>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xmlns="" val="21355629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8"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121755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5"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5"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10"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60"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Tree>
    <p:extLst>
      <p:ext uri="{BB962C8B-B14F-4D97-AF65-F5344CB8AC3E}">
        <p14:creationId xmlns:p14="http://schemas.microsoft.com/office/powerpoint/2010/main" xmlns="" val="52796548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3"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3380961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625435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60"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12" name="Título 11"/>
          <p:cNvSpPr>
            <a:spLocks noGrp="1"/>
          </p:cNvSpPr>
          <p:nvPr>
            <p:ph type="title"/>
          </p:nvPr>
        </p:nvSpPr>
        <p:spPr>
          <a:xfrm>
            <a:off x="457209"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293481571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1"/>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xmlns="" val="134761664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32617596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2"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17/06/2020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xmlns="" val="1225076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smtClean="0"/>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smtClean="0"/>
              <a:t>Clique para editar os estilos do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17/06/2020</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xmlns="" val="19142285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pt-BR" smtClean="0"/>
              <a:t>Haga clic para modificar el estilo de título del patrón</a:t>
            </a:r>
          </a:p>
        </p:txBody>
      </p:sp>
      <p:sp>
        <p:nvSpPr>
          <p:cNvPr id="1027" name="2 Marcador de texto"/>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pt-BR" smtClean="0"/>
              <a:t>Haga clic para modificar el estilo de texto del patrón</a:t>
            </a:r>
          </a:p>
          <a:p>
            <a:pPr lvl="1"/>
            <a:r>
              <a:rPr lang="es-ES" altLang="pt-BR" smtClean="0"/>
              <a:t>Segundo nivel</a:t>
            </a:r>
          </a:p>
          <a:p>
            <a:pPr lvl="2"/>
            <a:r>
              <a:rPr lang="es-ES" altLang="pt-BR" smtClean="0"/>
              <a:t>Tercer nivel</a:t>
            </a:r>
          </a:p>
          <a:p>
            <a:pPr lvl="3"/>
            <a:r>
              <a:rPr lang="es-ES" altLang="pt-BR" smtClean="0"/>
              <a:t>Cuarto nivel</a:t>
            </a:r>
          </a:p>
          <a:p>
            <a:pPr lvl="4"/>
            <a:r>
              <a:rPr lang="es-ES" altLang="pt-BR" smtClean="0"/>
              <a:t>Quinto nivel</a:t>
            </a:r>
          </a:p>
        </p:txBody>
      </p:sp>
      <p:sp>
        <p:nvSpPr>
          <p:cNvPr id="4" name="3 Marcador de fecha"/>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39FBFE90-5B57-44F7-8372-0FF3A4D01DED}" type="datetimeFigureOut">
              <a:rPr lang="es-ES">
                <a:solidFill>
                  <a:prstClr val="white">
                    <a:tint val="75000"/>
                  </a:prstClr>
                </a:solidFill>
              </a:rPr>
              <a:pPr>
                <a:defRPr/>
              </a:pPr>
              <a:t>17/06/2020</a:t>
            </a:fld>
            <a:endParaRPr lang="es-ES">
              <a:solidFill>
                <a:prstClr val="white">
                  <a:tint val="75000"/>
                </a:prstClr>
              </a:solidFill>
            </a:endParaRPr>
          </a:p>
        </p:txBody>
      </p:sp>
      <p:sp>
        <p:nvSpPr>
          <p:cNvPr id="5" name="4 Marcador de pie de página"/>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solidFill>
                <a:prstClr val="white">
                  <a:tint val="75000"/>
                </a:prstClr>
              </a:solidFill>
            </a:endParaRPr>
          </a:p>
        </p:txBody>
      </p:sp>
      <p:sp>
        <p:nvSpPr>
          <p:cNvPr id="6" name="5 Marcador de número de diapositiva"/>
          <p:cNvSpPr>
            <a:spLocks noGrp="1"/>
          </p:cNvSpPr>
          <p:nvPr>
            <p:ph type="sldNum" sz="quarter" idx="4"/>
          </p:nvPr>
        </p:nvSpPr>
        <p:spPr>
          <a:xfrm>
            <a:off x="6553200" y="4767263"/>
            <a:ext cx="2133600" cy="274637"/>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anose="020F0502020204030204" pitchFamily="34" charset="0"/>
              </a:defRPr>
            </a:lvl1pPr>
          </a:lstStyle>
          <a:p>
            <a:fld id="{10BE1670-2846-43F5-B37A-30D5FDA5C6D3}" type="slidenum">
              <a:rPr lang="es-ES" altLang="pt-BR" smtClean="0">
                <a:cs typeface="Arial" panose="020B0604020202020204" pitchFamily="34" charset="0"/>
              </a:rPr>
              <a:pPr/>
              <a:t>‹nº›</a:t>
            </a:fld>
            <a:endParaRPr lang="es-ES" altLang="pt-BR" smtClean="0">
              <a:cs typeface="Arial" panose="020B0604020202020204" pitchFamily="34" charset="0"/>
            </a:endParaRPr>
          </a:p>
        </p:txBody>
      </p:sp>
    </p:spTree>
    <p:extLst>
      <p:ext uri="{BB962C8B-B14F-4D97-AF65-F5344CB8AC3E}">
        <p14:creationId xmlns:p14="http://schemas.microsoft.com/office/powerpoint/2010/main" xmlns="" val="2316400317"/>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8" name="Espaço Reservado para Texto 7"/>
          <p:cNvSpPr>
            <a:spLocks noGrp="1"/>
          </p:cNvSpPr>
          <p:nvPr>
            <p:ph type="body" idx="1"/>
          </p:nvPr>
        </p:nvSpPr>
        <p:spPr>
          <a:xfrm>
            <a:off x="304811"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17/06/2020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10"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1"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60"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
        <p:nvSpPr>
          <p:cNvPr id="12" name="Conector reto 11"/>
          <p:cNvSpPr>
            <a:spLocks noChangeShapeType="1"/>
          </p:cNvSpPr>
          <p:nvPr/>
        </p:nvSpPr>
        <p:spPr bwMode="auto">
          <a:xfrm>
            <a:off x="514360"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sz="1800" dirty="0">
              <a:solidFill>
                <a:prstClr val="black"/>
              </a:solidFill>
              <a:latin typeface="Cambria"/>
            </a:endParaRPr>
          </a:p>
        </p:txBody>
      </p:sp>
    </p:spTree>
    <p:extLst>
      <p:ext uri="{BB962C8B-B14F-4D97-AF65-F5344CB8AC3E}">
        <p14:creationId xmlns:p14="http://schemas.microsoft.com/office/powerpoint/2010/main" xmlns="" val="115293482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892" indent="-342892"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31" indent="-285743"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2972" indent="-228594"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160" indent="-228594"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348"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537" indent="-228594"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726" indent="-228594"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8915" indent="-228594"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103" indent="-228594"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189" algn="l" rtl="0" eaLnBrk="1" latinLnBrk="0" hangingPunct="1">
        <a:defRPr kumimoji="0" kern="1200">
          <a:solidFill>
            <a:schemeClr val="tx1"/>
          </a:solidFill>
          <a:latin typeface="+mn-lt"/>
          <a:ea typeface="+mn-ea"/>
          <a:cs typeface="+mn-cs"/>
        </a:defRPr>
      </a:lvl2pPr>
      <a:lvl3pPr marL="914378" algn="l" rtl="0" eaLnBrk="1" latinLnBrk="0" hangingPunct="1">
        <a:defRPr kumimoji="0" kern="1200">
          <a:solidFill>
            <a:schemeClr val="tx1"/>
          </a:solidFill>
          <a:latin typeface="+mn-lt"/>
          <a:ea typeface="+mn-ea"/>
          <a:cs typeface="+mn-cs"/>
        </a:defRPr>
      </a:lvl3pPr>
      <a:lvl4pPr marL="1371566" algn="l" rtl="0" eaLnBrk="1" latinLnBrk="0" hangingPunct="1">
        <a:defRPr kumimoji="0" kern="1200">
          <a:solidFill>
            <a:schemeClr val="tx1"/>
          </a:solidFill>
          <a:latin typeface="+mn-lt"/>
          <a:ea typeface="+mn-ea"/>
          <a:cs typeface="+mn-cs"/>
        </a:defRPr>
      </a:lvl4pPr>
      <a:lvl5pPr marL="1828754" algn="l" rtl="0" eaLnBrk="1" latinLnBrk="0" hangingPunct="1">
        <a:defRPr kumimoji="0" kern="1200">
          <a:solidFill>
            <a:schemeClr val="tx1"/>
          </a:solidFill>
          <a:latin typeface="+mn-lt"/>
          <a:ea typeface="+mn-ea"/>
          <a:cs typeface="+mn-cs"/>
        </a:defRPr>
      </a:lvl5pPr>
      <a:lvl6pPr marL="2285943" algn="l" rtl="0" eaLnBrk="1" latinLnBrk="0" hangingPunct="1">
        <a:defRPr kumimoji="0" kern="1200">
          <a:solidFill>
            <a:schemeClr val="tx1"/>
          </a:solidFill>
          <a:latin typeface="+mn-lt"/>
          <a:ea typeface="+mn-ea"/>
          <a:cs typeface="+mn-cs"/>
        </a:defRPr>
      </a:lvl6pPr>
      <a:lvl7pPr marL="2743132" algn="l" rtl="0" eaLnBrk="1" latinLnBrk="0" hangingPunct="1">
        <a:defRPr kumimoji="0" kern="1200">
          <a:solidFill>
            <a:schemeClr val="tx1"/>
          </a:solidFill>
          <a:latin typeface="+mn-lt"/>
          <a:ea typeface="+mn-ea"/>
          <a:cs typeface="+mn-cs"/>
        </a:defRPr>
      </a:lvl7pPr>
      <a:lvl8pPr marL="3200320" algn="l" rtl="0" eaLnBrk="1" latinLnBrk="0" hangingPunct="1">
        <a:defRPr kumimoji="0" kern="1200">
          <a:solidFill>
            <a:schemeClr val="tx1"/>
          </a:solidFill>
          <a:latin typeface="+mn-lt"/>
          <a:ea typeface="+mn-ea"/>
          <a:cs typeface="+mn-cs"/>
        </a:defRPr>
      </a:lvl8pPr>
      <a:lvl9pPr marL="3657509"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audio" Target="../media/audio2.wav"/><Relationship Id="rId7"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9.xml"/><Relationship Id="rId6" Type="http://schemas.openxmlformats.org/officeDocument/2006/relationships/hyperlink" Target="http://vendraminiletras.blogspot.com/" TargetMode="External"/><Relationship Id="rId5" Type="http://schemas.openxmlformats.org/officeDocument/2006/relationships/image" Target="../media/image6.jpeg"/><Relationship Id="rId4" Type="http://schemas.openxmlformats.org/officeDocument/2006/relationships/image" Target="../media/image5.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tile tx="0" ty="0" sx="100000" sy="100000" flip="x" algn="r"/>
        </a:blipFill>
        <a:effectLst/>
      </p:bgPr>
    </p:bg>
    <p:spTree>
      <p:nvGrpSpPr>
        <p:cNvPr id="1" name=""/>
        <p:cNvGrpSpPr/>
        <p:nvPr/>
      </p:nvGrpSpPr>
      <p:grpSpPr>
        <a:xfrm>
          <a:off x="0" y="0"/>
          <a:ext cx="0" cy="0"/>
          <a:chOff x="0" y="0"/>
          <a:chExt cx="0" cy="0"/>
        </a:xfrm>
      </p:grpSpPr>
      <p:sp>
        <p:nvSpPr>
          <p:cNvPr id="3" name="CaixaDeTexto 2"/>
          <p:cNvSpPr txBox="1"/>
          <p:nvPr/>
        </p:nvSpPr>
        <p:spPr>
          <a:xfrm rot="21014035">
            <a:off x="3717288" y="1116238"/>
            <a:ext cx="3800883" cy="435368"/>
          </a:xfrm>
          <a:prstGeom prst="rect">
            <a:avLst/>
          </a:prstGeom>
          <a:noFill/>
          <a:scene3d>
            <a:camera prst="orthographicFront"/>
            <a:lightRig rig="threePt" dir="t"/>
          </a:scene3d>
          <a:sp3d>
            <a:bevelT prst="angle"/>
          </a:sp3d>
        </p:spPr>
        <p:txBody>
          <a:bodyPr wrap="square" rtlCol="0">
            <a:prstTxWarp prst="textArchUp">
              <a:avLst/>
            </a:prstTxWarp>
            <a:spAutoFit/>
          </a:bodyPr>
          <a:lstStyle/>
          <a:p>
            <a:pPr algn="ctr"/>
            <a:r>
              <a:rPr lang="pt-BR" sz="6000" b="1" dirty="0" smtClean="0">
                <a:ln w="22225">
                  <a:solidFill>
                    <a:schemeClr val="accent2"/>
                  </a:solidFill>
                  <a:prstDash val="solid"/>
                </a:ln>
                <a:solidFill>
                  <a:schemeClr val="accent2">
                    <a:lumMod val="40000"/>
                    <a:lumOff val="60000"/>
                  </a:schemeClr>
                </a:solidFill>
                <a:latin typeface="Informal Roman" panose="030604020304060B0204" pitchFamily="66" charset="0"/>
              </a:rPr>
              <a:t>   </a:t>
            </a:r>
            <a:r>
              <a:rPr lang="pt-BR" sz="2800" b="1" spc="600" dirty="0" smtClean="0">
                <a:ln w="22225">
                  <a:solidFill>
                    <a:schemeClr val="accent2"/>
                  </a:solidFill>
                  <a:prstDash val="solid"/>
                </a:ln>
                <a:solidFill>
                  <a:schemeClr val="accent2">
                    <a:lumMod val="40000"/>
                    <a:lumOff val="60000"/>
                  </a:schemeClr>
                </a:solidFill>
                <a:latin typeface="Kristen ITC" panose="03050502040202030202" pitchFamily="66" charset="0"/>
              </a:rPr>
              <a:t>SINO </a:t>
            </a:r>
          </a:p>
          <a:p>
            <a:pPr algn="ctr"/>
            <a:r>
              <a:rPr lang="pt-BR" sz="2800" b="1" spc="600" dirty="0" smtClean="0">
                <a:ln w="22225">
                  <a:solidFill>
                    <a:schemeClr val="accent2"/>
                  </a:solidFill>
                  <a:prstDash val="solid"/>
                </a:ln>
                <a:solidFill>
                  <a:schemeClr val="accent2">
                    <a:lumMod val="40000"/>
                    <a:lumOff val="60000"/>
                  </a:schemeClr>
                </a:solidFill>
                <a:latin typeface="Kristen ITC" panose="03050502040202030202" pitchFamily="66" charset="0"/>
              </a:rPr>
              <a:t> PEREGRINO</a:t>
            </a:r>
            <a:r>
              <a:rPr lang="pt-BR" b="1" spc="600" dirty="0" smtClean="0">
                <a:ln w="22225">
                  <a:solidFill>
                    <a:schemeClr val="accent2"/>
                  </a:solidFill>
                  <a:prstDash val="solid"/>
                </a:ln>
                <a:solidFill>
                  <a:schemeClr val="accent2">
                    <a:lumMod val="40000"/>
                    <a:lumOff val="60000"/>
                  </a:schemeClr>
                </a:solidFill>
                <a:latin typeface="Kristen ITC" panose="03050502040202030202" pitchFamily="66" charset="0"/>
              </a:rPr>
              <a:t>  </a:t>
            </a:r>
            <a:endParaRPr lang="pt-BR" sz="4800" b="1" spc="600" dirty="0">
              <a:ln w="22225">
                <a:solidFill>
                  <a:schemeClr val="accent2"/>
                </a:solidFill>
                <a:prstDash val="solid"/>
              </a:ln>
              <a:solidFill>
                <a:schemeClr val="accent2">
                  <a:lumMod val="40000"/>
                  <a:lumOff val="60000"/>
                </a:schemeClr>
              </a:solidFill>
              <a:latin typeface="Kristen ITC" panose="03050502040202030202" pitchFamily="66" charset="0"/>
            </a:endParaRPr>
          </a:p>
        </p:txBody>
      </p:sp>
      <p:sp>
        <p:nvSpPr>
          <p:cNvPr id="5" name="CaixaDeTexto 4"/>
          <p:cNvSpPr txBox="1"/>
          <p:nvPr/>
        </p:nvSpPr>
        <p:spPr>
          <a:xfrm>
            <a:off x="7358082" y="4429138"/>
            <a:ext cx="1538370" cy="646331"/>
          </a:xfrm>
          <a:prstGeom prst="rect">
            <a:avLst/>
          </a:prstGeom>
          <a:ln w="38100">
            <a:solidFill>
              <a:srgbClr val="00B050"/>
            </a:solidFill>
          </a:ln>
        </p:spPr>
        <p:style>
          <a:lnRef idx="1">
            <a:schemeClr val="accent4"/>
          </a:lnRef>
          <a:fillRef idx="2">
            <a:schemeClr val="accent4"/>
          </a:fillRef>
          <a:effectRef idx="1">
            <a:schemeClr val="accent4"/>
          </a:effectRef>
          <a:fontRef idx="minor">
            <a:schemeClr val="dk1"/>
          </a:fontRef>
        </p:style>
        <p:txBody>
          <a:bodyPr wrap="none" rtlCol="0">
            <a:spAutoFit/>
          </a:bodyPr>
          <a:lstStyle/>
          <a:p>
            <a:pPr algn="ctr"/>
            <a:r>
              <a:rPr lang="pt-BR" b="1" dirty="0" smtClean="0"/>
              <a:t>PROGRESSÃO </a:t>
            </a:r>
          </a:p>
          <a:p>
            <a:pPr algn="ctr"/>
            <a:r>
              <a:rPr lang="pt-BR" b="1" dirty="0" smtClean="0"/>
              <a:t>AUTOMÁTICA</a:t>
            </a:r>
            <a:endParaRPr lang="pt-BR" b="1" dirty="0"/>
          </a:p>
        </p:txBody>
      </p:sp>
    </p:spTree>
    <p:extLst>
      <p:ext uri="{BB962C8B-B14F-4D97-AF65-F5344CB8AC3E}">
        <p14:creationId xmlns:p14="http://schemas.microsoft.com/office/powerpoint/2010/main" xmlns="" val="2556767271"/>
      </p:ext>
    </p:extLst>
  </p:cSld>
  <p:clrMapOvr>
    <a:masterClrMapping/>
  </p:clrMapOvr>
  <p:transition spd="slow" advClick="0" advTm="15000">
    <p:wheel spokes="8"/>
    <p:sndAc>
      <p:stSnd loop="1">
        <p:snd r:embed="rId2" name="Greensleeves-(English-Traditional).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4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4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4000"/>
                            </p:stCondLst>
                            <p:childTnLst>
                              <p:par>
                                <p:cTn id="12" presetID="15" presetClass="entr" presetSubtype="0" fill="hold" nodeType="after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p:cTn id="14" dur="4250" fill="hold"/>
                                        <p:tgtEl>
                                          <p:spTgt spid="3">
                                            <p:txEl>
                                              <p:pRg st="1" end="1"/>
                                            </p:txEl>
                                          </p:spTgt>
                                        </p:tgtEl>
                                        <p:attrNameLst>
                                          <p:attrName>ppt_w</p:attrName>
                                        </p:attrNameLst>
                                      </p:cBhvr>
                                      <p:tavLst>
                                        <p:tav tm="0">
                                          <p:val>
                                            <p:fltVal val="0"/>
                                          </p:val>
                                        </p:tav>
                                        <p:tav tm="100000">
                                          <p:val>
                                            <p:strVal val="#ppt_w"/>
                                          </p:val>
                                        </p:tav>
                                      </p:tavLst>
                                    </p:anim>
                                    <p:anim calcmode="lin" valueType="num">
                                      <p:cBhvr>
                                        <p:cTn id="15" dur="4250" fill="hold"/>
                                        <p:tgtEl>
                                          <p:spTgt spid="3">
                                            <p:txEl>
                                              <p:pRg st="1" end="1"/>
                                            </p:txEl>
                                          </p:spTgt>
                                        </p:tgtEl>
                                        <p:attrNameLst>
                                          <p:attrName>ppt_h</p:attrName>
                                        </p:attrNameLst>
                                      </p:cBhvr>
                                      <p:tavLst>
                                        <p:tav tm="0">
                                          <p:val>
                                            <p:fltVal val="0"/>
                                          </p:val>
                                        </p:tav>
                                        <p:tav tm="100000">
                                          <p:val>
                                            <p:strVal val="#ppt_h"/>
                                          </p:val>
                                        </p:tav>
                                      </p:tavLst>
                                    </p:anim>
                                    <p:anim calcmode="lin" valueType="num">
                                      <p:cBhvr>
                                        <p:cTn id="16" dur="425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7" dur="425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21463"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200975" y="3219822"/>
            <a:ext cx="8784976" cy="1815882"/>
          </a:xfrm>
          <a:prstGeom prst="rect">
            <a:avLst/>
          </a:prstGeom>
        </p:spPr>
        <p:txBody>
          <a:bodyPr wrap="square">
            <a:spAutoFit/>
          </a:bodyPr>
          <a:lstStyle/>
          <a:p>
            <a:pPr lvl="0" algn="ctr">
              <a:spcAft>
                <a:spcPts val="0"/>
              </a:spcAft>
              <a:tabLst>
                <a:tab pos="800100" algn="l"/>
              </a:tabLst>
              <a:defRPr/>
            </a:pPr>
            <a:r>
              <a:rPr lang="pt-BR" sz="2800" b="1" dirty="0">
                <a:solidFill>
                  <a:srgbClr val="FFFF00"/>
                </a:solidFill>
                <a:effectLst>
                  <a:outerShdw blurRad="38100" dist="38100" dir="2700000" algn="tl">
                    <a:srgbClr val="000000">
                      <a:alpha val="43137"/>
                    </a:srgbClr>
                  </a:outerShdw>
                </a:effectLst>
                <a:latin typeface="Arial Narrow"/>
                <a:ea typeface="Times New Roman"/>
              </a:rPr>
              <a:t>Escuto no fundo do vale um som que ecoa sobre o pico de uma montanha verdejante. Sua relva fina e macia abriga meu corpo nas alturas, cansado pelas andanças, uma vez que percorreu na mente lugares antes nunca caminhados. </a:t>
            </a:r>
            <a:endParaRPr lang="pt-BR" sz="24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2442520606"/>
      </p:ext>
    </p:extLst>
  </p:cSld>
  <p:clrMapOvr>
    <a:masterClrMapping/>
  </p:clrMapOvr>
  <p:transition spd="slow" advClick="0" advTm="25000">
    <p:whee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anim calcmode="lin" valueType="num">
                                      <p:cBhvr>
                                        <p:cTn id="10" dur="4000" fill="hold"/>
                                        <p:tgtEl>
                                          <p:spTgt spid="2"/>
                                        </p:tgtEl>
                                        <p:attrNameLst>
                                          <p:attrName>ppt_x</p:attrName>
                                        </p:attrNameLst>
                                      </p:cBhvr>
                                      <p:tavLst>
                                        <p:tav tm="0">
                                          <p:val>
                                            <p:fltVal val="0.5"/>
                                          </p:val>
                                        </p:tav>
                                        <p:tav tm="100000">
                                          <p:val>
                                            <p:strVal val="#ppt_x"/>
                                          </p:val>
                                        </p:tav>
                                      </p:tavLst>
                                    </p:anim>
                                    <p:anim calcmode="lin" valueType="num">
                                      <p:cBhvr>
                                        <p:cTn id="11" dur="4000" fill="hold"/>
                                        <p:tgtEl>
                                          <p:spTgt spid="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35496" y="25463"/>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43000" y="2859782"/>
            <a:ext cx="8928992" cy="2246769"/>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pt-BR" sz="2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a:ea typeface="Times New Roman"/>
                <a:cs typeface="Times New Roman"/>
              </a:rPr>
              <a:t>O volume do som vem em minha direção lentamente, coloco minha cabeça entre as mãos, aconchego as orelhas e procuro verificar a direção. Percebo, então, que chega com uma sonoridade mais estridente e consigo enxergar nos caminhos tortuosos em forma de trilhas, um caprino.</a:t>
            </a:r>
            <a:endParaRPr kumimoji="0" lang="pt-BR" sz="2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endParaRPr>
          </a:p>
        </p:txBody>
      </p:sp>
    </p:spTree>
    <p:extLst>
      <p:ext uri="{BB962C8B-B14F-4D97-AF65-F5344CB8AC3E}">
        <p14:creationId xmlns:p14="http://schemas.microsoft.com/office/powerpoint/2010/main" xmlns="" val="875312722"/>
      </p:ext>
    </p:extLst>
  </p:cSld>
  <p:clrMapOvr>
    <a:masterClrMapping/>
  </p:clrMapOvr>
  <p:transition spd="slow" advClick="0" advTm="25000">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43508" y="2355726"/>
            <a:ext cx="8856984" cy="2677656"/>
          </a:xfrm>
          <a:prstGeom prst="rect">
            <a:avLst/>
          </a:prstGeom>
        </p:spPr>
        <p:txBody>
          <a:bodyPr wrap="square">
            <a:spAutoFit/>
          </a:bodyPr>
          <a:lstStyle/>
          <a:p>
            <a:pPr lvl="0" algn="ctr">
              <a:spcAft>
                <a:spcPts val="0"/>
              </a:spcAft>
              <a:tabLst>
                <a:tab pos="800100" algn="l"/>
              </a:tabLst>
              <a:defRPr/>
            </a:pPr>
            <a:r>
              <a:rPr lang="pt-BR" sz="2800" b="1" dirty="0">
                <a:solidFill>
                  <a:srgbClr val="FFFF00"/>
                </a:solidFill>
                <a:effectLst>
                  <a:outerShdw blurRad="38100" dist="38100" dir="2700000" algn="tl">
                    <a:srgbClr val="000000">
                      <a:alpha val="43137"/>
                    </a:srgbClr>
                  </a:outerShdw>
                </a:effectLst>
                <a:latin typeface="Arial Narrow"/>
                <a:ea typeface="Times New Roman"/>
              </a:rPr>
              <a:t>Observando o seu caminhar, vejo que em seu rastro seguem outros da espécie montanhesa, aqueles que parecem ficar grudados nas inclinações das montanhas. Conforme mais se aproximavam, o som tornava-se mais alto. Observei que o da frente era de um macho líder, pois carregava uma sineta envolta no pescoço</a:t>
            </a:r>
            <a:r>
              <a:rPr lang="pt-BR" sz="2800" b="1" dirty="0" smtClean="0">
                <a:solidFill>
                  <a:srgbClr val="FFFF00"/>
                </a:solidFill>
                <a:effectLst>
                  <a:outerShdw blurRad="38100" dist="38100" dir="2700000" algn="tl">
                    <a:srgbClr val="000000">
                      <a:alpha val="43137"/>
                    </a:srgbClr>
                  </a:outerShdw>
                </a:effectLst>
                <a:latin typeface="Arial Narrow"/>
                <a:ea typeface="Times New Roman"/>
              </a:rPr>
              <a:t>.</a:t>
            </a:r>
            <a:endParaRPr lang="pt-BR" sz="24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2614160293"/>
      </p:ext>
    </p:extLst>
  </p:cSld>
  <p:clrMapOvr>
    <a:masterClrMapping/>
  </p:clrMapOvr>
  <p:transition spd="slow" advClick="0" advTm="25000">
    <p:strips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43508" y="2427734"/>
            <a:ext cx="8856984" cy="2677656"/>
          </a:xfrm>
          <a:prstGeom prst="rect">
            <a:avLst/>
          </a:prstGeom>
        </p:spPr>
        <p:txBody>
          <a:bodyPr wrap="square">
            <a:spAutoFit/>
          </a:bodyPr>
          <a:lstStyle/>
          <a:p>
            <a:pPr lvl="0" algn="ctr">
              <a:spcAft>
                <a:spcPts val="0"/>
              </a:spcAft>
              <a:tabLst>
                <a:tab pos="800100" algn="l"/>
              </a:tabLst>
              <a:defRPr/>
            </a:pPr>
            <a:r>
              <a:rPr lang="pt-BR" sz="2800" b="1" dirty="0">
                <a:solidFill>
                  <a:srgbClr val="FFFF00"/>
                </a:solidFill>
                <a:effectLst>
                  <a:outerShdw blurRad="38100" dist="38100" dir="2700000" algn="tl">
                    <a:srgbClr val="000000">
                      <a:alpha val="43137"/>
                    </a:srgbClr>
                  </a:outerShdw>
                </a:effectLst>
                <a:latin typeface="Arial Narrow"/>
                <a:ea typeface="Times New Roman"/>
              </a:rPr>
              <a:t>Muito lá atrás, apareceu a figura do condutor daquele rebanho homogêneo. Era um garoto ainda, acompanhava-o um cão pastor que acomodava sempre próximas ao caprino líder, as suas fêmeas, todas em estado de lactação, </a:t>
            </a:r>
            <a:r>
              <a:rPr lang="pt-BR" sz="2800" b="1" dirty="0" smtClean="0">
                <a:solidFill>
                  <a:srgbClr val="FFFF00"/>
                </a:solidFill>
                <a:effectLst>
                  <a:outerShdw blurRad="38100" dist="38100" dir="2700000" algn="tl">
                    <a:srgbClr val="000000">
                      <a:alpha val="43137"/>
                    </a:srgbClr>
                  </a:outerShdw>
                </a:effectLst>
                <a:latin typeface="Arial Narrow"/>
                <a:ea typeface="Times New Roman"/>
              </a:rPr>
              <a:t>sendo o </a:t>
            </a:r>
            <a:r>
              <a:rPr lang="pt-BR" sz="2800" b="1" dirty="0">
                <a:solidFill>
                  <a:srgbClr val="FFFF00"/>
                </a:solidFill>
                <a:effectLst>
                  <a:outerShdw blurRad="38100" dist="38100" dir="2700000" algn="tl">
                    <a:srgbClr val="000000">
                      <a:alpha val="43137"/>
                    </a:srgbClr>
                  </a:outerShdw>
                </a:effectLst>
                <a:latin typeface="Arial Narrow"/>
                <a:ea typeface="Times New Roman"/>
              </a:rPr>
              <a:t>produto fabricado por aquele menino e seus pais, elaborando um queijo de ótima qualidade, vendido no vilarejo</a:t>
            </a:r>
            <a:r>
              <a:rPr lang="pt-BR" sz="2800" b="1" dirty="0" smtClean="0">
                <a:solidFill>
                  <a:srgbClr val="FFFF00"/>
                </a:solidFill>
                <a:effectLst>
                  <a:outerShdw blurRad="38100" dist="38100" dir="2700000" algn="tl">
                    <a:srgbClr val="000000">
                      <a:alpha val="43137"/>
                    </a:srgbClr>
                  </a:outerShdw>
                </a:effectLst>
                <a:latin typeface="Arial Narrow"/>
                <a:ea typeface="Times New Roman"/>
              </a:rPr>
              <a:t>.</a:t>
            </a:r>
            <a:endParaRPr lang="pt-BR" sz="24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1172649247"/>
      </p:ext>
    </p:extLst>
  </p:cSld>
  <p:clrMapOvr>
    <a:masterClrMapping/>
  </p:clrMapOvr>
  <p:transition spd="slow" advClick="0" advTm="25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9497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43508" y="2245538"/>
            <a:ext cx="8856984" cy="2985433"/>
          </a:xfrm>
          <a:prstGeom prst="rect">
            <a:avLst/>
          </a:prstGeom>
        </p:spPr>
        <p:txBody>
          <a:bodyPr wrap="square">
            <a:spAutoFit/>
          </a:bodyPr>
          <a:lstStyle/>
          <a:p>
            <a:pPr lvl="0" algn="ctr">
              <a:spcAft>
                <a:spcPts val="0"/>
              </a:spcAft>
              <a:tabLst>
                <a:tab pos="800100" algn="l"/>
              </a:tabLst>
              <a:defRPr/>
            </a:pPr>
            <a:r>
              <a:rPr lang="pt-BR" sz="2800" b="1" dirty="0">
                <a:solidFill>
                  <a:srgbClr val="FFFF00"/>
                </a:solidFill>
                <a:effectLst>
                  <a:outerShdw blurRad="38100" dist="38100" dir="2700000" algn="tl">
                    <a:srgbClr val="000000">
                      <a:alpha val="43137"/>
                    </a:srgbClr>
                  </a:outerShdw>
                </a:effectLst>
                <a:latin typeface="Arial Narrow"/>
                <a:ea typeface="Times New Roman"/>
              </a:rPr>
              <a:t>Indaguei o porquê aquele reprodutor tinha um sino ao redor de seu pescoço. O menino falou </a:t>
            </a:r>
            <a:r>
              <a:rPr lang="pt-BR" sz="3200" b="1" dirty="0">
                <a:solidFill>
                  <a:srgbClr val="FFFF00"/>
                </a:solidFill>
                <a:effectLst>
                  <a:outerShdw blurRad="38100" dist="38100" dir="2700000" algn="tl">
                    <a:srgbClr val="000000">
                      <a:alpha val="43137"/>
                    </a:srgbClr>
                  </a:outerShdw>
                </a:effectLst>
                <a:latin typeface="Arial Narrow"/>
                <a:ea typeface="Times New Roman"/>
              </a:rPr>
              <a:t>que era para ele saber aonde o rebanho se encontrava, para não perder a proximidade, uma vez que havia outros para olhar. Refleti sobre aquela situação, tentando entender o significado do som de um sino... </a:t>
            </a:r>
            <a:endParaRPr lang="pt-BR" sz="28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2471561674"/>
      </p:ext>
    </p:extLst>
  </p:cSld>
  <p:clrMapOvr>
    <a:masterClrMapping/>
  </p:clrMapOvr>
  <p:transition spd="slow" advClick="0" advTm="25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30979" y="2281178"/>
            <a:ext cx="8928992" cy="2862322"/>
          </a:xfrm>
          <a:prstGeom prst="rect">
            <a:avLst/>
          </a:prstGeom>
        </p:spPr>
        <p:txBody>
          <a:bodyPr wrap="square">
            <a:spAutoFit/>
          </a:bodyPr>
          <a:lstStyle/>
          <a:p>
            <a:pPr lvl="0" algn="ctr">
              <a:spcAft>
                <a:spcPts val="0"/>
              </a:spcAft>
              <a:tabLst>
                <a:tab pos="800100" algn="l"/>
              </a:tabLst>
              <a:defRPr/>
            </a:pPr>
            <a:r>
              <a:rPr lang="pt-BR" sz="3600" b="1" dirty="0">
                <a:solidFill>
                  <a:srgbClr val="FFFF00"/>
                </a:solidFill>
                <a:effectLst>
                  <a:outerShdw blurRad="38100" dist="38100" dir="2700000" algn="tl">
                    <a:srgbClr val="000000">
                      <a:alpha val="43137"/>
                    </a:srgbClr>
                  </a:outerShdw>
                </a:effectLst>
                <a:latin typeface="Arial Narrow"/>
                <a:ea typeface="Times New Roman"/>
              </a:rPr>
              <a:t>Já ouvi em diversas situações: O repicar triste no dia da morte do Papa João Paulo II, o anúncio alegre do recreio da minha escola de infância, o da algazarra do último dia do ano na </a:t>
            </a:r>
            <a:r>
              <a:rPr lang="pt-BR" sz="3600" b="1" dirty="0" smtClean="0">
                <a:solidFill>
                  <a:srgbClr val="FFFF00"/>
                </a:solidFill>
                <a:effectLst>
                  <a:outerShdw blurRad="38100" dist="38100" dir="2700000" algn="tl">
                    <a:srgbClr val="000000">
                      <a:alpha val="43137"/>
                    </a:srgbClr>
                  </a:outerShdw>
                </a:effectLst>
                <a:latin typeface="Arial Narrow"/>
                <a:ea typeface="Times New Roman"/>
              </a:rPr>
              <a:t>minha cidade</a:t>
            </a:r>
            <a:r>
              <a:rPr lang="pt-BR" sz="2000" b="1" dirty="0" smtClean="0">
                <a:solidFill>
                  <a:srgbClr val="FFFF00"/>
                </a:solidFill>
                <a:effectLst>
                  <a:outerShdw blurRad="38100" dist="38100" dir="2700000" algn="tl">
                    <a:srgbClr val="000000">
                      <a:alpha val="43137"/>
                    </a:srgbClr>
                  </a:outerShdw>
                </a:effectLst>
                <a:latin typeface="Arial Narrow"/>
                <a:ea typeface="Times New Roman"/>
              </a:rPr>
              <a:t>.</a:t>
            </a:r>
            <a:endParaRPr lang="pt-BR"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1393780358"/>
      </p:ext>
    </p:extLst>
  </p:cSld>
  <p:clrMapOvr>
    <a:masterClrMapping/>
  </p:clrMapOvr>
  <p:transition spd="slow" advClick="0" advTm="25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2589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07504" y="2859782"/>
            <a:ext cx="8928992" cy="2123658"/>
          </a:xfrm>
          <a:prstGeom prst="rect">
            <a:avLst/>
          </a:prstGeom>
        </p:spPr>
        <p:txBody>
          <a:bodyPr wrap="square">
            <a:spAutoFit/>
          </a:bodyPr>
          <a:lstStyle/>
          <a:p>
            <a:pPr lvl="0" algn="ctr">
              <a:spcAft>
                <a:spcPts val="0"/>
              </a:spcAft>
              <a:tabLst>
                <a:tab pos="800100" algn="l"/>
              </a:tabLst>
              <a:defRPr/>
            </a:pPr>
            <a:r>
              <a:rPr lang="pt-BR" sz="3200" b="1" dirty="0">
                <a:solidFill>
                  <a:srgbClr val="FFFF00"/>
                </a:solidFill>
                <a:effectLst>
                  <a:outerShdw blurRad="38100" dist="38100" dir="2700000" algn="tl">
                    <a:srgbClr val="000000">
                      <a:alpha val="43137"/>
                    </a:srgbClr>
                  </a:outerShdw>
                </a:effectLst>
                <a:latin typeface="Arial Narrow"/>
                <a:ea typeface="Times New Roman"/>
              </a:rPr>
              <a:t>A reflexão que faço agora é que eles sempre dobram ou dobraram nas mais variadas situações. O segredo dos tipos de sons está no manuseio, que sempre é entregue a uma pessoa mais experimentada. </a:t>
            </a:r>
            <a:r>
              <a:rPr lang="pt-BR" sz="3600" b="1" dirty="0">
                <a:solidFill>
                  <a:srgbClr val="FFFF00"/>
                </a:solidFill>
                <a:effectLst>
                  <a:outerShdw blurRad="38100" dist="38100" dir="2700000" algn="tl">
                    <a:srgbClr val="000000">
                      <a:alpha val="43137"/>
                    </a:srgbClr>
                  </a:outerShdw>
                </a:effectLst>
                <a:latin typeface="Arial Narrow"/>
                <a:ea typeface="Times New Roman"/>
              </a:rPr>
              <a:t> </a:t>
            </a:r>
            <a:endParaRPr lang="pt-BR" sz="32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3812028292"/>
      </p:ext>
    </p:extLst>
  </p:cSld>
  <p:clrMapOvr>
    <a:masterClrMapping/>
  </p:clrMapOvr>
  <p:transition spd="slow" advClick="0" advTm="25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07504" y="1923678"/>
            <a:ext cx="8928992" cy="3046988"/>
          </a:xfrm>
          <a:prstGeom prst="rect">
            <a:avLst/>
          </a:prstGeom>
        </p:spPr>
        <p:txBody>
          <a:bodyPr wrap="square">
            <a:spAutoFit/>
          </a:bodyPr>
          <a:lstStyle/>
          <a:p>
            <a:pPr lvl="0" algn="ctr">
              <a:spcAft>
                <a:spcPts val="0"/>
              </a:spcAft>
              <a:tabLst>
                <a:tab pos="800100" algn="l"/>
              </a:tabLst>
              <a:defRPr/>
            </a:pPr>
            <a:r>
              <a:rPr lang="pt-BR" sz="3200" b="1" dirty="0">
                <a:solidFill>
                  <a:srgbClr val="FFFF00"/>
                </a:solidFill>
                <a:effectLst>
                  <a:outerShdw blurRad="38100" dist="38100" dir="2700000" algn="tl">
                    <a:srgbClr val="000000">
                      <a:alpha val="43137"/>
                    </a:srgbClr>
                  </a:outerShdw>
                </a:effectLst>
                <a:latin typeface="Arial Narrow"/>
                <a:ea typeface="Times New Roman"/>
              </a:rPr>
              <a:t>O badalador da catedral de São Pedro, certamente conhece muitos “toques”; já o servente da escola de antigamente anunciava a entrada, o recreio e o término, sempre com o mesmo trinar, o da Igreja matriz local, extravasava suas emoções no último dia do ano, em toques alucinados, e por aí afora</a:t>
            </a:r>
            <a:r>
              <a:rPr lang="pt-BR" sz="3200" b="1" dirty="0" smtClean="0">
                <a:solidFill>
                  <a:srgbClr val="FFFF00"/>
                </a:solidFill>
                <a:effectLst>
                  <a:outerShdw blurRad="38100" dist="38100" dir="2700000" algn="tl">
                    <a:srgbClr val="000000">
                      <a:alpha val="43137"/>
                    </a:srgbClr>
                  </a:outerShdw>
                </a:effectLst>
                <a:latin typeface="Arial Narrow"/>
                <a:ea typeface="Times New Roman"/>
              </a:rPr>
              <a:t>.</a:t>
            </a:r>
            <a:endParaRPr lang="pt-BR" sz="28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3696456166"/>
      </p:ext>
    </p:extLst>
  </p:cSld>
  <p:clrMapOvr>
    <a:masterClrMapping/>
  </p:clrMapOvr>
  <p:transition spd="slow" advClick="0" advTm="25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07504" y="2859782"/>
            <a:ext cx="8928992" cy="2246769"/>
          </a:xfrm>
          <a:prstGeom prst="rect">
            <a:avLst/>
          </a:prstGeom>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pt-BR" sz="2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a:ea typeface="Times New Roman"/>
                <a:cs typeface="Times New Roman"/>
              </a:rPr>
              <a:t>Analisando o som provocado por este objeto, imaginei que, ao ver as folhas mortas caindo dos galhos das arvores, deveriam provocar também um som, como o da catedral ou uma igreja, quando acolhe para as últimas homenagens, um ser humano, que partiu para lugares por nós </a:t>
            </a:r>
            <a:r>
              <a:rPr kumimoji="0" lang="pt-BR" sz="2800" b="1" i="0" u="none" strike="noStrike" kern="0" cap="none" spc="0" normalizeH="0" baseline="0" noProof="0" dirty="0" smtClean="0">
                <a:ln>
                  <a:noFill/>
                </a:ln>
                <a:solidFill>
                  <a:srgbClr val="FFFF00"/>
                </a:solidFill>
                <a:effectLst>
                  <a:outerShdw blurRad="38100" dist="38100" dir="2700000" algn="tl">
                    <a:srgbClr val="000000">
                      <a:alpha val="43137"/>
                    </a:srgbClr>
                  </a:outerShdw>
                </a:effectLst>
                <a:uLnTx/>
                <a:uFillTx/>
                <a:latin typeface="Arial Narrow"/>
                <a:ea typeface="Times New Roman"/>
                <a:cs typeface="Times New Roman"/>
              </a:rPr>
              <a:t>desconhecidos.</a:t>
            </a:r>
            <a:endParaRPr kumimoji="0" lang="pt-BR" sz="28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endParaRPr>
          </a:p>
        </p:txBody>
      </p:sp>
    </p:spTree>
    <p:extLst>
      <p:ext uri="{BB962C8B-B14F-4D97-AF65-F5344CB8AC3E}">
        <p14:creationId xmlns:p14="http://schemas.microsoft.com/office/powerpoint/2010/main" xmlns="" val="3934042597"/>
      </p:ext>
    </p:extLst>
  </p:cSld>
  <p:clrMapOvr>
    <a:masterClrMapping/>
  </p:clrMapOvr>
  <p:transition spd="slow" advClick="0" advTm="25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07504" y="2859782"/>
            <a:ext cx="8928992" cy="2062103"/>
          </a:xfrm>
          <a:prstGeom prst="rect">
            <a:avLst/>
          </a:prstGeom>
        </p:spPr>
        <p:txBody>
          <a:bodyPr wrap="square">
            <a:spAutoFit/>
          </a:bodyPr>
          <a:lstStyle/>
          <a:p>
            <a:pPr lvl="0" algn="ctr">
              <a:spcAft>
                <a:spcPts val="0"/>
              </a:spcAft>
              <a:tabLst>
                <a:tab pos="800100" algn="l"/>
              </a:tabLst>
              <a:defRPr/>
            </a:pPr>
            <a:r>
              <a:rPr lang="pt-BR" sz="3200" b="1" dirty="0">
                <a:solidFill>
                  <a:srgbClr val="FFFF00"/>
                </a:solidFill>
                <a:effectLst>
                  <a:outerShdw blurRad="38100" dist="38100" dir="2700000" algn="tl">
                    <a:srgbClr val="000000">
                      <a:alpha val="43137"/>
                    </a:srgbClr>
                  </a:outerShdw>
                </a:effectLst>
                <a:latin typeface="Arial Narrow"/>
                <a:ea typeface="Times New Roman"/>
              </a:rPr>
              <a:t>Mas não, é o inicio do outono, partiram os gorjeios dos pássaros que criaram seus filhotes, as formigas já se recolheram aos seus ninhos, após abastecerem com folhas verdes, garantindo o inverno futuro.</a:t>
            </a:r>
            <a:endParaRPr lang="pt-BR" sz="2800" b="1" dirty="0">
              <a:solidFill>
                <a:srgbClr val="FFFF00"/>
              </a:solidFill>
              <a:effectLst>
                <a:outerShdw blurRad="38100" dist="38100" dir="2700000" algn="tl">
                  <a:srgbClr val="000000">
                    <a:alpha val="43137"/>
                  </a:srgbClr>
                </a:outerShdw>
              </a:effectLst>
              <a:latin typeface="Times New Roman"/>
              <a:ea typeface="Times New Roman"/>
            </a:endParaRPr>
          </a:p>
        </p:txBody>
      </p:sp>
    </p:spTree>
    <p:extLst>
      <p:ext uri="{BB962C8B-B14F-4D97-AF65-F5344CB8AC3E}">
        <p14:creationId xmlns:p14="http://schemas.microsoft.com/office/powerpoint/2010/main" xmlns="" val="3993105121"/>
      </p:ext>
    </p:extLst>
  </p:cSld>
  <p:clrMapOvr>
    <a:masterClrMapping/>
  </p:clrMapOvr>
  <p:transition spd="slow" advClick="0" advTm="25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trash-russia.com/wp-content/uploads/2014/09/night-saint-petersburg-amazing-photos-of-city-by-sergey-louks-1.jpeg"/>
          <p:cNvPicPr>
            <a:picLocks noChangeAspect="1" noChangeArrowheads="1"/>
          </p:cNvPicPr>
          <p:nvPr/>
        </p:nvPicPr>
        <p:blipFill>
          <a:blip r:embed="rId2" cstate="print">
            <a:lum contrast="10000"/>
            <a:extLst>
              <a:ext uri="{28A0092B-C50C-407E-A947-70E740481C1C}">
                <a14:useLocalDpi xmlns:a14="http://schemas.microsoft.com/office/drawing/2010/main" xmlns="" val="0"/>
              </a:ext>
            </a:extLst>
          </a:blip>
          <a:srcRect/>
          <a:stretch>
            <a:fillRect/>
          </a:stretch>
        </p:blipFill>
        <p:spPr bwMode="auto">
          <a:xfrm>
            <a:off x="0" y="0"/>
            <a:ext cx="9144000" cy="5143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Retângulo 1"/>
          <p:cNvSpPr/>
          <p:nvPr/>
        </p:nvSpPr>
        <p:spPr>
          <a:xfrm>
            <a:off x="107504" y="2787774"/>
            <a:ext cx="8794064" cy="2246769"/>
          </a:xfrm>
          <a:prstGeom prst="rect">
            <a:avLst/>
          </a:prstGeom>
        </p:spPr>
        <p:txBody>
          <a:bodyPr wrap="square">
            <a:spAutoFit/>
          </a:bodyPr>
          <a:lstStyle/>
          <a:p>
            <a:pPr lvl="0" algn="ctr">
              <a:spcAft>
                <a:spcPts val="0"/>
              </a:spcAft>
              <a:tabLst>
                <a:tab pos="800100" algn="l"/>
              </a:tabLst>
              <a:defRPr/>
            </a:pPr>
            <a:r>
              <a:rPr lang="pt-BR" sz="2800" b="1" dirty="0">
                <a:solidFill>
                  <a:srgbClr val="FFFF00"/>
                </a:solidFill>
                <a:effectLst>
                  <a:outerShdw blurRad="38100" dist="38100" dir="2700000" algn="tl">
                    <a:srgbClr val="000000">
                      <a:alpha val="43137"/>
                    </a:srgbClr>
                  </a:outerShdw>
                </a:effectLst>
                <a:latin typeface="Arial Narrow"/>
                <a:ea typeface="Times New Roman"/>
              </a:rPr>
              <a:t>O que restou de som para nós nesse inicio de nova estação? Quem sabe, algum sino possa trinar um som diferente com suaves badaladas, que possamos nos deitar na relva molhada da manhã e banhar nossos pensamentos com imagens de muito sol e alegria</a:t>
            </a:r>
            <a:r>
              <a:rPr lang="pt-BR" sz="2800" b="1" dirty="0" smtClean="0">
                <a:solidFill>
                  <a:srgbClr val="FFFF00"/>
                </a:solidFill>
                <a:effectLst>
                  <a:outerShdw blurRad="38100" dist="38100" dir="2700000" algn="tl">
                    <a:srgbClr val="000000">
                      <a:alpha val="43137"/>
                    </a:srgbClr>
                  </a:outerShdw>
                </a:effectLst>
                <a:latin typeface="Arial Narrow"/>
                <a:ea typeface="Times New Roman"/>
              </a:rPr>
              <a:t>.</a:t>
            </a:r>
            <a:r>
              <a:rPr lang="pt-BR" sz="2400" b="1" dirty="0">
                <a:solidFill>
                  <a:srgbClr val="FFFF00"/>
                </a:solidFill>
                <a:latin typeface="Arial Narrow"/>
                <a:ea typeface="Times New Roman"/>
              </a:rPr>
              <a:t> </a:t>
            </a:r>
            <a:endParaRPr lang="pt-BR" sz="2000" b="1" dirty="0">
              <a:solidFill>
                <a:srgbClr val="FFFF00"/>
              </a:solidFill>
              <a:latin typeface="Times New Roman"/>
              <a:ea typeface="Times New Roman"/>
            </a:endParaRPr>
          </a:p>
        </p:txBody>
      </p:sp>
    </p:spTree>
    <p:extLst>
      <p:ext uri="{BB962C8B-B14F-4D97-AF65-F5344CB8AC3E}">
        <p14:creationId xmlns:p14="http://schemas.microsoft.com/office/powerpoint/2010/main" xmlns="" val="4030631248"/>
      </p:ext>
    </p:extLst>
  </p:cSld>
  <p:clrMapOvr>
    <a:masterClrMapping/>
  </p:clrMapOvr>
  <p:transition spd="slow" advClick="0" advTm="23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2" name="Retângulo 1"/>
          <p:cNvSpPr/>
          <p:nvPr/>
        </p:nvSpPr>
        <p:spPr>
          <a:xfrm>
            <a:off x="3428992" y="214296"/>
            <a:ext cx="2214578" cy="3508653"/>
          </a:xfrm>
          <a:prstGeom prst="rect">
            <a:avLst/>
          </a:prstGeom>
        </p:spPr>
        <p:txBody>
          <a:bodyPr wrap="square">
            <a:spAutoFit/>
          </a:bodyPr>
          <a:lstStyle/>
          <a:p>
            <a:pPr algn="ctr" fontAlgn="auto">
              <a:spcBef>
                <a:spcPts val="0"/>
              </a:spcBef>
              <a:spcAft>
                <a:spcPts val="0"/>
              </a:spcAft>
            </a:pPr>
            <a:r>
              <a:rPr lang="pt-BR" sz="1400" b="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a:t>
            </a:r>
            <a:r>
              <a:rPr lang="pt-BR" sz="1400"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E </a:t>
            </a:r>
            <a:r>
              <a:rPr lang="pt-BR" sz="1400" b="1" dirty="0" smtClean="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FORMATAÇÃO</a:t>
            </a:r>
            <a:endParaRPr lang="pt-BR" sz="1400" b="1" dirty="0">
              <a:solidFill>
                <a:srgbClr val="FFFF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ctr" fontAlgn="auto">
              <a:spcBef>
                <a:spcPts val="0"/>
              </a:spcBef>
              <a:spcAft>
                <a:spcPts val="0"/>
              </a:spcAft>
            </a:pPr>
            <a:r>
              <a:rPr lang="pt-BR" sz="2000" b="1" spc="300" dirty="0">
                <a:solidFill>
                  <a:srgbClr val="00B0F0"/>
                </a:solidFill>
                <a:effectLst>
                  <a:outerShdw blurRad="38100" dist="38100" dir="2700000" algn="tl">
                    <a:srgbClr val="000000">
                      <a:alpha val="43137"/>
                    </a:srgbClr>
                  </a:outerShdw>
                </a:effectLst>
                <a:latin typeface="Freestyle Script" pitchFamily="66" charset="0"/>
                <a:cs typeface="David" panose="020E0502060401010101" pitchFamily="34" charset="-79"/>
              </a:rPr>
              <a:t>TONINHO  VENDRAMINI  </a:t>
            </a:r>
            <a:endParaRPr lang="pt-BR" b="1" u="sng" dirty="0" smtClean="0">
              <a:solidFill>
                <a:srgbClr val="00B0F0"/>
              </a:solidFill>
              <a:effectLst>
                <a:outerShdw blurRad="38100" dist="38100" dir="2700000" algn="tl">
                  <a:srgbClr val="000000">
                    <a:alpha val="43137"/>
                  </a:srgbClr>
                </a:outerShdw>
              </a:effectLst>
              <a:latin typeface="Maiandra GD" pitchFamily="34" charset="0"/>
            </a:endParaRPr>
          </a:p>
          <a:p>
            <a:pPr algn="r" fontAlgn="auto">
              <a:spcBef>
                <a:spcPts val="0"/>
              </a:spcBef>
              <a:spcAft>
                <a:spcPts val="0"/>
              </a:spcAft>
            </a:pPr>
            <a:endParaRPr lang="pt-BR" sz="1400" b="1" u="sng" dirty="0" smtClean="0">
              <a:solidFill>
                <a:srgbClr val="00B0F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sz="1400" b="1" dirty="0" smtClean="0">
                <a:solidFill>
                  <a:schemeClr val="accent1">
                    <a:lumMod val="75000"/>
                  </a:schemeClr>
                </a:solidFill>
                <a:effectLst>
                  <a:outerShdw blurRad="38100" dist="38100" dir="2700000" algn="tl">
                    <a:srgbClr val="000000">
                      <a:alpha val="43137"/>
                    </a:srgbClr>
                  </a:outerShdw>
                </a:effectLst>
                <a:latin typeface="Maiandra GD" pitchFamily="34" charset="0"/>
              </a:rPr>
              <a:t>Arte </a:t>
            </a:r>
            <a:r>
              <a:rPr lang="pt-BR" sz="1400" b="1" dirty="0">
                <a:solidFill>
                  <a:schemeClr val="accent1">
                    <a:lumMod val="75000"/>
                  </a:schemeClr>
                </a:solidFill>
                <a:effectLst>
                  <a:outerShdw blurRad="38100" dist="38100" dir="2700000" algn="tl">
                    <a:srgbClr val="000000">
                      <a:alpha val="43137"/>
                    </a:srgbClr>
                  </a:outerShdw>
                </a:effectLst>
                <a:latin typeface="Maiandra GD" pitchFamily="34" charset="0"/>
              </a:rPr>
              <a:t>Final </a:t>
            </a:r>
          </a:p>
          <a:p>
            <a:pPr algn="ctr" fontAlgn="auto">
              <a:spcBef>
                <a:spcPts val="0"/>
              </a:spcBef>
              <a:spcAft>
                <a:spcPts val="0"/>
              </a:spcAft>
            </a:pPr>
            <a:r>
              <a:rPr lang="pt-BR" sz="1400" b="1" i="1" dirty="0" smtClean="0">
                <a:solidFill>
                  <a:srgbClr val="00B0F0"/>
                </a:solidFill>
                <a:effectLst>
                  <a:outerShdw blurRad="38100" dist="38100" dir="2700000" algn="tl">
                    <a:srgbClr val="000000">
                      <a:alpha val="43137"/>
                    </a:srgbClr>
                  </a:outerShdw>
                </a:effectLst>
                <a:latin typeface="Maiandra GD" pitchFamily="34" charset="0"/>
              </a:rPr>
              <a:t>Fotos </a:t>
            </a:r>
            <a:r>
              <a:rPr lang="pt-BR" sz="1400" b="1" i="1" dirty="0">
                <a:solidFill>
                  <a:srgbClr val="00B0F0"/>
                </a:solidFill>
                <a:effectLst>
                  <a:outerShdw blurRad="38100" dist="38100" dir="2700000" algn="tl">
                    <a:srgbClr val="000000">
                      <a:alpha val="43137"/>
                    </a:srgbClr>
                  </a:outerShdw>
                </a:effectLst>
                <a:latin typeface="Maiandra GD" pitchFamily="34" charset="0"/>
              </a:rPr>
              <a:t>/ Internet   </a:t>
            </a:r>
          </a:p>
          <a:p>
            <a:pPr algn="ctr" fontAlgn="auto">
              <a:spcBef>
                <a:spcPts val="0"/>
              </a:spcBef>
              <a:spcAft>
                <a:spcPts val="0"/>
              </a:spcAft>
            </a:pPr>
            <a:endParaRPr lang="pt-BR" sz="1400" b="1" i="1" dirty="0" smtClean="0">
              <a:solidFill>
                <a:srgbClr val="00B0F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sz="1400" b="1" i="1" dirty="0" smtClean="0">
                <a:solidFill>
                  <a:srgbClr val="00B050"/>
                </a:solidFill>
                <a:effectLst>
                  <a:outerShdw blurRad="38100" dist="38100" dir="2700000" algn="tl">
                    <a:srgbClr val="000000">
                      <a:alpha val="43137"/>
                    </a:srgbClr>
                  </a:outerShdw>
                </a:effectLst>
                <a:latin typeface="Maiandra GD" pitchFamily="34" charset="0"/>
              </a:rPr>
              <a:t>Músicas </a:t>
            </a:r>
            <a:r>
              <a:rPr lang="pt-BR" sz="1400" b="1" i="1" dirty="0">
                <a:solidFill>
                  <a:srgbClr val="00B050"/>
                </a:solidFill>
                <a:effectLst>
                  <a:outerShdw blurRad="38100" dist="38100" dir="2700000" algn="tl">
                    <a:srgbClr val="000000">
                      <a:alpha val="43137"/>
                    </a:srgbClr>
                  </a:outerShdw>
                </a:effectLst>
                <a:latin typeface="Maiandra GD" pitchFamily="34" charset="0"/>
              </a:rPr>
              <a:t>de </a:t>
            </a:r>
            <a:r>
              <a:rPr lang="pt-BR" sz="1400" b="1" i="1" dirty="0" smtClean="0">
                <a:solidFill>
                  <a:srgbClr val="00B050"/>
                </a:solidFill>
                <a:effectLst>
                  <a:outerShdw blurRad="38100" dist="38100" dir="2700000" algn="tl">
                    <a:srgbClr val="000000">
                      <a:alpha val="43137"/>
                    </a:srgbClr>
                  </a:outerShdw>
                </a:effectLst>
                <a:latin typeface="Maiandra GD" pitchFamily="34" charset="0"/>
              </a:rPr>
              <a:t>Fundo</a:t>
            </a:r>
          </a:p>
          <a:p>
            <a:pPr algn="ctr" fontAlgn="auto">
              <a:spcBef>
                <a:spcPts val="0"/>
              </a:spcBef>
              <a:spcAft>
                <a:spcPts val="0"/>
              </a:spcAft>
            </a:pPr>
            <a:r>
              <a:rPr lang="pt-BR" sz="1400" b="1" i="1" dirty="0" smtClean="0">
                <a:solidFill>
                  <a:srgbClr val="7030A0"/>
                </a:solidFill>
                <a:effectLst>
                  <a:outerShdw blurRad="38100" dist="38100" dir="2700000" algn="tl">
                    <a:srgbClr val="000000">
                      <a:alpha val="43137"/>
                    </a:srgbClr>
                  </a:outerShdw>
                </a:effectLst>
                <a:latin typeface="Maiandra GD" pitchFamily="34" charset="0"/>
              </a:rPr>
              <a:t>Acompanhamento</a:t>
            </a:r>
          </a:p>
          <a:p>
            <a:pPr algn="ctr" fontAlgn="auto">
              <a:spcBef>
                <a:spcPts val="0"/>
              </a:spcBef>
              <a:spcAft>
                <a:spcPts val="0"/>
              </a:spcAft>
            </a:pPr>
            <a:r>
              <a:rPr lang="pt-BR" sz="1400" b="1" i="1" dirty="0" err="1" smtClean="0">
                <a:solidFill>
                  <a:srgbClr val="00B0F0"/>
                </a:solidFill>
                <a:effectLst>
                  <a:outerShdw blurRad="38100" dist="38100" dir="2700000" algn="tl">
                    <a:srgbClr val="000000">
                      <a:alpha val="43137"/>
                    </a:srgbClr>
                  </a:outerShdw>
                </a:effectLst>
                <a:latin typeface="Maiandra GD" pitchFamily="34" charset="0"/>
              </a:rPr>
              <a:t>Greensleaves</a:t>
            </a:r>
            <a:endParaRPr lang="pt-BR" sz="1400" b="1" i="1" dirty="0" smtClean="0">
              <a:solidFill>
                <a:srgbClr val="00B0F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endParaRPr lang="pt-BR" sz="1400" b="1" i="1" dirty="0" smtClean="0">
              <a:solidFill>
                <a:srgbClr val="7030A0"/>
              </a:solidFill>
              <a:effectLst>
                <a:outerShdw blurRad="38100" dist="38100" dir="2700000" algn="tl">
                  <a:srgbClr val="000000">
                    <a:alpha val="43137"/>
                  </a:srgbClr>
                </a:outerShdw>
              </a:effectLst>
              <a:latin typeface="Maiandra GD" pitchFamily="34" charset="0"/>
            </a:endParaRPr>
          </a:p>
          <a:p>
            <a:pPr algn="ctr" fontAlgn="auto">
              <a:spcBef>
                <a:spcPts val="0"/>
              </a:spcBef>
              <a:spcAft>
                <a:spcPts val="0"/>
              </a:spcAft>
            </a:pPr>
            <a:r>
              <a:rPr lang="pt-BR" sz="1400" b="1" i="1" dirty="0" smtClean="0">
                <a:solidFill>
                  <a:srgbClr val="7030A0"/>
                </a:solidFill>
                <a:effectLst>
                  <a:outerShdw blurRad="38100" dist="38100" dir="2700000" algn="tl">
                    <a:srgbClr val="000000">
                      <a:alpha val="43137"/>
                    </a:srgbClr>
                  </a:outerShdw>
                </a:effectLst>
                <a:latin typeface="Maiandra GD" pitchFamily="34" charset="0"/>
              </a:rPr>
              <a:t>Encerramento</a:t>
            </a:r>
          </a:p>
          <a:p>
            <a:pPr algn="ctr" fontAlgn="auto">
              <a:spcBef>
                <a:spcPts val="0"/>
              </a:spcBef>
              <a:spcAft>
                <a:spcPts val="0"/>
              </a:spcAft>
            </a:pPr>
            <a:r>
              <a:rPr lang="pt-BR" sz="1400" b="1" i="1" dirty="0" err="1" smtClean="0">
                <a:solidFill>
                  <a:srgbClr val="00B0F0"/>
                </a:solidFill>
                <a:effectLst>
                  <a:outerShdw blurRad="38100" dist="38100" dir="2700000" algn="tl">
                    <a:srgbClr val="000000">
                      <a:alpha val="43137"/>
                    </a:srgbClr>
                  </a:outerShdw>
                </a:effectLst>
                <a:latin typeface="Maiandra GD" pitchFamily="34" charset="0"/>
              </a:rPr>
              <a:t>All</a:t>
            </a:r>
            <a:r>
              <a:rPr lang="pt-BR" sz="1400" b="1" i="1" dirty="0" smtClean="0">
                <a:solidFill>
                  <a:srgbClr val="00B0F0"/>
                </a:solidFill>
                <a:effectLst>
                  <a:outerShdw blurRad="38100" dist="38100" dir="2700000" algn="tl">
                    <a:srgbClr val="000000">
                      <a:alpha val="43137"/>
                    </a:srgbClr>
                  </a:outerShdw>
                </a:effectLst>
                <a:latin typeface="Maiandra GD" pitchFamily="34" charset="0"/>
              </a:rPr>
              <a:t> </a:t>
            </a:r>
            <a:r>
              <a:rPr lang="pt-BR" sz="1400" b="1" i="1" dirty="0" smtClean="0">
                <a:solidFill>
                  <a:srgbClr val="00B0F0"/>
                </a:solidFill>
                <a:effectLst>
                  <a:outerShdw blurRad="38100" dist="38100" dir="2700000" algn="tl">
                    <a:srgbClr val="000000">
                      <a:alpha val="43137"/>
                    </a:srgbClr>
                  </a:outerShdw>
                </a:effectLst>
                <a:latin typeface="Maiandra GD" pitchFamily="34" charset="0"/>
              </a:rPr>
              <a:t>The Way</a:t>
            </a:r>
          </a:p>
          <a:p>
            <a:pPr algn="ctr" fontAlgn="auto">
              <a:spcBef>
                <a:spcPts val="0"/>
              </a:spcBef>
              <a:spcAft>
                <a:spcPts val="0"/>
              </a:spcAft>
            </a:pPr>
            <a:r>
              <a:rPr lang="pt-BR" sz="1400" b="1" i="1" dirty="0" smtClean="0">
                <a:solidFill>
                  <a:srgbClr val="00B0F0"/>
                </a:solidFill>
                <a:effectLst>
                  <a:outerShdw blurRad="38100" dist="38100" dir="2700000" algn="tl">
                    <a:srgbClr val="000000">
                      <a:alpha val="43137"/>
                    </a:srgbClr>
                  </a:outerShdw>
                </a:effectLst>
                <a:latin typeface="Maiandra GD" pitchFamily="34" charset="0"/>
              </a:rPr>
              <a:t>Canta: Brenda</a:t>
            </a:r>
            <a:r>
              <a:rPr lang="pt-BR" sz="1200" b="1" i="1" dirty="0" smtClean="0">
                <a:solidFill>
                  <a:srgbClr val="00B0F0"/>
                </a:solidFill>
                <a:effectLst>
                  <a:outerShdw blurRad="38100" dist="38100" dir="2700000" algn="tl">
                    <a:srgbClr val="000000">
                      <a:alpha val="43137"/>
                    </a:srgbClr>
                  </a:outerShdw>
                </a:effectLst>
                <a:latin typeface="Maiandra GD" pitchFamily="34" charset="0"/>
              </a:rPr>
              <a:t> </a:t>
            </a:r>
            <a:r>
              <a:rPr lang="pt-BR" sz="1200" b="1" i="1" dirty="0" smtClean="0">
                <a:solidFill>
                  <a:srgbClr val="00B0F0"/>
                </a:solidFill>
                <a:effectLst>
                  <a:outerShdw blurRad="38100" dist="38100" dir="2700000" algn="tl">
                    <a:srgbClr val="000000">
                      <a:alpha val="43137"/>
                    </a:srgbClr>
                  </a:outerShdw>
                </a:effectLst>
                <a:latin typeface="Maiandra GD" pitchFamily="34" charset="0"/>
              </a:rPr>
              <a:t>Lee</a:t>
            </a:r>
            <a:endParaRPr lang="pt-BR" sz="1200" b="1" i="1" dirty="0">
              <a:solidFill>
                <a:srgbClr val="00B0F0"/>
              </a:solidFill>
              <a:effectLst>
                <a:outerShdw blurRad="38100" dist="38100" dir="2700000" algn="tl">
                  <a:srgbClr val="000000">
                    <a:alpha val="43137"/>
                  </a:srgbClr>
                </a:outerShdw>
              </a:effectLst>
              <a:latin typeface="Maiandra GD" pitchFamily="34"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xmlns="">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sz="2400" dirty="0">
              <a:solidFill>
                <a:prstClr val="black"/>
              </a:solidFill>
              <a:latin typeface="Times New Roman" pitchFamily="18"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4"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258127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2" name="Picture 9"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5400000">
                <a:off x="-2581275" y="414337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20"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3848100" y="6308725"/>
                <a:ext cx="5295900" cy="133351"/>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pic>
            <p:nvPicPr>
              <p:cNvPr id="18" name="Picture 25" descr="Acessorio GIF (130)"/>
              <p:cNvPicPr>
                <a:picLocks noChangeAspect="1" noChangeArrowheads="1" noCrop="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rot="10800000">
                <a:off x="0" y="6308725"/>
                <a:ext cx="5295900" cy="133350"/>
              </a:xfrm>
              <a:prstGeom prst="ellipse">
                <a:avLst/>
              </a:prstGeom>
              <a:ln w="28575" cap="rnd">
                <a:solidFill>
                  <a:schemeClr val="accent5">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xmlns="">
                    <a:solidFill>
                      <a:srgbClr val="FFFFFF"/>
                    </a:solidFill>
                  </a14:hiddenFill>
                </a:ext>
              </a:extLst>
            </p:spPr>
          </p:pic>
        </p:grpSp>
      </p:grpSp>
      <p:pic>
        <p:nvPicPr>
          <p:cNvPr id="25" name="Imagem 24"/>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5357818" y="571486"/>
            <a:ext cx="3604660" cy="2714644"/>
          </a:xfrm>
          <a:prstGeom prst="rect">
            <a:avLst/>
          </a:prstGeom>
          <a:solidFill>
            <a:srgbClr val="FFFFFF">
              <a:shade val="85000"/>
            </a:srgbClr>
          </a:solidFill>
          <a:ln w="28575" cap="rnd">
            <a:solidFill>
              <a:srgbClr val="0070C0"/>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
        <p:nvSpPr>
          <p:cNvPr id="3" name="Retângulo 2"/>
          <p:cNvSpPr/>
          <p:nvPr/>
        </p:nvSpPr>
        <p:spPr>
          <a:xfrm>
            <a:off x="3571868" y="3786196"/>
            <a:ext cx="5286412" cy="1159998"/>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fontAlgn="auto">
              <a:spcBef>
                <a:spcPts val="0"/>
              </a:spcBef>
              <a:spcAft>
                <a:spcPts val="0"/>
              </a:spcAft>
            </a:pPr>
            <a:r>
              <a:rPr lang="pt-BR" sz="900" dirty="0">
                <a:solidFill>
                  <a:srgbClr val="0070C0"/>
                </a:solidFill>
                <a:latin typeface="Britannic Bold" panose="020B0903060703020204" pitchFamily="34" charset="0"/>
                <a:cs typeface="+mn-cs"/>
              </a:rPr>
              <a:t>ACESSE  MEUS  ESPAÇOS  CULTURAIS  E  TORNE-SE  MEU SEGUIDOR</a:t>
            </a:r>
            <a:endParaRPr lang="pt-BR" dirty="0">
              <a:solidFill>
                <a:srgbClr val="002060"/>
              </a:solidFill>
              <a:latin typeface="Britannic Bold" panose="020B0903060703020204" pitchFamily="34" charset="0"/>
              <a:cs typeface="+mn-cs"/>
            </a:endParaRPr>
          </a:p>
          <a:p>
            <a:pPr algn="ctr" fontAlgn="auto">
              <a:spcBef>
                <a:spcPts val="0"/>
              </a:spcBef>
              <a:spcAft>
                <a:spcPts val="0"/>
              </a:spcAft>
            </a:pPr>
            <a:r>
              <a:rPr lang="pt-BR" dirty="0">
                <a:solidFill>
                  <a:srgbClr val="7030A0"/>
                </a:solidFill>
                <a:latin typeface="Britannic Bold" panose="020B0903060703020204" pitchFamily="34" charset="0"/>
                <a:cs typeface="+mn-cs"/>
                <a:hlinkClick r:id="rId6"/>
              </a:rPr>
              <a:t>http://vendraminiletras.blogspot.com/</a:t>
            </a:r>
            <a:endParaRPr lang="pt-BR" dirty="0">
              <a:solidFill>
                <a:srgbClr val="7030A0"/>
              </a:solidFill>
              <a:latin typeface="Britannic Bold" panose="020B0903060703020204" pitchFamily="34" charset="0"/>
              <a:cs typeface="+mn-cs"/>
            </a:endParaRPr>
          </a:p>
          <a:p>
            <a:pPr algn="ctr" fontAlgn="auto">
              <a:spcBef>
                <a:spcPts val="0"/>
              </a:spcBef>
              <a:spcAft>
                <a:spcPts val="0"/>
              </a:spcAft>
            </a:pPr>
            <a:r>
              <a:rPr lang="pt-BR" dirty="0">
                <a:solidFill>
                  <a:srgbClr val="7030A0"/>
                </a:solidFill>
                <a:latin typeface="Britannic Bold" panose="020B0903060703020204" pitchFamily="34" charset="0"/>
                <a:cs typeface="+mn-cs"/>
              </a:rPr>
              <a:t>http://sergrasan.com/toninhovendraminislides/</a:t>
            </a:r>
          </a:p>
          <a:p>
            <a:pPr algn="ctr" fontAlgn="auto">
              <a:spcBef>
                <a:spcPts val="0"/>
              </a:spcBef>
              <a:spcAft>
                <a:spcPts val="0"/>
              </a:spcAft>
            </a:pPr>
            <a:r>
              <a:rPr lang="pt-BR" sz="825" dirty="0">
                <a:solidFill>
                  <a:srgbClr val="C00000"/>
                </a:solidFill>
                <a:latin typeface="Arial Black" panose="020B0A04020102020204" pitchFamily="34" charset="0"/>
                <a:cs typeface="Aharoni" panose="02010803020104030203" pitchFamily="2" charset="-79"/>
              </a:rPr>
              <a:t>PARTICIPAÇÕES:</a:t>
            </a:r>
          </a:p>
          <a:p>
            <a:pPr marL="685718" lvl="2" algn="ctr" fontAlgn="auto">
              <a:spcBef>
                <a:spcPts val="0"/>
              </a:spcBef>
              <a:spcAft>
                <a:spcPts val="0"/>
              </a:spcAft>
            </a:pPr>
            <a:r>
              <a:rPr lang="pt-BR" sz="788"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a:r>
              <a:rPr lang="pt-BR" sz="825" dirty="0">
                <a:solidFill>
                  <a:srgbClr val="002060"/>
                </a:solidFill>
                <a:latin typeface="Arial Black" panose="020B0A04020102020204" pitchFamily="34" charset="0"/>
                <a:cs typeface="Aharoni" panose="02010803020104030203" pitchFamily="2" charset="-79"/>
              </a:rPr>
              <a:t> </a:t>
            </a:r>
            <a:r>
              <a:rPr lang="pt-BR" sz="788" dirty="0">
                <a:solidFill>
                  <a:srgbClr val="002060"/>
                </a:solidFill>
                <a:latin typeface="Arial Black" panose="020B0A04020102020204" pitchFamily="34" charset="0"/>
                <a:cs typeface="Aharoni" panose="02010803020104030203" pitchFamily="2" charset="-79"/>
              </a:rPr>
              <a:t>ACADEMIA NACIONAL DE LETRAS DO PORTAL DO POETA BRASILEIRO -  ACADÊMICO  </a:t>
            </a:r>
            <a:r>
              <a:rPr lang="pt-BR" sz="788" dirty="0" smtClean="0">
                <a:solidFill>
                  <a:srgbClr val="002060"/>
                </a:solidFill>
                <a:latin typeface="Arial Black" panose="020B0A04020102020204" pitchFamily="34" charset="0"/>
                <a:cs typeface="Aharoni" panose="02010803020104030203" pitchFamily="2" charset="-79"/>
              </a:rPr>
              <a:t>28</a:t>
            </a:r>
            <a:endParaRPr lang="pt-BR" sz="788" dirty="0">
              <a:solidFill>
                <a:srgbClr val="002060"/>
              </a:solidFill>
              <a:latin typeface="Arial Black" panose="020B0A04020102020204" pitchFamily="34" charset="0"/>
              <a:cs typeface="Aharoni" panose="02010803020104030203" pitchFamily="2" charset="-79"/>
            </a:endParaRPr>
          </a:p>
        </p:txBody>
      </p:sp>
      <p:pic>
        <p:nvPicPr>
          <p:cNvPr id="27" name="Imagem 26" descr="lanternas.jpg"/>
          <p:cNvPicPr>
            <a:picLocks noChangeAspect="1"/>
          </p:cNvPicPr>
          <p:nvPr/>
        </p:nvPicPr>
        <p:blipFill>
          <a:blip r:embed="rId7" cstate="print"/>
          <a:stretch>
            <a:fillRect/>
          </a:stretch>
        </p:blipFill>
        <p:spPr>
          <a:xfrm>
            <a:off x="285720" y="440299"/>
            <a:ext cx="3357586" cy="41316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xmlns="" val="1636589696"/>
      </p:ext>
    </p:extLst>
  </p:cSld>
  <p:clrMapOvr>
    <a:masterClrMapping/>
  </p:clrMapOvr>
  <p:transition spd="slow" advClick="0" advTm="115000">
    <p:newsflash/>
    <p:sndAc>
      <p:stSnd loop="1">
        <p:snd r:embed="rId3" name="All The Way - Brenda Le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53" presetClass="entr" presetSubtype="0"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p:cTn id="13"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4"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5" dur="3000"/>
                                        <p:tgtEl>
                                          <p:spTgt spid="2">
                                            <p:txEl>
                                              <p:pRg st="0" end="0"/>
                                            </p:txEl>
                                          </p:spTgt>
                                        </p:tgtEl>
                                      </p:cBhvr>
                                    </p:animEffect>
                                  </p:childTnLst>
                                </p:cTn>
                              </p:par>
                            </p:childTnLst>
                          </p:cTn>
                        </p:par>
                        <p:par>
                          <p:cTn id="16" fill="hold">
                            <p:stCondLst>
                              <p:cond delay="7000"/>
                            </p:stCondLst>
                            <p:childTnLst>
                              <p:par>
                                <p:cTn id="17" presetID="53" presetClass="entr" presetSubtype="0" fill="hold" nodeType="afterEffect">
                                  <p:stCondLst>
                                    <p:cond delay="0"/>
                                  </p:stCondLst>
                                  <p:childTnLst>
                                    <p:set>
                                      <p:cBhvr>
                                        <p:cTn id="18" dur="1" fill="hold">
                                          <p:stCondLst>
                                            <p:cond delay="0"/>
                                          </p:stCondLst>
                                        </p:cTn>
                                        <p:tgtEl>
                                          <p:spTgt spid="2">
                                            <p:txEl>
                                              <p:pRg st="1" end="1"/>
                                            </p:txEl>
                                          </p:spTgt>
                                        </p:tgtEl>
                                        <p:attrNameLst>
                                          <p:attrName>style.visibility</p:attrName>
                                        </p:attrNameLst>
                                      </p:cBhvr>
                                      <p:to>
                                        <p:strVal val="visible"/>
                                      </p:to>
                                    </p:set>
                                    <p:anim calcmode="lin" valueType="num">
                                      <p:cBhvr>
                                        <p:cTn id="19" dur="3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20" dur="3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21" dur="3000"/>
                                        <p:tgtEl>
                                          <p:spTgt spid="2">
                                            <p:txEl>
                                              <p:pRg st="1" end="1"/>
                                            </p:txEl>
                                          </p:spTgt>
                                        </p:tgtEl>
                                      </p:cBhvr>
                                    </p:animEffect>
                                  </p:childTnLst>
                                </p:cTn>
                              </p:par>
                              <p:par>
                                <p:cTn id="22" presetID="53" presetClass="entr" presetSubtype="0" fill="hold" nodeType="withEffect">
                                  <p:stCondLst>
                                    <p:cond delay="0"/>
                                  </p:stCondLst>
                                  <p:childTnLst>
                                    <p:set>
                                      <p:cBhvr>
                                        <p:cTn id="23" dur="1" fill="hold">
                                          <p:stCondLst>
                                            <p:cond delay="0"/>
                                          </p:stCondLst>
                                        </p:cTn>
                                        <p:tgtEl>
                                          <p:spTgt spid="25"/>
                                        </p:tgtEl>
                                        <p:attrNameLst>
                                          <p:attrName>style.visibility</p:attrName>
                                        </p:attrNameLst>
                                      </p:cBhvr>
                                      <p:to>
                                        <p:strVal val="visible"/>
                                      </p:to>
                                    </p:set>
                                    <p:anim calcmode="lin" valueType="num">
                                      <p:cBhvr>
                                        <p:cTn id="24" dur="3000" fill="hold"/>
                                        <p:tgtEl>
                                          <p:spTgt spid="25"/>
                                        </p:tgtEl>
                                        <p:attrNameLst>
                                          <p:attrName>ppt_w</p:attrName>
                                        </p:attrNameLst>
                                      </p:cBhvr>
                                      <p:tavLst>
                                        <p:tav tm="0">
                                          <p:val>
                                            <p:fltVal val="0"/>
                                          </p:val>
                                        </p:tav>
                                        <p:tav tm="100000">
                                          <p:val>
                                            <p:strVal val="#ppt_w"/>
                                          </p:val>
                                        </p:tav>
                                      </p:tavLst>
                                    </p:anim>
                                    <p:anim calcmode="lin" valueType="num">
                                      <p:cBhvr>
                                        <p:cTn id="25" dur="3000" fill="hold"/>
                                        <p:tgtEl>
                                          <p:spTgt spid="25"/>
                                        </p:tgtEl>
                                        <p:attrNameLst>
                                          <p:attrName>ppt_h</p:attrName>
                                        </p:attrNameLst>
                                      </p:cBhvr>
                                      <p:tavLst>
                                        <p:tav tm="0">
                                          <p:val>
                                            <p:fltVal val="0"/>
                                          </p:val>
                                        </p:tav>
                                        <p:tav tm="100000">
                                          <p:val>
                                            <p:strVal val="#ppt_h"/>
                                          </p:val>
                                        </p:tav>
                                      </p:tavLst>
                                    </p:anim>
                                    <p:animEffect transition="in" filter="fade">
                                      <p:cBhvr>
                                        <p:cTn id="26" dur="3000"/>
                                        <p:tgtEl>
                                          <p:spTgt spid="25"/>
                                        </p:tgtEl>
                                      </p:cBhvr>
                                    </p:animEffect>
                                  </p:childTnLst>
                                </p:cTn>
                              </p:par>
                              <p:par>
                                <p:cTn id="27" presetID="29" presetClass="entr" presetSubtype="0" fill="hold" nodeType="withEffect">
                                  <p:stCondLst>
                                    <p:cond delay="0"/>
                                  </p:stCondLst>
                                  <p:childTnLst>
                                    <p:set>
                                      <p:cBhvr>
                                        <p:cTn id="28" dur="1" fill="hold">
                                          <p:stCondLst>
                                            <p:cond delay="0"/>
                                          </p:stCondLst>
                                        </p:cTn>
                                        <p:tgtEl>
                                          <p:spTgt spid="27"/>
                                        </p:tgtEl>
                                        <p:attrNameLst>
                                          <p:attrName>style.visibility</p:attrName>
                                        </p:attrNameLst>
                                      </p:cBhvr>
                                      <p:to>
                                        <p:strVal val="visible"/>
                                      </p:to>
                                    </p:set>
                                    <p:anim calcmode="lin" valueType="num">
                                      <p:cBhvr>
                                        <p:cTn id="29" dur="3000" fill="hold"/>
                                        <p:tgtEl>
                                          <p:spTgt spid="27"/>
                                        </p:tgtEl>
                                        <p:attrNameLst>
                                          <p:attrName>ppt_x</p:attrName>
                                        </p:attrNameLst>
                                      </p:cBhvr>
                                      <p:tavLst>
                                        <p:tav tm="0">
                                          <p:val>
                                            <p:strVal val="#ppt_x-.2"/>
                                          </p:val>
                                        </p:tav>
                                        <p:tav tm="100000">
                                          <p:val>
                                            <p:strVal val="#ppt_x"/>
                                          </p:val>
                                        </p:tav>
                                      </p:tavLst>
                                    </p:anim>
                                    <p:anim calcmode="lin" valueType="num">
                                      <p:cBhvr>
                                        <p:cTn id="30" dur="30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31" dur="3000"/>
                                        <p:tgtEl>
                                          <p:spTgt spid="27"/>
                                        </p:tgtEl>
                                      </p:cBhvr>
                                    </p:animEffect>
                                  </p:childTnLst>
                                </p:cTn>
                              </p:par>
                            </p:childTnLst>
                          </p:cTn>
                        </p:par>
                        <p:par>
                          <p:cTn id="32" fill="hold">
                            <p:stCondLst>
                              <p:cond delay="10000"/>
                            </p:stCondLst>
                            <p:childTnLst>
                              <p:par>
                                <p:cTn id="33" presetID="2" presetClass="entr" presetSubtype="4" fill="hold" nodeType="afterEffect">
                                  <p:stCondLst>
                                    <p:cond delay="0"/>
                                  </p:stCondLst>
                                  <p:childTnLst>
                                    <p:set>
                                      <p:cBhvr>
                                        <p:cTn id="34" dur="1" fill="hold">
                                          <p:stCondLst>
                                            <p:cond delay="0"/>
                                          </p:stCondLst>
                                        </p:cTn>
                                        <p:tgtEl>
                                          <p:spTgt spid="2">
                                            <p:txEl>
                                              <p:pRg st="3" end="3"/>
                                            </p:txEl>
                                          </p:spTgt>
                                        </p:tgtEl>
                                        <p:attrNameLst>
                                          <p:attrName>style.visibility</p:attrName>
                                        </p:attrNameLst>
                                      </p:cBhvr>
                                      <p:to>
                                        <p:strVal val="visible"/>
                                      </p:to>
                                    </p:set>
                                    <p:anim calcmode="lin" valueType="num">
                                      <p:cBhvr additive="base">
                                        <p:cTn id="35"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6" dur="30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par>
                          <p:cTn id="37" fill="hold">
                            <p:stCondLst>
                              <p:cond delay="13000"/>
                            </p:stCondLst>
                            <p:childTnLst>
                              <p:par>
                                <p:cTn id="38" presetID="2" presetClass="entr" presetSubtype="4" fill="hold" nodeType="afterEffect">
                                  <p:stCondLst>
                                    <p:cond delay="0"/>
                                  </p:stCondLst>
                                  <p:childTnLst>
                                    <p:set>
                                      <p:cBhvr>
                                        <p:cTn id="39" dur="1" fill="hold">
                                          <p:stCondLst>
                                            <p:cond delay="0"/>
                                          </p:stCondLst>
                                        </p:cTn>
                                        <p:tgtEl>
                                          <p:spTgt spid="2">
                                            <p:txEl>
                                              <p:pRg st="4" end="4"/>
                                            </p:txEl>
                                          </p:spTgt>
                                        </p:tgtEl>
                                        <p:attrNameLst>
                                          <p:attrName>style.visibility</p:attrName>
                                        </p:attrNameLst>
                                      </p:cBhvr>
                                      <p:to>
                                        <p:strVal val="visible"/>
                                      </p:to>
                                    </p:set>
                                    <p:anim calcmode="lin" valueType="num">
                                      <p:cBhvr additive="base">
                                        <p:cTn id="40" dur="30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41" dur="3000" fill="hold"/>
                                        <p:tgtEl>
                                          <p:spTgt spid="2">
                                            <p:txEl>
                                              <p:pRg st="4" end="4"/>
                                            </p:txEl>
                                          </p:spTgt>
                                        </p:tgtEl>
                                        <p:attrNameLst>
                                          <p:attrName>ppt_y</p:attrName>
                                        </p:attrNameLst>
                                      </p:cBhvr>
                                      <p:tavLst>
                                        <p:tav tm="0">
                                          <p:val>
                                            <p:strVal val="1+#ppt_h/2"/>
                                          </p:val>
                                        </p:tav>
                                        <p:tav tm="100000">
                                          <p:val>
                                            <p:strVal val="#ppt_y"/>
                                          </p:val>
                                        </p:tav>
                                      </p:tavLst>
                                    </p:anim>
                                  </p:childTnLst>
                                </p:cTn>
                              </p:par>
                            </p:childTnLst>
                          </p:cTn>
                        </p:par>
                        <p:par>
                          <p:cTn id="42" fill="hold">
                            <p:stCondLst>
                              <p:cond delay="16000"/>
                            </p:stCondLst>
                            <p:childTnLst>
                              <p:par>
                                <p:cTn id="43" presetID="2" presetClass="entr" presetSubtype="4" fill="hold" nodeType="afterEffect">
                                  <p:stCondLst>
                                    <p:cond delay="0"/>
                                  </p:stCondLst>
                                  <p:childTnLst>
                                    <p:set>
                                      <p:cBhvr>
                                        <p:cTn id="44" dur="1" fill="hold">
                                          <p:stCondLst>
                                            <p:cond delay="0"/>
                                          </p:stCondLst>
                                        </p:cTn>
                                        <p:tgtEl>
                                          <p:spTgt spid="2">
                                            <p:txEl>
                                              <p:pRg st="6" end="6"/>
                                            </p:txEl>
                                          </p:spTgt>
                                        </p:tgtEl>
                                        <p:attrNameLst>
                                          <p:attrName>style.visibility</p:attrName>
                                        </p:attrNameLst>
                                      </p:cBhvr>
                                      <p:to>
                                        <p:strVal val="visible"/>
                                      </p:to>
                                    </p:set>
                                    <p:anim calcmode="lin" valueType="num">
                                      <p:cBhvr additive="base">
                                        <p:cTn id="45" dur="3000" fill="hold"/>
                                        <p:tgtEl>
                                          <p:spTgt spid="2">
                                            <p:txEl>
                                              <p:pRg st="6" end="6"/>
                                            </p:txEl>
                                          </p:spTgt>
                                        </p:tgtEl>
                                        <p:attrNameLst>
                                          <p:attrName>ppt_x</p:attrName>
                                        </p:attrNameLst>
                                      </p:cBhvr>
                                      <p:tavLst>
                                        <p:tav tm="0">
                                          <p:val>
                                            <p:strVal val="#ppt_x"/>
                                          </p:val>
                                        </p:tav>
                                        <p:tav tm="100000">
                                          <p:val>
                                            <p:strVal val="#ppt_x"/>
                                          </p:val>
                                        </p:tav>
                                      </p:tavLst>
                                    </p:anim>
                                    <p:anim calcmode="lin" valueType="num">
                                      <p:cBhvr additive="base">
                                        <p:cTn id="46" dur="3000" fill="hold"/>
                                        <p:tgtEl>
                                          <p:spTgt spid="2">
                                            <p:txEl>
                                              <p:pRg st="6" end="6"/>
                                            </p:txEl>
                                          </p:spTgt>
                                        </p:tgtEl>
                                        <p:attrNameLst>
                                          <p:attrName>ppt_y</p:attrName>
                                        </p:attrNameLst>
                                      </p:cBhvr>
                                      <p:tavLst>
                                        <p:tav tm="0">
                                          <p:val>
                                            <p:strVal val="1+#ppt_h/2"/>
                                          </p:val>
                                        </p:tav>
                                        <p:tav tm="100000">
                                          <p:val>
                                            <p:strVal val="#ppt_y"/>
                                          </p:val>
                                        </p:tav>
                                      </p:tavLst>
                                    </p:anim>
                                  </p:childTnLst>
                                </p:cTn>
                              </p:par>
                            </p:childTnLst>
                          </p:cTn>
                        </p:par>
                        <p:par>
                          <p:cTn id="47" fill="hold">
                            <p:stCondLst>
                              <p:cond delay="19000"/>
                            </p:stCondLst>
                            <p:childTnLst>
                              <p:par>
                                <p:cTn id="48" presetID="2" presetClass="entr" presetSubtype="4" fill="hold" nodeType="afterEffect">
                                  <p:stCondLst>
                                    <p:cond delay="0"/>
                                  </p:stCondLst>
                                  <p:childTnLst>
                                    <p:set>
                                      <p:cBhvr>
                                        <p:cTn id="49" dur="1" fill="hold">
                                          <p:stCondLst>
                                            <p:cond delay="0"/>
                                          </p:stCondLst>
                                        </p:cTn>
                                        <p:tgtEl>
                                          <p:spTgt spid="2">
                                            <p:txEl>
                                              <p:pRg st="7" end="7"/>
                                            </p:txEl>
                                          </p:spTgt>
                                        </p:tgtEl>
                                        <p:attrNameLst>
                                          <p:attrName>style.visibility</p:attrName>
                                        </p:attrNameLst>
                                      </p:cBhvr>
                                      <p:to>
                                        <p:strVal val="visible"/>
                                      </p:to>
                                    </p:set>
                                    <p:anim calcmode="lin" valueType="num">
                                      <p:cBhvr additive="base">
                                        <p:cTn id="50" dur="30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51" dur="3000" fill="hold"/>
                                        <p:tgtEl>
                                          <p:spTgt spid="2">
                                            <p:txEl>
                                              <p:pRg st="7" end="7"/>
                                            </p:txEl>
                                          </p:spTgt>
                                        </p:tgtEl>
                                        <p:attrNameLst>
                                          <p:attrName>ppt_y</p:attrName>
                                        </p:attrNameLst>
                                      </p:cBhvr>
                                      <p:tavLst>
                                        <p:tav tm="0">
                                          <p:val>
                                            <p:strVal val="1+#ppt_h/2"/>
                                          </p:val>
                                        </p:tav>
                                        <p:tav tm="100000">
                                          <p:val>
                                            <p:strVal val="#ppt_y"/>
                                          </p:val>
                                        </p:tav>
                                      </p:tavLst>
                                    </p:anim>
                                  </p:childTnLst>
                                </p:cTn>
                              </p:par>
                            </p:childTnLst>
                          </p:cTn>
                        </p:par>
                        <p:par>
                          <p:cTn id="52" fill="hold">
                            <p:stCondLst>
                              <p:cond delay="22000"/>
                            </p:stCondLst>
                            <p:childTnLst>
                              <p:par>
                                <p:cTn id="53" presetID="2" presetClass="entr" presetSubtype="4" fill="hold" nodeType="afterEffect">
                                  <p:stCondLst>
                                    <p:cond delay="0"/>
                                  </p:stCondLst>
                                  <p:childTnLst>
                                    <p:set>
                                      <p:cBhvr>
                                        <p:cTn id="54" dur="1" fill="hold">
                                          <p:stCondLst>
                                            <p:cond delay="0"/>
                                          </p:stCondLst>
                                        </p:cTn>
                                        <p:tgtEl>
                                          <p:spTgt spid="2">
                                            <p:txEl>
                                              <p:pRg st="8" end="8"/>
                                            </p:txEl>
                                          </p:spTgt>
                                        </p:tgtEl>
                                        <p:attrNameLst>
                                          <p:attrName>style.visibility</p:attrName>
                                        </p:attrNameLst>
                                      </p:cBhvr>
                                      <p:to>
                                        <p:strVal val="visible"/>
                                      </p:to>
                                    </p:set>
                                    <p:anim calcmode="lin" valueType="num">
                                      <p:cBhvr additive="base">
                                        <p:cTn id="55" dur="30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56" dur="30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par>
                          <p:cTn id="57" fill="hold">
                            <p:stCondLst>
                              <p:cond delay="25000"/>
                            </p:stCondLst>
                            <p:childTnLst>
                              <p:par>
                                <p:cTn id="58" presetID="2" presetClass="entr" presetSubtype="4" fill="hold" nodeType="afterEffect">
                                  <p:stCondLst>
                                    <p:cond delay="0"/>
                                  </p:stCondLst>
                                  <p:childTnLst>
                                    <p:set>
                                      <p:cBhvr>
                                        <p:cTn id="59" dur="1" fill="hold">
                                          <p:stCondLst>
                                            <p:cond delay="0"/>
                                          </p:stCondLst>
                                        </p:cTn>
                                        <p:tgtEl>
                                          <p:spTgt spid="2">
                                            <p:txEl>
                                              <p:pRg st="10" end="10"/>
                                            </p:txEl>
                                          </p:spTgt>
                                        </p:tgtEl>
                                        <p:attrNameLst>
                                          <p:attrName>style.visibility</p:attrName>
                                        </p:attrNameLst>
                                      </p:cBhvr>
                                      <p:to>
                                        <p:strVal val="visible"/>
                                      </p:to>
                                    </p:set>
                                    <p:anim calcmode="lin" valueType="num">
                                      <p:cBhvr additive="base">
                                        <p:cTn id="60" dur="3000" fill="hold"/>
                                        <p:tgtEl>
                                          <p:spTgt spid="2">
                                            <p:txEl>
                                              <p:pRg st="10" end="10"/>
                                            </p:txEl>
                                          </p:spTgt>
                                        </p:tgtEl>
                                        <p:attrNameLst>
                                          <p:attrName>ppt_x</p:attrName>
                                        </p:attrNameLst>
                                      </p:cBhvr>
                                      <p:tavLst>
                                        <p:tav tm="0">
                                          <p:val>
                                            <p:strVal val="#ppt_x"/>
                                          </p:val>
                                        </p:tav>
                                        <p:tav tm="100000">
                                          <p:val>
                                            <p:strVal val="#ppt_x"/>
                                          </p:val>
                                        </p:tav>
                                      </p:tavLst>
                                    </p:anim>
                                    <p:anim calcmode="lin" valueType="num">
                                      <p:cBhvr additive="base">
                                        <p:cTn id="61" dur="3000" fill="hold"/>
                                        <p:tgtEl>
                                          <p:spTgt spid="2">
                                            <p:txEl>
                                              <p:pRg st="10" end="10"/>
                                            </p:txEl>
                                          </p:spTgt>
                                        </p:tgtEl>
                                        <p:attrNameLst>
                                          <p:attrName>ppt_y</p:attrName>
                                        </p:attrNameLst>
                                      </p:cBhvr>
                                      <p:tavLst>
                                        <p:tav tm="0">
                                          <p:val>
                                            <p:strVal val="1+#ppt_h/2"/>
                                          </p:val>
                                        </p:tav>
                                        <p:tav tm="100000">
                                          <p:val>
                                            <p:strVal val="#ppt_y"/>
                                          </p:val>
                                        </p:tav>
                                      </p:tavLst>
                                    </p:anim>
                                  </p:childTnLst>
                                </p:cTn>
                              </p:par>
                            </p:childTnLst>
                          </p:cTn>
                        </p:par>
                        <p:par>
                          <p:cTn id="62" fill="hold">
                            <p:stCondLst>
                              <p:cond delay="28000"/>
                            </p:stCondLst>
                            <p:childTnLst>
                              <p:par>
                                <p:cTn id="63" presetID="2" presetClass="entr" presetSubtype="4" fill="hold" nodeType="afterEffect">
                                  <p:stCondLst>
                                    <p:cond delay="0"/>
                                  </p:stCondLst>
                                  <p:childTnLst>
                                    <p:set>
                                      <p:cBhvr>
                                        <p:cTn id="64" dur="1" fill="hold">
                                          <p:stCondLst>
                                            <p:cond delay="0"/>
                                          </p:stCondLst>
                                        </p:cTn>
                                        <p:tgtEl>
                                          <p:spTgt spid="2">
                                            <p:txEl>
                                              <p:pRg st="11" end="11"/>
                                            </p:txEl>
                                          </p:spTgt>
                                        </p:tgtEl>
                                        <p:attrNameLst>
                                          <p:attrName>style.visibility</p:attrName>
                                        </p:attrNameLst>
                                      </p:cBhvr>
                                      <p:to>
                                        <p:strVal val="visible"/>
                                      </p:to>
                                    </p:set>
                                    <p:anim calcmode="lin" valueType="num">
                                      <p:cBhvr additive="base">
                                        <p:cTn id="65" dur="30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66" dur="30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par>
                          <p:cTn id="67" fill="hold">
                            <p:stCondLst>
                              <p:cond delay="31000"/>
                            </p:stCondLst>
                            <p:childTnLst>
                              <p:par>
                                <p:cTn id="68" presetID="2" presetClass="entr" presetSubtype="4" fill="hold" nodeType="afterEffect">
                                  <p:stCondLst>
                                    <p:cond delay="0"/>
                                  </p:stCondLst>
                                  <p:childTnLst>
                                    <p:set>
                                      <p:cBhvr>
                                        <p:cTn id="69" dur="1" fill="hold">
                                          <p:stCondLst>
                                            <p:cond delay="0"/>
                                          </p:stCondLst>
                                        </p:cTn>
                                        <p:tgtEl>
                                          <p:spTgt spid="2">
                                            <p:txEl>
                                              <p:pRg st="12" end="12"/>
                                            </p:txEl>
                                          </p:spTgt>
                                        </p:tgtEl>
                                        <p:attrNameLst>
                                          <p:attrName>style.visibility</p:attrName>
                                        </p:attrNameLst>
                                      </p:cBhvr>
                                      <p:to>
                                        <p:strVal val="visible"/>
                                      </p:to>
                                    </p:set>
                                    <p:anim calcmode="lin" valueType="num">
                                      <p:cBhvr additive="base">
                                        <p:cTn id="70" dur="30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71" dur="3000" fill="hold"/>
                                        <p:tgtEl>
                                          <p:spTgt spid="2">
                                            <p:txEl>
                                              <p:pRg st="12" end="12"/>
                                            </p:txEl>
                                          </p:spTgt>
                                        </p:tgtEl>
                                        <p:attrNameLst>
                                          <p:attrName>ppt_y</p:attrName>
                                        </p:attrNameLst>
                                      </p:cBhvr>
                                      <p:tavLst>
                                        <p:tav tm="0">
                                          <p:val>
                                            <p:strVal val="1+#ppt_h/2"/>
                                          </p:val>
                                        </p:tav>
                                        <p:tav tm="100000">
                                          <p:val>
                                            <p:strVal val="#ppt_y"/>
                                          </p:val>
                                        </p:tav>
                                      </p:tavLst>
                                    </p:anim>
                                  </p:childTnLst>
                                </p:cTn>
                              </p:par>
                            </p:childTnLst>
                          </p:cTn>
                        </p:par>
                        <p:par>
                          <p:cTn id="72" fill="hold">
                            <p:stCondLst>
                              <p:cond delay="34000"/>
                            </p:stCondLst>
                            <p:childTnLst>
                              <p:par>
                                <p:cTn id="73" presetID="25" presetClass="entr" presetSubtype="0" fill="hold" grpId="0" nodeType="afterEffect">
                                  <p:stCondLst>
                                    <p:cond delay="0"/>
                                  </p:stCondLst>
                                  <p:childTnLst>
                                    <p:set>
                                      <p:cBhvr>
                                        <p:cTn id="74" dur="1" fill="hold">
                                          <p:stCondLst>
                                            <p:cond delay="0"/>
                                          </p:stCondLst>
                                        </p:cTn>
                                        <p:tgtEl>
                                          <p:spTgt spid="3"/>
                                        </p:tgtEl>
                                        <p:attrNameLst>
                                          <p:attrName>style.visibility</p:attrName>
                                        </p:attrNameLst>
                                      </p:cBhvr>
                                      <p:to>
                                        <p:strVal val="visible"/>
                                      </p:to>
                                    </p:set>
                                    <p:anim calcmode="lin" valueType="num">
                                      <p:cBhvr>
                                        <p:cTn id="75" dur="1500"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76" dur="1500"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77" dur="1500" accel="50000" fill="hold">
                                          <p:stCondLst>
                                            <p:cond delay="1500"/>
                                          </p:stCondLst>
                                        </p:cTn>
                                        <p:tgtEl>
                                          <p:spTgt spid="3"/>
                                        </p:tgtEl>
                                        <p:attrNameLst>
                                          <p:attrName>ppt_w</p:attrName>
                                        </p:attrNameLst>
                                      </p:cBhvr>
                                      <p:tavLst>
                                        <p:tav tm="0">
                                          <p:val>
                                            <p:strVal val="#ppt_w*.05"/>
                                          </p:val>
                                        </p:tav>
                                        <p:tav tm="100000">
                                          <p:val>
                                            <p:strVal val="#ppt_w"/>
                                          </p:val>
                                        </p:tav>
                                      </p:tavLst>
                                    </p:anim>
                                    <p:anim calcmode="lin" valueType="num">
                                      <p:cBhvr>
                                        <p:cTn id="78" dur="3000" fill="hold"/>
                                        <p:tgtEl>
                                          <p:spTgt spid="3"/>
                                        </p:tgtEl>
                                        <p:attrNameLst>
                                          <p:attrName>ppt_h</p:attrName>
                                        </p:attrNameLst>
                                      </p:cBhvr>
                                      <p:tavLst>
                                        <p:tav tm="0">
                                          <p:val>
                                            <p:strVal val="#ppt_h"/>
                                          </p:val>
                                        </p:tav>
                                        <p:tav tm="100000">
                                          <p:val>
                                            <p:strVal val="#ppt_h"/>
                                          </p:val>
                                        </p:tav>
                                      </p:tavLst>
                                    </p:anim>
                                    <p:anim calcmode="lin" valueType="num">
                                      <p:cBhvr>
                                        <p:cTn id="79" dur="1500"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80" dur="1500"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81" dur="1500" accel="50000" fill="hold">
                                          <p:stCondLst>
                                            <p:cond delay="1500"/>
                                          </p:stCondLst>
                                        </p:cTn>
                                        <p:tgtEl>
                                          <p:spTgt spid="3"/>
                                        </p:tgtEl>
                                        <p:attrNameLst>
                                          <p:attrName>ppt_y</p:attrName>
                                        </p:attrNameLst>
                                      </p:cBhvr>
                                      <p:tavLst>
                                        <p:tav tm="0">
                                          <p:val>
                                            <p:strVal val="#ppt_y+.1"/>
                                          </p:val>
                                        </p:tav>
                                        <p:tav tm="100000">
                                          <p:val>
                                            <p:strVal val="#ppt_y"/>
                                          </p:val>
                                        </p:tav>
                                      </p:tavLst>
                                    </p:anim>
                                    <p:animEffect transition="in" filter="fade">
                                      <p:cBhvr>
                                        <p:cTn id="82" dur="3000" decel="50000">
                                          <p:stCondLst>
                                            <p:cond delay="0"/>
                                          </p:stCondLst>
                                        </p:cTn>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SINO PEREGRIN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Viagem">
  <a:themeElements>
    <a:clrScheme name="Patrimônio Líquido">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SINO PEREGRINO</Template>
  <TotalTime>36</TotalTime>
  <Words>621</Words>
  <Application>Microsoft Office PowerPoint</Application>
  <PresentationFormat>Apresentação na tela (16:9)</PresentationFormat>
  <Paragraphs>35</Paragraphs>
  <Slides>13</Slides>
  <Notes>1</Notes>
  <HiddenSlides>0</HiddenSlides>
  <MMClips>0</MMClips>
  <ScaleCrop>false</ScaleCrop>
  <HeadingPairs>
    <vt:vector size="4" baseType="variant">
      <vt:variant>
        <vt:lpstr>Tema</vt:lpstr>
      </vt:variant>
      <vt:variant>
        <vt:i4>3</vt:i4>
      </vt:variant>
      <vt:variant>
        <vt:lpstr>Títulos de slides</vt:lpstr>
      </vt:variant>
      <vt:variant>
        <vt:i4>13</vt:i4>
      </vt:variant>
    </vt:vector>
  </HeadingPairs>
  <TitlesOfParts>
    <vt:vector size="16" baseType="lpstr">
      <vt:lpstr>SINO PEREGRINO</vt:lpstr>
      <vt:lpstr>Tema de Office</vt:lpstr>
      <vt:lpstr>1_Viagem</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4</cp:revision>
  <dcterms:created xsi:type="dcterms:W3CDTF">2020-06-17T20:00:50Z</dcterms:created>
  <dcterms:modified xsi:type="dcterms:W3CDTF">2020-06-17T20:37:46Z</dcterms:modified>
</cp:coreProperties>
</file>