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11"/>
  </p:notesMasterIdLst>
  <p:sldIdLst>
    <p:sldId id="273" r:id="rId3"/>
    <p:sldId id="293" r:id="rId4"/>
    <p:sldId id="305" r:id="rId5"/>
    <p:sldId id="312" r:id="rId6"/>
    <p:sldId id="315" r:id="rId7"/>
    <p:sldId id="313" r:id="rId8"/>
    <p:sldId id="314" r:id="rId9"/>
    <p:sldId id="288" r:id="rId1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77641" autoAdjust="0"/>
  </p:normalViewPr>
  <p:slideViewPr>
    <p:cSldViewPr snapToGrid="0">
      <p:cViewPr varScale="1">
        <p:scale>
          <a:sx n="75" d="100"/>
          <a:sy n="75" d="100"/>
        </p:scale>
        <p:origin x="82" y="-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9B760-DA66-4FF9-8E87-AD2103DB8F13}" type="datetimeFigureOut">
              <a:rPr lang="pt-BR" smtClean="0"/>
              <a:t>28/04/2021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EEE606-AF75-4B6B-8FFD-5440FB9281F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65557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EE606-AF75-4B6B-8FFD-5440FB9281FC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40566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28/04/2021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18976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28/04/2021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2024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28/04/2021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35097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28/04/2021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82822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28/04/2021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94661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28/04/2021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92164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28/04/2021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67847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28/04/2021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84752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28/04/2021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9153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28/04/2021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55154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28/04/2021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636246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2" y="4853419"/>
            <a:ext cx="11277601" cy="1222375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2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85" indent="0" algn="ctr">
              <a:buNone/>
            </a:lvl2pPr>
            <a:lvl3pPr marL="1219170" indent="0" algn="ctr">
              <a:buNone/>
            </a:lvl3pPr>
            <a:lvl4pPr marL="1828754" indent="0" algn="ctr">
              <a:buNone/>
            </a:lvl4pPr>
            <a:lvl5pPr marL="2438339" indent="0" algn="ctr">
              <a:buNone/>
            </a:lvl5pPr>
            <a:lvl6pPr marL="3047924" indent="0" algn="ctr">
              <a:buNone/>
            </a:lvl6pPr>
            <a:lvl7pPr marL="3657509" indent="0" algn="ctr">
              <a:buNone/>
            </a:lvl7pPr>
            <a:lvl8pPr marL="4267093" indent="0" algn="ctr">
              <a:buNone/>
            </a:lvl8pPr>
            <a:lvl9pPr marL="4876678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2064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6" y="76208"/>
            <a:ext cx="3860801" cy="288925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20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2" y="1676410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6" y="2947094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432222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0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6864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3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3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3" y="6477003"/>
            <a:ext cx="1016001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3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6670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43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3019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3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2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5333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7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20349115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9169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5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761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75F6E9-5CD3-4D5E-A833-5DD4415114AD}" type="datetimeFigureOut">
              <a:rPr lang="pt-BR" smtClean="0"/>
              <a:t>28/04/2021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67663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4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28/04/2021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3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4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3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450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89" indent="-45718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75" indent="-38099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62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547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13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71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30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88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470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audio" Target="../media/audio1.wav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audio" Target="../media/audio1.wav"/><Relationship Id="rId5" Type="http://schemas.openxmlformats.org/officeDocument/2006/relationships/image" Target="../media/image4.gif"/><Relationship Id="rId10" Type="http://schemas.openxmlformats.org/officeDocument/2006/relationships/image" Target="../media/image9.jpg"/><Relationship Id="rId4" Type="http://schemas.openxmlformats.org/officeDocument/2006/relationships/image" Target="../media/image3.gif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23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jpg"/><Relationship Id="rId7" Type="http://schemas.microsoft.com/office/2007/relationships/hdphoto" Target="../media/hdphoto1.wdp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25.jpg"/><Relationship Id="rId9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0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44000">
              <a:schemeClr val="accent5">
                <a:lumMod val="60000"/>
                <a:lumOff val="40000"/>
              </a:schemeClr>
            </a:gs>
            <a:gs pos="46000">
              <a:schemeClr val="accent1">
                <a:lumMod val="39000"/>
                <a:lumOff val="61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6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8" descr="CD (ani)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860640" y="5709335"/>
            <a:ext cx="1064549" cy="911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3" name="CaixaDeTexto 12"/>
          <p:cNvSpPr txBox="1"/>
          <p:nvPr/>
        </p:nvSpPr>
        <p:spPr>
          <a:xfrm>
            <a:off x="6096000" y="3918857"/>
            <a:ext cx="4954220" cy="2637447"/>
          </a:xfrm>
          <a:prstGeom prst="rect">
            <a:avLst/>
          </a:prstGeom>
          <a:noFill/>
        </p:spPr>
        <p:txBody>
          <a:bodyPr wrap="square" rtlCol="0">
            <a:prstTxWarp prst="textArchDownPour">
              <a:avLst/>
            </a:prstTxWarp>
            <a:spAutoFit/>
          </a:bodyPr>
          <a:lstStyle/>
          <a:p>
            <a:pPr algn="ctr"/>
            <a:r>
              <a:rPr lang="pt-BR" sz="4800" b="1" dirty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Ravie" panose="04040805050809020602" pitchFamily="82" charset="0"/>
              </a:rPr>
              <a:t>SONHAR-TE ACORDADO</a:t>
            </a:r>
            <a:endParaRPr lang="pt-BR" sz="4000" b="1" dirty="0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0000"/>
              </a:solidFill>
              <a:latin typeface="Ravie" panose="04040805050809020602" pitchFamily="82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10840235" y="5776491"/>
            <a:ext cx="110535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TV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F40FDC7-FFD4-43FF-860F-982FF888AF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005" y="65403"/>
            <a:ext cx="4712554" cy="456569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E79536EC-A362-441C-AE3C-0422178EE1D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7690">
            <a:off x="8490324" y="163785"/>
            <a:ext cx="3739590" cy="589693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843639FA-EE94-4EDA-BBCC-F163E5077C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16" y="3820665"/>
            <a:ext cx="6479907" cy="305310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A5D7C2EC-C937-45BD-819E-ED8F37189A4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3833" y="-186661"/>
            <a:ext cx="4573545" cy="464843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DBD1918-770A-4436-8ABD-4D31D86FCC6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437" y="2078720"/>
            <a:ext cx="3080993" cy="333849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0660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28000">
        <p14:ferris dir="l"/>
        <p:sndAc>
          <p:stSnd loop="1">
            <p:snd r:embed="rId3" name="completamente solo.wav"/>
          </p:stSnd>
        </p:sndAc>
      </p:transition>
    </mc:Choice>
    <mc:Fallback xmlns="">
      <p:transition spd="slow" advClick="0" advTm="28000">
        <p:fade/>
        <p:sndAc>
          <p:stSnd loop="1">
            <p:snd r:embed="rId11" name="completamente sol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cene3d>
            <a:camera prst="orthographicFront"/>
            <a:lightRig rig="freezing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369827" y="243512"/>
            <a:ext cx="7417321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Jorge Humberto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,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autor do soneto em sequência, mergulhou com força tamanha no interior de sua alma, mostrando na forma de expressar, a ideia da  travessia em uma ponte,  buscando divisar  no imaginário, toda a sensibilidade poética na busca de uma paixão.</a:t>
            </a:r>
            <a:endParaRPr lang="pt-BR" sz="1600" dirty="0">
              <a:ln w="22225">
                <a:noFill/>
                <a:prstDash val="solid"/>
              </a:ln>
              <a:solidFill>
                <a:srgbClr val="0070C0"/>
              </a:solidFill>
            </a:endParaRPr>
          </a:p>
          <a:p>
            <a:pPr algn="ctr"/>
            <a:endParaRPr lang="pt-BR" sz="2000" dirty="0">
              <a:ln w="22225">
                <a:noFill/>
                <a:prstDash val="solid"/>
              </a:ln>
              <a:solidFill>
                <a:srgbClr val="0070C0"/>
              </a:solidFill>
            </a:endParaRPr>
          </a:p>
          <a:p>
            <a:pPr algn="ctr"/>
            <a:r>
              <a:rPr lang="pt-BR" sz="2000" dirty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Produziu os versos, em sua cidade natal, </a:t>
            </a:r>
          </a:p>
          <a:p>
            <a:pPr algn="ctr"/>
            <a:r>
              <a:rPr lang="pt-BR" sz="2000" dirty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Santa-Iria-da-Azóia em 14/04/2021.</a:t>
            </a:r>
          </a:p>
          <a:p>
            <a:pPr algn="ctr"/>
            <a:r>
              <a:rPr lang="pt-BR" dirty="0">
                <a:ln w="22225">
                  <a:noFill/>
                  <a:prstDash val="solid"/>
                </a:ln>
                <a:solidFill>
                  <a:srgbClr val="FF0000"/>
                </a:solidFill>
              </a:rPr>
              <a:t>Como de costume, escreveu em seu idioma pátrio e na  </a:t>
            </a:r>
          </a:p>
          <a:p>
            <a:pPr algn="ctr"/>
            <a:r>
              <a:rPr lang="pt-BR" dirty="0">
                <a:ln w="22225">
                  <a:noFill/>
                  <a:prstDash val="solid"/>
                </a:ln>
                <a:solidFill>
                  <a:srgbClr val="FF0000"/>
                </a:solidFill>
                <a:latin typeface="Britannic Bold" panose="020B0903060703020204" pitchFamily="34" charset="0"/>
              </a:rPr>
              <a:t>antiga ortografia.</a:t>
            </a:r>
            <a:endParaRPr lang="pt-BR" sz="2800" dirty="0">
              <a:ln w="22225">
                <a:noFill/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pt-BR" sz="28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latin typeface="Comic Sans MS" panose="030F0702030302020204" pitchFamily="66" charset="0"/>
              </a:rPr>
              <a:t>Introdução do formatador</a:t>
            </a:r>
          </a:p>
          <a:p>
            <a:pPr algn="ctr"/>
            <a:r>
              <a:rPr lang="pt-BR" sz="28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latin typeface="Comic Sans MS" panose="030F0702030302020204" pitchFamily="66" charset="0"/>
              </a:rPr>
              <a:t>Toninho Vendramini 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E561763C-D895-40EC-8B43-BD36E59F16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057" y="3002747"/>
            <a:ext cx="3695116" cy="369511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74DBB99-4D68-4C5B-B141-A7048388BC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417" y="159029"/>
            <a:ext cx="4184756" cy="360307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69608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5000">
        <p15:prstTrans prst="curtains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250"/>
                            </p:stCondLst>
                            <p:childTnLst>
                              <p:par>
                                <p:cTn id="6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83672">
              <a:srgbClr val="DBBFED"/>
            </a:gs>
            <a:gs pos="74000">
              <a:schemeClr val="accent6">
                <a:lumMod val="45000"/>
                <a:lumOff val="55000"/>
              </a:schemeClr>
            </a:gs>
            <a:gs pos="74000">
              <a:srgbClr val="FFC000"/>
            </a:gs>
            <a:gs pos="20000">
              <a:srgbClr val="0070C0"/>
            </a:gs>
            <a:gs pos="100000">
              <a:schemeClr val="accent6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66CCFF"/>
          </a:solidFill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570AF2C7-2712-485B-86B9-4C5BC9F17A2B}"/>
              </a:ext>
            </a:extLst>
          </p:cNvPr>
          <p:cNvSpPr txBox="1"/>
          <p:nvPr/>
        </p:nvSpPr>
        <p:spPr>
          <a:xfrm>
            <a:off x="7983932" y="4535752"/>
            <a:ext cx="3773931" cy="181588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>
              <a:spcAft>
                <a:spcPts val="800"/>
              </a:spcAft>
            </a:pPr>
            <a:r>
              <a:rPr lang="pt-BR" sz="2800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a mesma que meus sonhos atiçam</a:t>
            </a:r>
            <a:br>
              <a:rPr lang="pt-BR" sz="2800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</a:br>
            <a:r>
              <a:rPr lang="pt-BR" sz="2800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quando a noite chega alumiando tua fronte;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143C2B6-3792-4CF1-B413-982BDA1183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65" y="189332"/>
            <a:ext cx="4404898" cy="434642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9CD52AF-AF0C-4E09-9466-E51C407030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957" y="542614"/>
            <a:ext cx="5230243" cy="4098865"/>
          </a:xfrm>
          <a:prstGeom prst="rect">
            <a:avLst/>
          </a:prstGeom>
          <a:effectLst>
            <a:softEdge rad="635000"/>
          </a:effectLst>
          <a:scene3d>
            <a:camera prst="perspectiveContrastingLeftFacing"/>
            <a:lightRig rig="threePt" dir="t"/>
          </a:scene3d>
        </p:spPr>
      </p:pic>
      <p:sp>
        <p:nvSpPr>
          <p:cNvPr id="27" name="CaixaDeTexto 26">
            <a:extLst>
              <a:ext uri="{FF2B5EF4-FFF2-40B4-BE49-F238E27FC236}">
                <a16:creationId xmlns:a16="http://schemas.microsoft.com/office/drawing/2014/main" id="{9D6C6E5E-3F98-40CE-85C3-9F93E524D1AB}"/>
              </a:ext>
            </a:extLst>
          </p:cNvPr>
          <p:cNvSpPr txBox="1"/>
          <p:nvPr/>
        </p:nvSpPr>
        <p:spPr>
          <a:xfrm>
            <a:off x="177800" y="4729676"/>
            <a:ext cx="3957058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pt-BR" sz="2400" b="1" i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Aquela, que meus olhos cobiçam</a:t>
            </a:r>
            <a:br>
              <a:rPr lang="pt-BR" sz="2400" b="1" i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i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Vendo-te subir a pedra até à fonte;</a:t>
            </a:r>
            <a:br>
              <a:rPr lang="pt-BR" sz="2400" b="1" i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1E502EFD-1C38-4847-B8EA-58782F5C7A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050" y="65403"/>
            <a:ext cx="5230244" cy="660326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C7C1992-2ADA-47EF-99A1-ECA884580775}"/>
              </a:ext>
            </a:extLst>
          </p:cNvPr>
          <p:cNvSpPr/>
          <p:nvPr/>
        </p:nvSpPr>
        <p:spPr>
          <a:xfrm>
            <a:off x="4169539" y="567922"/>
            <a:ext cx="388760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SONHAR-TE </a:t>
            </a:r>
          </a:p>
          <a:p>
            <a:pPr algn="ctr"/>
            <a:r>
              <a:rPr lang="pt-BR" sz="54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ACORDADO</a:t>
            </a:r>
          </a:p>
        </p:txBody>
      </p:sp>
    </p:spTree>
    <p:extLst>
      <p:ext uri="{BB962C8B-B14F-4D97-AF65-F5344CB8AC3E}">
        <p14:creationId xmlns:p14="http://schemas.microsoft.com/office/powerpoint/2010/main" val="327049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7000">
        <p14:prism isContent="1" isInverted="1"/>
        <p:sndAc>
          <p:stSnd loop="1">
            <p:snd r:embed="rId2" name="Paul Mauriat - La Chanson Pour Anna.wav"/>
          </p:stSnd>
        </p:sndAc>
      </p:transition>
    </mc:Choice>
    <mc:Fallback xmlns="">
      <p:transition spd="slow" advClick="0" advTm="27000">
        <p:fade/>
        <p:sndAc>
          <p:stSnd loop="1">
            <p:snd r:embed="rId7" name="Paul Mauriat - La Chanson Pour An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60"/>
                            </p:stCondLst>
                            <p:childTnLst>
                              <p:par>
                                <p:cTn id="30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4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94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" grpId="0" uiExpan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95000">
              <a:schemeClr val="accent6">
                <a:lumMod val="45000"/>
                <a:lumOff val="55000"/>
              </a:schemeClr>
            </a:gs>
            <a:gs pos="24000">
              <a:srgbClr val="197EC6"/>
            </a:gs>
            <a:gs pos="56000">
              <a:schemeClr val="accent5">
                <a:lumMod val="40000"/>
                <a:lumOff val="60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66CCFF"/>
          </a:solidFill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0F7F7ACF-B303-426A-8FD3-C5D8CFE8DED5}"/>
              </a:ext>
            </a:extLst>
          </p:cNvPr>
          <p:cNvSpPr txBox="1"/>
          <p:nvPr/>
        </p:nvSpPr>
        <p:spPr>
          <a:xfrm>
            <a:off x="512796" y="4356200"/>
            <a:ext cx="3917978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HeroicExtremeRightFacing"/>
              <a:lightRig rig="threePt" dir="t"/>
            </a:scene3d>
          </a:bodyPr>
          <a:lstStyle/>
          <a:p>
            <a:pPr algn="l">
              <a:spcAft>
                <a:spcPts val="800"/>
              </a:spcAft>
            </a:pPr>
            <a:r>
              <a:rPr lang="pt-BR" sz="2400" b="1" i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</a:rPr>
              <a:t>Vendo as ervas, que a teus pés viçam,</a:t>
            </a:r>
            <a:br>
              <a:rPr lang="pt-BR" sz="2400" b="1" i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i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</a:rPr>
              <a:t>abrir passagem do outro lado da ponte,</a:t>
            </a:r>
            <a:br>
              <a:rPr lang="pt-BR" sz="2400" b="1" i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</a:rPr>
            </a:br>
            <a:endParaRPr lang="pt-BR" sz="2400" b="1" i="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D615FF3-CBBA-425F-962F-E0542B8A7E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325" y="-82182"/>
            <a:ext cx="4259266" cy="524298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7683CD5-5A01-40D3-9E7A-87FA3EB47B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581" y="2145123"/>
            <a:ext cx="4811776" cy="445126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2ED56E38-2177-4B5C-88F1-5C222091A3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56" y="130808"/>
            <a:ext cx="4636044" cy="471765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7" name="CaixaDeTexto 26">
            <a:extLst>
              <a:ext uri="{FF2B5EF4-FFF2-40B4-BE49-F238E27FC236}">
                <a16:creationId xmlns:a16="http://schemas.microsoft.com/office/drawing/2014/main" id="{FEAF3F85-BFC4-48F5-B035-5B7D902C7544}"/>
              </a:ext>
            </a:extLst>
          </p:cNvPr>
          <p:cNvSpPr txBox="1"/>
          <p:nvPr/>
        </p:nvSpPr>
        <p:spPr>
          <a:xfrm>
            <a:off x="7962861" y="350675"/>
            <a:ext cx="3855684" cy="2246769"/>
          </a:xfrm>
          <a:prstGeom prst="rect">
            <a:avLst/>
          </a:prstGeom>
          <a:noFill/>
          <a:effectLst>
            <a:softEdge rad="635000"/>
          </a:effectLst>
          <a:scene3d>
            <a:camera prst="perspectiveContrastingLeftFacing"/>
            <a:lightRig rig="threePt" dir="t"/>
          </a:scene3d>
        </p:spPr>
        <p:txBody>
          <a:bodyPr wrap="square">
            <a:spAutoFit/>
          </a:bodyPr>
          <a:lstStyle/>
          <a:p>
            <a:pPr algn="ctr"/>
            <a:r>
              <a:rPr lang="pt-BR" sz="2800" b="1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não sei que é, que segredos divisam</a:t>
            </a:r>
            <a:br>
              <a:rPr lang="pt-BR" sz="2800" b="1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2800" b="1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quando por fim chegas, do outro lado do monte.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C0D73DCD-C221-4415-B712-C176E5799F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942" y="3958167"/>
            <a:ext cx="4299355" cy="273505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7951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7000">
        <p:fade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5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3">
                <a:lumMod val="93000"/>
                <a:lumOff val="7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66CCFF"/>
          </a:solidFill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pic>
        <p:nvPicPr>
          <p:cNvPr id="3" name="Imagem 2">
            <a:extLst>
              <a:ext uri="{FF2B5EF4-FFF2-40B4-BE49-F238E27FC236}">
                <a16:creationId xmlns:a16="http://schemas.microsoft.com/office/drawing/2014/main" id="{9E00D0A1-B9FC-45DE-A279-A6BCC135BF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4662" y="296323"/>
            <a:ext cx="4079537" cy="508213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01E5D07-6F27-489A-A68A-E532BCEAEC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88" y="1597709"/>
            <a:ext cx="3892043" cy="519488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6AB3359-CACD-407D-88AE-131CCDDCFC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867" y="296323"/>
            <a:ext cx="4398279" cy="626535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7A42353D-A30E-4B05-A837-02FC2DAF3C77}"/>
              </a:ext>
            </a:extLst>
          </p:cNvPr>
          <p:cNvSpPr txBox="1"/>
          <p:nvPr/>
        </p:nvSpPr>
        <p:spPr>
          <a:xfrm>
            <a:off x="745725" y="390617"/>
            <a:ext cx="3301774" cy="1200329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dirty="0">
                <a:ln/>
                <a:solidFill>
                  <a:schemeClr val="accent3"/>
                </a:solidFill>
              </a:rPr>
              <a:t>Quando por fim chegas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9740DF3F-FB74-4070-98A1-75C2ED39F08C}"/>
              </a:ext>
            </a:extLst>
          </p:cNvPr>
          <p:cNvSpPr txBox="1"/>
          <p:nvPr/>
        </p:nvSpPr>
        <p:spPr>
          <a:xfrm>
            <a:off x="8140823" y="5194888"/>
            <a:ext cx="3490905" cy="1063869"/>
          </a:xfrm>
          <a:prstGeom prst="rect">
            <a:avLst/>
          </a:prstGeom>
          <a:noFill/>
        </p:spPr>
        <p:txBody>
          <a:bodyPr wrap="none" rtlCol="0">
            <a:prstTxWarp prst="textCurveUp">
              <a:avLst>
                <a:gd name="adj" fmla="val 31248"/>
              </a:avLst>
            </a:prstTxWarp>
            <a:spAutoFit/>
          </a:bodyPr>
          <a:lstStyle/>
          <a:p>
            <a:r>
              <a:rPr lang="pt-BR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QUANDO PASSAS POR MIM</a:t>
            </a:r>
          </a:p>
        </p:txBody>
      </p:sp>
    </p:spTree>
    <p:extLst>
      <p:ext uri="{BB962C8B-B14F-4D97-AF65-F5344CB8AC3E}">
        <p14:creationId xmlns:p14="http://schemas.microsoft.com/office/powerpoint/2010/main" val="7325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7000">
        <p14:prism isContent="1" isInverted="1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6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66CCFF"/>
          </a:solidFill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5444F5EB-AF5E-4C1C-BB89-ED4965CBC5DB}"/>
              </a:ext>
            </a:extLst>
          </p:cNvPr>
          <p:cNvSpPr txBox="1"/>
          <p:nvPr/>
        </p:nvSpPr>
        <p:spPr>
          <a:xfrm>
            <a:off x="4261105" y="422963"/>
            <a:ext cx="4543552" cy="3970318"/>
          </a:xfrm>
          <a:prstGeom prst="rect">
            <a:avLst/>
          </a:prstGeom>
          <a:noFill/>
          <a:effectLst>
            <a:softEdge rad="635000"/>
          </a:effectLst>
        </p:spPr>
        <p:txBody>
          <a:bodyPr wrap="square">
            <a:prstTxWarp prst="textWave2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>
              <a:spcAft>
                <a:spcPts val="800"/>
              </a:spcAft>
            </a:pPr>
            <a:r>
              <a:rPr lang="pt-BR" sz="3600" b="1" i="0" dirty="0">
                <a:ln w="95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Por momentos, meu coração deixa de bater</a:t>
            </a:r>
            <a:br>
              <a:rPr lang="pt-BR" sz="3600" b="1" i="0" dirty="0">
                <a:ln w="95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i="0" dirty="0">
                <a:ln w="95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devagarinho, para bater descompassadamente,</a:t>
            </a:r>
            <a:br>
              <a:rPr lang="pt-BR" sz="3600" b="1" i="0" dirty="0">
                <a:ln w="95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i="0" dirty="0">
                <a:ln w="95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quando passas por mim, ao entardecer.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ADC0AC04-5C31-4263-825C-BD9353C4A5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61" y="167384"/>
            <a:ext cx="3692936" cy="645535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AAF6564-5A99-4EDA-9C2C-02766E8F6D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1400" y="386387"/>
            <a:ext cx="3256522" cy="60852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8F68B7C-C4BA-4A66-AA7C-98F1A1F7AA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064" y="4308497"/>
            <a:ext cx="7061200" cy="22479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88485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7000">
        <p15:prstTrans prst="peelOff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" dur="200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bg1">
                <a:lumMod val="43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66CCFF"/>
          </a:solidFill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B3255C5B-3B76-4AF1-A4B3-37884B017B1C}"/>
              </a:ext>
            </a:extLst>
          </p:cNvPr>
          <p:cNvSpPr txBox="1"/>
          <p:nvPr/>
        </p:nvSpPr>
        <p:spPr>
          <a:xfrm rot="20793749">
            <a:off x="7267007" y="4941943"/>
            <a:ext cx="4740522" cy="1012212"/>
          </a:xfrm>
          <a:prstGeom prst="rect">
            <a:avLst/>
          </a:prstGeom>
          <a:noFill/>
        </p:spPr>
        <p:txBody>
          <a:bodyPr wrap="square">
            <a:prstTxWarp prst="textArchDown">
              <a:avLst>
                <a:gd name="adj" fmla="val 298354"/>
              </a:avLst>
            </a:prstTxWarp>
            <a:spAutoFit/>
          </a:bodyPr>
          <a:lstStyle/>
          <a:p>
            <a:pPr algn="l">
              <a:spcAft>
                <a:spcPts val="800"/>
              </a:spcAft>
            </a:pPr>
            <a:br>
              <a:rPr lang="pt-BR" sz="1800" b="1" i="0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</a:br>
            <a:r>
              <a:rPr lang="pt-BR" sz="2400" b="1" i="0" dirty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</a:rPr>
              <a:t>que só eu sei, porque estou a ensandecer?</a:t>
            </a:r>
            <a:endParaRPr lang="pt-BR" sz="1800" b="0" i="0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rgbClr val="222222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5328FE85-FD95-423D-A8FA-31AE942D3993}"/>
              </a:ext>
            </a:extLst>
          </p:cNvPr>
          <p:cNvSpPr txBox="1"/>
          <p:nvPr/>
        </p:nvSpPr>
        <p:spPr>
          <a:xfrm>
            <a:off x="881666" y="253186"/>
            <a:ext cx="3113659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i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atura MT Script Capitals" panose="03020802060602070202" pitchFamily="66" charset="0"/>
              </a:rPr>
              <a:t>Mas qual </a:t>
            </a:r>
            <a:r>
              <a:rPr lang="pt-BR" sz="4000" b="1" i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Matura MT Script Capitals" panose="03020802060602070202" pitchFamily="66" charset="0"/>
              </a:rPr>
              <a:t>personagem</a:t>
            </a:r>
            <a:r>
              <a:rPr lang="pt-BR" sz="3200" b="1" i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atura MT Script Capitals" panose="03020802060602070202" pitchFamily="66" charset="0"/>
              </a:rPr>
              <a:t>, </a:t>
            </a:r>
          </a:p>
          <a:p>
            <a:pPr algn="ctr"/>
            <a:r>
              <a:rPr lang="pt-BR" sz="3200" b="1" i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atura MT Script Capitals" panose="03020802060602070202" pitchFamily="66" charset="0"/>
              </a:rPr>
              <a:t>que só eu quero ver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29" name="CaixaDeTexto 28">
            <a:extLst>
              <a:ext uri="{FF2B5EF4-FFF2-40B4-BE49-F238E27FC236}">
                <a16:creationId xmlns:a16="http://schemas.microsoft.com/office/drawing/2014/main" id="{E767E6FF-4604-42AA-A6EF-6290BD671221}"/>
              </a:ext>
            </a:extLst>
          </p:cNvPr>
          <p:cNvSpPr txBox="1"/>
          <p:nvPr/>
        </p:nvSpPr>
        <p:spPr>
          <a:xfrm>
            <a:off x="6223381" y="2746486"/>
            <a:ext cx="487603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b="1" i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</a:rPr>
              <a:t>Que fogosidade, trazes em teu colo mansamente</a:t>
            </a:r>
            <a:endParaRPr lang="pt-BR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0051A034-4D71-472D-8045-C016317FC7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91" y="2302625"/>
            <a:ext cx="4398281" cy="442456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189080C-67FD-4C8F-A8E2-46227EADF9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300" y="222056"/>
            <a:ext cx="7237595" cy="264439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3EF2C95-541C-45C1-8CF0-F9979AF491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0070" y="3022580"/>
            <a:ext cx="2734129" cy="3047875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1A9BB248-C528-496C-BBB5-370B8394D7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226" y="3320373"/>
            <a:ext cx="3083171" cy="317073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FAE66F08-AD63-4BF8-BB4B-185BB9D8C0D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MosiaicBubbl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071" y="3696851"/>
            <a:ext cx="3938346" cy="234033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3631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:blinds dir="vert"/>
      </p:transition>
    </mc:Choice>
    <mc:Fallback xmlns="">
      <p:transition spd="slow" advClick="0" advTm="2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4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6000"/>
                            </p:stCondLst>
                            <p:childTnLst>
                              <p:par>
                                <p:cTn id="5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1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526853" y="252368"/>
            <a:ext cx="4102882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algn="ctr"/>
            <a:r>
              <a:rPr lang="pt-BR" sz="2400" b="1" i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endParaRPr lang="pt-BR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Soneto</a:t>
            </a:r>
          </a:p>
          <a:p>
            <a:pPr algn="ctr"/>
            <a:r>
              <a:rPr lang="pt-BR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SONHAR-TE ACORDADO</a:t>
            </a:r>
          </a:p>
          <a:p>
            <a:pPr algn="ctr"/>
            <a:r>
              <a:rPr lang="pt-BR" sz="2400" b="1" i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 POETA PORTUGUÊS</a:t>
            </a:r>
            <a:endParaRPr lang="pt-BR" sz="4400" b="1" i="1" spc="4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3200" b="1" i="1" spc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</a:t>
            </a:r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000" b="1" dirty="0"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algn="ctr"/>
            <a:r>
              <a:rPr lang="pt-BR" sz="2000" b="1" dirty="0"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Entrada</a:t>
            </a:r>
          </a:p>
          <a:p>
            <a:pPr algn="ctr"/>
            <a:r>
              <a:rPr lang="pt-BR" sz="2000" b="1" dirty="0"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Completamente Solo</a:t>
            </a:r>
          </a:p>
          <a:p>
            <a:pPr algn="ctr"/>
            <a:r>
              <a:rPr lang="pt-BR" sz="20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</a:t>
            </a:r>
          </a:p>
          <a:p>
            <a:pPr algn="ctr"/>
            <a:endParaRPr lang="pt-BR" sz="1400" b="1" dirty="0"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r>
              <a:rPr lang="pt-BR" sz="2000" b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La </a:t>
            </a:r>
            <a:r>
              <a:rPr lang="pt-BR" sz="2000" b="1" dirty="0" err="1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Chanson</a:t>
            </a:r>
            <a:r>
              <a:rPr lang="pt-BR" sz="20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Pour Anna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 de Paul </a:t>
            </a:r>
            <a:r>
              <a:rPr lang="pt-BR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Mariat</a:t>
            </a:r>
            <a:endParaRPr lang="pt-BR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ctr"/>
            <a:endParaRPr lang="pt-BR" sz="2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Teu Sonho Não Acabou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Taiguara</a:t>
            </a:r>
            <a:r>
              <a:rPr lang="pt-BR" dirty="0">
                <a:solidFill>
                  <a:schemeClr val="bg1"/>
                </a:solidFill>
              </a:rPr>
              <a:t>  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5779053" y="5130685"/>
            <a:ext cx="6055869" cy="13645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1333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867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867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867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867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867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867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12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/>
            <a:r>
              <a:rPr lang="pt-BR" sz="933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67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33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" name="Retângulo 3"/>
          <p:cNvSpPr/>
          <p:nvPr/>
        </p:nvSpPr>
        <p:spPr>
          <a:xfrm rot="21354067">
            <a:off x="7072022" y="3437565"/>
            <a:ext cx="45516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EDITOR  FORMATADOR</a:t>
            </a:r>
            <a:endParaRPr lang="pt-BR" sz="2400" b="1" i="1" spc="30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2400" b="1" i="1" spc="30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  <a:cs typeface="David" panose="020E0502060401010101" pitchFamily="34" charset="-79"/>
              </a:rPr>
              <a:t>TONINHO  VENDRAMINI </a:t>
            </a:r>
            <a:r>
              <a:rPr lang="pt-BR" sz="3200" b="1" i="1" spc="30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  <a:cs typeface="David" panose="020E0502060401010101" pitchFamily="34" charset="-79"/>
              </a:rPr>
              <a:t> </a:t>
            </a:r>
            <a:endParaRPr lang="pt-BR" sz="2800" b="1" i="1" u="sng" spc="30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ooper Black" panose="0208090404030B020404" pitchFamily="18" charset="0"/>
              <a:cs typeface="David" panose="020E0502060401010101" pitchFamily="34" charset="-79"/>
            </a:endParaRPr>
          </a:p>
        </p:txBody>
      </p:sp>
      <p:pic>
        <p:nvPicPr>
          <p:cNvPr id="27" name="Imagem 26">
            <a:extLst>
              <a:ext uri="{FF2B5EF4-FFF2-40B4-BE49-F238E27FC236}">
                <a16:creationId xmlns:a16="http://schemas.microsoft.com/office/drawing/2014/main" id="{DEA92AE4-75E6-442B-9332-F84D1C2059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059" y="165871"/>
            <a:ext cx="3869352" cy="2902014"/>
          </a:xfrm>
          <a:prstGeom prst="roundRect">
            <a:avLst>
              <a:gd name="adj" fmla="val 28483"/>
            </a:avLst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  <a:softEdge rad="635000"/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967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0">
        <p14:flythrough/>
        <p:sndAc>
          <p:stSnd loop="1">
            <p:snd r:embed="rId2" name="Teu Sonho Não Acabou.wav"/>
          </p:stSnd>
        </p:sndAc>
      </p:transition>
    </mc:Choice>
    <mc:Fallback xmlns="">
      <p:transition spd="slow" advClick="0" advTm="180000">
        <p:fade/>
        <p:sndAc>
          <p:stSnd loop="1">
            <p:snd r:embed="rId7" name="Teu Sonho Não Acab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8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3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8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3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8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30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8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300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8000"/>
                            </p:stCondLst>
                            <p:childTnLst>
                              <p:par>
                                <p:cTn id="8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3000"/>
                            </p:stCondLst>
                            <p:childTnLst>
                              <p:par>
                                <p:cTn id="9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8000"/>
                            </p:stCondLst>
                            <p:childTnLst>
                              <p:par>
                                <p:cTn id="9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0"/>
                                        <p:tgtEl>
                                          <p:spTgt spid="2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3000"/>
                            </p:stCondLst>
                            <p:childTnLst>
                              <p:par>
                                <p:cTn id="12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PATO ALTO">
  <a:themeElements>
    <a:clrScheme name="Folhagem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Â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SONHAR-TE ACORDADO</Template>
  <TotalTime>33</TotalTime>
  <Words>309</Words>
  <Application>Microsoft Office PowerPoint</Application>
  <PresentationFormat>Widescreen</PresentationFormat>
  <Paragraphs>50</Paragraphs>
  <Slides>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3" baseType="lpstr">
      <vt:lpstr>Arial</vt:lpstr>
      <vt:lpstr>Arial Black</vt:lpstr>
      <vt:lpstr>Britannic Bold</vt:lpstr>
      <vt:lpstr>Calibri</vt:lpstr>
      <vt:lpstr>Cambria</vt:lpstr>
      <vt:lpstr>Comic Sans MS</vt:lpstr>
      <vt:lpstr>Cooper Black</vt:lpstr>
      <vt:lpstr>David</vt:lpstr>
      <vt:lpstr>Maiandra GD</vt:lpstr>
      <vt:lpstr>Matura MT Script Capitals</vt:lpstr>
      <vt:lpstr>Ravie</vt:lpstr>
      <vt:lpstr>Tw Cen MT</vt:lpstr>
      <vt:lpstr>Wingdings 2</vt:lpstr>
      <vt:lpstr>SAPATO ALTO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1</cp:revision>
  <dcterms:created xsi:type="dcterms:W3CDTF">2021-04-28T16:01:52Z</dcterms:created>
  <dcterms:modified xsi:type="dcterms:W3CDTF">2021-04-28T16:34:55Z</dcterms:modified>
</cp:coreProperties>
</file>