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1"/>
  </p:notesMasterIdLst>
  <p:sldIdLst>
    <p:sldId id="267" r:id="rId3"/>
    <p:sldId id="294" r:id="rId4"/>
    <p:sldId id="295" r:id="rId5"/>
    <p:sldId id="296" r:id="rId6"/>
    <p:sldId id="297" r:id="rId7"/>
    <p:sldId id="298" r:id="rId8"/>
    <p:sldId id="299" r:id="rId9"/>
    <p:sldId id="301" r:id="rId10"/>
  </p:sldIdLst>
  <p:sldSz cx="10496550" cy="590391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0" userDrawn="1">
          <p15:clr>
            <a:srgbClr val="A4A3A4"/>
          </p15:clr>
        </p15:guide>
        <p15:guide id="2" pos="330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6600CC"/>
    <a:srgbClr val="FF9999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00" d="100"/>
          <a:sy n="100" d="100"/>
        </p:scale>
        <p:origin x="547" y="62"/>
      </p:cViewPr>
      <p:guideLst>
        <p:guide orient="horz" pos="1860"/>
        <p:guide pos="330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438CB2-0453-4792-B85E-B576388A0C39}" type="datetimeFigureOut">
              <a:rPr lang="pt-BR" smtClean="0"/>
              <a:pPr/>
              <a:t>06/04/2021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64B83-F229-4A0D-B249-67206B1BFD35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4278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4B83-F229-4A0D-B249-67206B1BFD35}" type="slidenum">
              <a:rPr lang="pt-BR" smtClean="0"/>
              <a:pPr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80334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4B83-F229-4A0D-B249-67206B1BFD35}" type="slidenum">
              <a:rPr lang="pt-BR" smtClean="0"/>
              <a:pPr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2550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4B83-F229-4A0D-B249-67206B1BFD35}" type="slidenum">
              <a:rPr lang="pt-BR" smtClean="0"/>
              <a:pPr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2550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4B83-F229-4A0D-B249-67206B1BFD35}" type="slidenum">
              <a:rPr lang="pt-BR" smtClean="0"/>
              <a:pPr/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2550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4B83-F229-4A0D-B249-67206B1BFD35}" type="slidenum">
              <a:rPr lang="pt-BR" smtClean="0"/>
              <a:pPr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25500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4B83-F229-4A0D-B249-67206B1BFD35}" type="slidenum">
              <a:rPr lang="pt-BR" smtClean="0"/>
              <a:pPr/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25500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620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87241" y="1834042"/>
            <a:ext cx="8922068" cy="126551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74483" y="3345551"/>
            <a:ext cx="7347585" cy="15087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9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9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8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8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8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7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17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76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83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27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9155" y="3793813"/>
            <a:ext cx="8922068" cy="1172583"/>
          </a:xfrm>
        </p:spPr>
        <p:txBody>
          <a:bodyPr anchor="t"/>
          <a:lstStyle>
            <a:lvl1pPr algn="l">
              <a:defRPr sz="4021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29155" y="2502331"/>
            <a:ext cx="8922068" cy="1291481"/>
          </a:xfrm>
        </p:spPr>
        <p:txBody>
          <a:bodyPr anchor="b"/>
          <a:lstStyle>
            <a:lvl1pPr marL="0" indent="0">
              <a:buNone/>
              <a:defRPr sz="2011">
                <a:solidFill>
                  <a:schemeClr val="tx1">
                    <a:tint val="75000"/>
                  </a:schemeClr>
                </a:solidFill>
              </a:defRPr>
            </a:lvl1pPr>
            <a:lvl2pPr marL="459623" indent="0">
              <a:buNone/>
              <a:defRPr sz="1810">
                <a:solidFill>
                  <a:schemeClr val="tx1">
                    <a:tint val="75000"/>
                  </a:schemeClr>
                </a:solidFill>
              </a:defRPr>
            </a:lvl2pPr>
            <a:lvl3pPr marL="919246" indent="0">
              <a:buNone/>
              <a:defRPr sz="1608">
                <a:solidFill>
                  <a:schemeClr val="tx1">
                    <a:tint val="75000"/>
                  </a:schemeClr>
                </a:solidFill>
              </a:defRPr>
            </a:lvl3pPr>
            <a:lvl4pPr marL="1378869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4pPr>
            <a:lvl5pPr marL="1838493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5pPr>
            <a:lvl6pPr marL="2298116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6pPr>
            <a:lvl7pPr marL="2757739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7pPr>
            <a:lvl8pPr marL="3217362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8pPr>
            <a:lvl9pPr marL="3676985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47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99544" y="1186251"/>
            <a:ext cx="5304766" cy="3353751"/>
          </a:xfrm>
        </p:spPr>
        <p:txBody>
          <a:bodyPr/>
          <a:lstStyle>
            <a:lvl1pPr>
              <a:defRPr sz="2815"/>
            </a:lvl1pPr>
            <a:lvl2pPr>
              <a:defRPr sz="2413"/>
            </a:lvl2pPr>
            <a:lvl3pPr>
              <a:defRPr sz="2011"/>
            </a:lvl3pPr>
            <a:lvl4pPr>
              <a:defRPr sz="1810"/>
            </a:lvl4pPr>
            <a:lvl5pPr>
              <a:defRPr sz="1810"/>
            </a:lvl5pPr>
            <a:lvl6pPr>
              <a:defRPr sz="1810"/>
            </a:lvl6pPr>
            <a:lvl7pPr>
              <a:defRPr sz="1810"/>
            </a:lvl7pPr>
            <a:lvl8pPr>
              <a:defRPr sz="1810"/>
            </a:lvl8pPr>
            <a:lvl9pPr>
              <a:defRPr sz="181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79252" y="1186251"/>
            <a:ext cx="5306589" cy="3353751"/>
          </a:xfrm>
        </p:spPr>
        <p:txBody>
          <a:bodyPr/>
          <a:lstStyle>
            <a:lvl1pPr>
              <a:defRPr sz="2815"/>
            </a:lvl1pPr>
            <a:lvl2pPr>
              <a:defRPr sz="2413"/>
            </a:lvl2pPr>
            <a:lvl3pPr>
              <a:defRPr sz="2011"/>
            </a:lvl3pPr>
            <a:lvl4pPr>
              <a:defRPr sz="1810"/>
            </a:lvl4pPr>
            <a:lvl5pPr>
              <a:defRPr sz="1810"/>
            </a:lvl5pPr>
            <a:lvl6pPr>
              <a:defRPr sz="1810"/>
            </a:lvl6pPr>
            <a:lvl7pPr>
              <a:defRPr sz="1810"/>
            </a:lvl7pPr>
            <a:lvl8pPr>
              <a:defRPr sz="1810"/>
            </a:lvl8pPr>
            <a:lvl9pPr>
              <a:defRPr sz="181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1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4830" y="236430"/>
            <a:ext cx="9446895" cy="983986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4827" y="1321548"/>
            <a:ext cx="4637800" cy="550758"/>
          </a:xfrm>
        </p:spPr>
        <p:txBody>
          <a:bodyPr anchor="b"/>
          <a:lstStyle>
            <a:lvl1pPr marL="0" indent="0">
              <a:buNone/>
              <a:defRPr sz="2413" b="1"/>
            </a:lvl1pPr>
            <a:lvl2pPr marL="459623" indent="0">
              <a:buNone/>
              <a:defRPr sz="2011" b="1"/>
            </a:lvl2pPr>
            <a:lvl3pPr marL="919246" indent="0">
              <a:buNone/>
              <a:defRPr sz="1810" b="1"/>
            </a:lvl3pPr>
            <a:lvl4pPr marL="1378869" indent="0">
              <a:buNone/>
              <a:defRPr sz="1608" b="1"/>
            </a:lvl4pPr>
            <a:lvl5pPr marL="1838493" indent="0">
              <a:buNone/>
              <a:defRPr sz="1608" b="1"/>
            </a:lvl5pPr>
            <a:lvl6pPr marL="2298116" indent="0">
              <a:buNone/>
              <a:defRPr sz="1608" b="1"/>
            </a:lvl6pPr>
            <a:lvl7pPr marL="2757739" indent="0">
              <a:buNone/>
              <a:defRPr sz="1608" b="1"/>
            </a:lvl7pPr>
            <a:lvl8pPr marL="3217362" indent="0">
              <a:buNone/>
              <a:defRPr sz="1608" b="1"/>
            </a:lvl8pPr>
            <a:lvl9pPr marL="3676985" indent="0">
              <a:buNone/>
              <a:defRPr sz="1608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4827" y="1872306"/>
            <a:ext cx="4637800" cy="3401584"/>
          </a:xfrm>
        </p:spPr>
        <p:txBody>
          <a:bodyPr/>
          <a:lstStyle>
            <a:lvl1pPr>
              <a:defRPr sz="2413"/>
            </a:lvl1pPr>
            <a:lvl2pPr>
              <a:defRPr sz="2011"/>
            </a:lvl2pPr>
            <a:lvl3pPr>
              <a:defRPr sz="1810"/>
            </a:lvl3pPr>
            <a:lvl4pPr>
              <a:defRPr sz="1608"/>
            </a:lvl4pPr>
            <a:lvl5pPr>
              <a:defRPr sz="1608"/>
            </a:lvl5pPr>
            <a:lvl6pPr>
              <a:defRPr sz="1608"/>
            </a:lvl6pPr>
            <a:lvl7pPr>
              <a:defRPr sz="1608"/>
            </a:lvl7pPr>
            <a:lvl8pPr>
              <a:defRPr sz="1608"/>
            </a:lvl8pPr>
            <a:lvl9pPr>
              <a:defRPr sz="1608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332102" y="1321548"/>
            <a:ext cx="4639621" cy="550758"/>
          </a:xfrm>
        </p:spPr>
        <p:txBody>
          <a:bodyPr anchor="b"/>
          <a:lstStyle>
            <a:lvl1pPr marL="0" indent="0">
              <a:buNone/>
              <a:defRPr sz="2413" b="1"/>
            </a:lvl1pPr>
            <a:lvl2pPr marL="459623" indent="0">
              <a:buNone/>
              <a:defRPr sz="2011" b="1"/>
            </a:lvl2pPr>
            <a:lvl3pPr marL="919246" indent="0">
              <a:buNone/>
              <a:defRPr sz="1810" b="1"/>
            </a:lvl3pPr>
            <a:lvl4pPr marL="1378869" indent="0">
              <a:buNone/>
              <a:defRPr sz="1608" b="1"/>
            </a:lvl4pPr>
            <a:lvl5pPr marL="1838493" indent="0">
              <a:buNone/>
              <a:defRPr sz="1608" b="1"/>
            </a:lvl5pPr>
            <a:lvl6pPr marL="2298116" indent="0">
              <a:buNone/>
              <a:defRPr sz="1608" b="1"/>
            </a:lvl6pPr>
            <a:lvl7pPr marL="2757739" indent="0">
              <a:buNone/>
              <a:defRPr sz="1608" b="1"/>
            </a:lvl7pPr>
            <a:lvl8pPr marL="3217362" indent="0">
              <a:buNone/>
              <a:defRPr sz="1608" b="1"/>
            </a:lvl8pPr>
            <a:lvl9pPr marL="3676985" indent="0">
              <a:buNone/>
              <a:defRPr sz="1608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332102" y="1872306"/>
            <a:ext cx="4639621" cy="3401584"/>
          </a:xfrm>
        </p:spPr>
        <p:txBody>
          <a:bodyPr/>
          <a:lstStyle>
            <a:lvl1pPr>
              <a:defRPr sz="2413"/>
            </a:lvl1pPr>
            <a:lvl2pPr>
              <a:defRPr sz="2011"/>
            </a:lvl2pPr>
            <a:lvl3pPr>
              <a:defRPr sz="1810"/>
            </a:lvl3pPr>
            <a:lvl4pPr>
              <a:defRPr sz="1608"/>
            </a:lvl4pPr>
            <a:lvl5pPr>
              <a:defRPr sz="1608"/>
            </a:lvl5pPr>
            <a:lvl6pPr>
              <a:defRPr sz="1608"/>
            </a:lvl6pPr>
            <a:lvl7pPr>
              <a:defRPr sz="1608"/>
            </a:lvl7pPr>
            <a:lvl8pPr>
              <a:defRPr sz="1608"/>
            </a:lvl8pPr>
            <a:lvl9pPr>
              <a:defRPr sz="1608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838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43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614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4829" y="235064"/>
            <a:ext cx="3453293" cy="1000385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103859" y="235065"/>
            <a:ext cx="5867863" cy="5038826"/>
          </a:xfrm>
        </p:spPr>
        <p:txBody>
          <a:bodyPr/>
          <a:lstStyle>
            <a:lvl1pPr>
              <a:defRPr sz="3217"/>
            </a:lvl1pPr>
            <a:lvl2pPr>
              <a:defRPr sz="2815"/>
            </a:lvl2pPr>
            <a:lvl3pPr>
              <a:defRPr sz="2413"/>
            </a:lvl3pPr>
            <a:lvl4pPr>
              <a:defRPr sz="2011"/>
            </a:lvl4pPr>
            <a:lvl5pPr>
              <a:defRPr sz="2011"/>
            </a:lvl5pPr>
            <a:lvl6pPr>
              <a:defRPr sz="2011"/>
            </a:lvl6pPr>
            <a:lvl7pPr>
              <a:defRPr sz="2011"/>
            </a:lvl7pPr>
            <a:lvl8pPr>
              <a:defRPr sz="2011"/>
            </a:lvl8pPr>
            <a:lvl9pPr>
              <a:defRPr sz="2011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24829" y="1235451"/>
            <a:ext cx="3453293" cy="4038441"/>
          </a:xfrm>
        </p:spPr>
        <p:txBody>
          <a:bodyPr/>
          <a:lstStyle>
            <a:lvl1pPr marL="0" indent="0">
              <a:buNone/>
              <a:defRPr sz="1407"/>
            </a:lvl1pPr>
            <a:lvl2pPr marL="459623" indent="0">
              <a:buNone/>
              <a:defRPr sz="1206"/>
            </a:lvl2pPr>
            <a:lvl3pPr marL="919246" indent="0">
              <a:buNone/>
              <a:defRPr sz="1005"/>
            </a:lvl3pPr>
            <a:lvl4pPr marL="1378869" indent="0">
              <a:buNone/>
              <a:defRPr sz="905"/>
            </a:lvl4pPr>
            <a:lvl5pPr marL="1838493" indent="0">
              <a:buNone/>
              <a:defRPr sz="905"/>
            </a:lvl5pPr>
            <a:lvl6pPr marL="2298116" indent="0">
              <a:buNone/>
              <a:defRPr sz="905"/>
            </a:lvl6pPr>
            <a:lvl7pPr marL="2757739" indent="0">
              <a:buNone/>
              <a:defRPr sz="905"/>
            </a:lvl7pPr>
            <a:lvl8pPr marL="3217362" indent="0">
              <a:buNone/>
              <a:defRPr sz="905"/>
            </a:lvl8pPr>
            <a:lvl9pPr marL="3676985" indent="0">
              <a:buNone/>
              <a:defRPr sz="90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241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57399" y="4132740"/>
            <a:ext cx="6297930" cy="487893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57399" y="527525"/>
            <a:ext cx="6297930" cy="3542348"/>
          </a:xfrm>
        </p:spPr>
        <p:txBody>
          <a:bodyPr/>
          <a:lstStyle>
            <a:lvl1pPr marL="0" indent="0">
              <a:buNone/>
              <a:defRPr sz="3217"/>
            </a:lvl1pPr>
            <a:lvl2pPr marL="459623" indent="0">
              <a:buNone/>
              <a:defRPr sz="2815"/>
            </a:lvl2pPr>
            <a:lvl3pPr marL="919246" indent="0">
              <a:buNone/>
              <a:defRPr sz="2413"/>
            </a:lvl3pPr>
            <a:lvl4pPr marL="1378869" indent="0">
              <a:buNone/>
              <a:defRPr sz="2011"/>
            </a:lvl4pPr>
            <a:lvl5pPr marL="1838493" indent="0">
              <a:buNone/>
              <a:defRPr sz="2011"/>
            </a:lvl5pPr>
            <a:lvl6pPr marL="2298116" indent="0">
              <a:buNone/>
              <a:defRPr sz="2011"/>
            </a:lvl6pPr>
            <a:lvl7pPr marL="2757739" indent="0">
              <a:buNone/>
              <a:defRPr sz="2011"/>
            </a:lvl7pPr>
            <a:lvl8pPr marL="3217362" indent="0">
              <a:buNone/>
              <a:defRPr sz="2011"/>
            </a:lvl8pPr>
            <a:lvl9pPr marL="3676985" indent="0">
              <a:buNone/>
              <a:defRPr sz="2011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57399" y="4620634"/>
            <a:ext cx="6297930" cy="692889"/>
          </a:xfrm>
        </p:spPr>
        <p:txBody>
          <a:bodyPr/>
          <a:lstStyle>
            <a:lvl1pPr marL="0" indent="0">
              <a:buNone/>
              <a:defRPr sz="1407"/>
            </a:lvl1pPr>
            <a:lvl2pPr marL="459623" indent="0">
              <a:buNone/>
              <a:defRPr sz="1206"/>
            </a:lvl2pPr>
            <a:lvl3pPr marL="919246" indent="0">
              <a:buNone/>
              <a:defRPr sz="1005"/>
            </a:lvl3pPr>
            <a:lvl4pPr marL="1378869" indent="0">
              <a:buNone/>
              <a:defRPr sz="905"/>
            </a:lvl4pPr>
            <a:lvl5pPr marL="1838493" indent="0">
              <a:buNone/>
              <a:defRPr sz="905"/>
            </a:lvl5pPr>
            <a:lvl6pPr marL="2298116" indent="0">
              <a:buNone/>
              <a:defRPr sz="905"/>
            </a:lvl6pPr>
            <a:lvl7pPr marL="2757739" indent="0">
              <a:buNone/>
              <a:defRPr sz="905"/>
            </a:lvl7pPr>
            <a:lvl8pPr marL="3217362" indent="0">
              <a:buNone/>
              <a:defRPr sz="905"/>
            </a:lvl8pPr>
            <a:lvl9pPr marL="3676985" indent="0">
              <a:buNone/>
              <a:defRPr sz="90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983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192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690635" y="203633"/>
            <a:ext cx="2695208" cy="433636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99545" y="203633"/>
            <a:ext cx="7916148" cy="433636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06/04/2021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7473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90443" y="4605624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437368" y="4178212"/>
            <a:ext cx="9709310" cy="1052318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37368" y="3345551"/>
            <a:ext cx="9709310" cy="787188"/>
          </a:xfrm>
        </p:spPr>
        <p:txBody>
          <a:bodyPr anchor="b"/>
          <a:lstStyle>
            <a:lvl1pPr marL="0" indent="0" algn="l">
              <a:buNone/>
              <a:defRPr sz="2755">
                <a:solidFill>
                  <a:schemeClr val="tx2">
                    <a:shade val="75000"/>
                  </a:schemeClr>
                </a:solidFill>
              </a:defRPr>
            </a:lvl1pPr>
            <a:lvl2pPr marL="524779" indent="0" algn="ctr">
              <a:buNone/>
            </a:lvl2pPr>
            <a:lvl3pPr marL="1049558" indent="0" algn="ctr">
              <a:buNone/>
            </a:lvl3pPr>
            <a:lvl4pPr marL="1574336" indent="0" algn="ctr">
              <a:buNone/>
            </a:lvl4pPr>
            <a:lvl5pPr marL="2099114" indent="0" algn="ctr">
              <a:buNone/>
            </a:lvl5pPr>
            <a:lvl6pPr marL="2623892" indent="0" algn="ctr">
              <a:buNone/>
            </a:lvl6pPr>
            <a:lvl7pPr marL="3148671" indent="0" algn="ctr">
              <a:buNone/>
            </a:lvl7pPr>
            <a:lvl8pPr marL="3673449" indent="0" algn="ctr">
              <a:buNone/>
            </a:lvl8pPr>
            <a:lvl9pPr marL="4198228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9446895" y="5573296"/>
            <a:ext cx="871214" cy="212541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736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111156" y="65606"/>
            <a:ext cx="3323908" cy="2487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9446895" y="5573296"/>
            <a:ext cx="871214" cy="212541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131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90443" y="2965648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437368" y="1443190"/>
            <a:ext cx="9709310" cy="1049585"/>
          </a:xfrm>
        </p:spPr>
        <p:txBody>
          <a:bodyPr anchor="b"/>
          <a:lstStyle>
            <a:lvl1pPr marL="0" indent="0" algn="r">
              <a:buNone/>
              <a:defRPr sz="2296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066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36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07183" y="2537095"/>
            <a:ext cx="9971723" cy="1019992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952097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46401" y="393595"/>
            <a:ext cx="9971723" cy="724213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49886" y="1377580"/>
            <a:ext cx="4810919" cy="4067140"/>
          </a:xfrm>
        </p:spPr>
        <p:txBody>
          <a:bodyPr/>
          <a:lstStyle>
            <a:lvl1pPr>
              <a:defRPr sz="3214"/>
            </a:lvl1pPr>
            <a:lvl2pPr>
              <a:defRPr sz="2755"/>
            </a:lvl2pPr>
            <a:lvl3pPr>
              <a:defRPr sz="2296"/>
            </a:lvl3pPr>
            <a:lvl4pPr>
              <a:defRPr sz="2066"/>
            </a:lvl4pPr>
            <a:lvl5pPr>
              <a:defRPr sz="206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5335757" y="1377580"/>
            <a:ext cx="4985862" cy="4067140"/>
          </a:xfrm>
        </p:spPr>
        <p:txBody>
          <a:bodyPr/>
          <a:lstStyle>
            <a:lvl1pPr>
              <a:defRPr sz="3214"/>
            </a:lvl1pPr>
            <a:lvl2pPr>
              <a:defRPr sz="2755"/>
            </a:lvl2pPr>
            <a:lvl3pPr>
              <a:defRPr sz="2296"/>
            </a:lvl3pPr>
            <a:lvl4pPr>
              <a:defRPr sz="2066"/>
            </a:lvl4pPr>
            <a:lvl5pPr>
              <a:defRPr sz="206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510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49885" y="4657533"/>
            <a:ext cx="9884251" cy="759856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23087" y="573995"/>
            <a:ext cx="4925200" cy="550759"/>
          </a:xfrm>
        </p:spPr>
        <p:txBody>
          <a:bodyPr anchor="ctr"/>
          <a:lstStyle>
            <a:lvl1pPr marL="0" indent="0">
              <a:buNone/>
              <a:defRPr sz="206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96" b="1"/>
            </a:lvl2pPr>
            <a:lvl3pPr>
              <a:buNone/>
              <a:defRPr sz="2066" b="1"/>
            </a:lvl3pPr>
            <a:lvl4pPr>
              <a:buNone/>
              <a:defRPr sz="1836" b="1"/>
            </a:lvl4pPr>
            <a:lvl5pPr>
              <a:buNone/>
              <a:defRPr sz="1836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5332104" y="573995"/>
            <a:ext cx="4927134" cy="550759"/>
          </a:xfrm>
        </p:spPr>
        <p:txBody>
          <a:bodyPr anchor="ctr"/>
          <a:lstStyle>
            <a:lvl1pPr marL="0" indent="0">
              <a:buNone/>
              <a:defRPr sz="206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96" b="1"/>
            </a:lvl2pPr>
            <a:lvl3pPr>
              <a:buNone/>
              <a:defRPr sz="2066" b="1"/>
            </a:lvl3pPr>
            <a:lvl4pPr>
              <a:buNone/>
              <a:defRPr sz="1836" b="1"/>
            </a:lvl4pPr>
            <a:lvl5pPr>
              <a:buNone/>
              <a:defRPr sz="1836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23087" y="1132953"/>
            <a:ext cx="4925200" cy="3393384"/>
          </a:xfrm>
        </p:spPr>
        <p:txBody>
          <a:bodyPr/>
          <a:lstStyle>
            <a:lvl1pPr>
              <a:defRPr sz="2755"/>
            </a:lvl1pPr>
            <a:lvl2pPr>
              <a:defRPr sz="2296"/>
            </a:lvl2pPr>
            <a:lvl3pPr>
              <a:defRPr sz="2066"/>
            </a:lvl3pPr>
            <a:lvl4pPr>
              <a:defRPr sz="1836"/>
            </a:lvl4pPr>
            <a:lvl5pPr>
              <a:defRPr sz="183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5336359" y="1132953"/>
            <a:ext cx="4922882" cy="3393384"/>
          </a:xfrm>
        </p:spPr>
        <p:txBody>
          <a:bodyPr/>
          <a:lstStyle>
            <a:lvl1pPr>
              <a:defRPr sz="2755"/>
            </a:lvl1pPr>
            <a:lvl2pPr>
              <a:defRPr sz="2296"/>
            </a:lvl2pPr>
            <a:lvl3pPr>
              <a:defRPr sz="2066"/>
            </a:lvl3pPr>
            <a:lvl4pPr>
              <a:defRPr sz="1836"/>
            </a:lvl4pPr>
            <a:lvl5pPr>
              <a:defRPr sz="183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9446908" y="5575920"/>
            <a:ext cx="874713" cy="212541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90443" y="5182327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628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46401" y="393595"/>
            <a:ext cx="9971723" cy="724213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260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3977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90443" y="5035389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524839" y="4723133"/>
            <a:ext cx="9709310" cy="448260"/>
          </a:xfrm>
        </p:spPr>
        <p:txBody>
          <a:bodyPr anchor="ctr"/>
          <a:lstStyle>
            <a:lvl1pPr algn="l">
              <a:buNone/>
              <a:defRPr sz="2296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524835" y="524793"/>
            <a:ext cx="3453293" cy="4132739"/>
          </a:xfrm>
        </p:spPr>
        <p:txBody>
          <a:bodyPr/>
          <a:lstStyle>
            <a:lvl1pPr marL="0" indent="0">
              <a:buNone/>
              <a:defRPr sz="1607"/>
            </a:lvl1pPr>
            <a:lvl2pPr>
              <a:buNone/>
              <a:defRPr sz="1377"/>
            </a:lvl2pPr>
            <a:lvl3pPr>
              <a:buNone/>
              <a:defRPr sz="1148"/>
            </a:lvl3pPr>
            <a:lvl4pPr>
              <a:buNone/>
              <a:defRPr sz="1033"/>
            </a:lvl4pPr>
            <a:lvl5pPr>
              <a:buNone/>
              <a:defRPr sz="1033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103863" y="524793"/>
            <a:ext cx="6130277" cy="4132739"/>
          </a:xfrm>
        </p:spPr>
        <p:txBody>
          <a:bodyPr/>
          <a:lstStyle>
            <a:lvl1pPr>
              <a:defRPr sz="3673"/>
            </a:lvl1pPr>
            <a:lvl2pPr>
              <a:defRPr sz="3214"/>
            </a:lvl2pPr>
            <a:lvl3pPr>
              <a:defRPr sz="2755"/>
            </a:lvl3pPr>
            <a:lvl4pPr>
              <a:defRPr sz="2296"/>
            </a:lvl4pPr>
            <a:lvl5pPr>
              <a:defRPr sz="229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8107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023677" y="530848"/>
            <a:ext cx="5773103" cy="3148754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673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437356" y="4299029"/>
            <a:ext cx="6735286" cy="449627"/>
          </a:xfrm>
        </p:spPr>
        <p:txBody>
          <a:bodyPr anchor="ctr"/>
          <a:lstStyle>
            <a:lvl1pPr algn="l">
              <a:buNone/>
              <a:defRPr sz="2296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437356" y="4763445"/>
            <a:ext cx="6735286" cy="661458"/>
          </a:xfrm>
        </p:spPr>
        <p:txBody>
          <a:bodyPr lIns="109728" tIns="0"/>
          <a:lstStyle>
            <a:lvl1pPr marL="0" indent="0">
              <a:buNone/>
              <a:defRPr sz="1607"/>
            </a:lvl1pPr>
            <a:lvl2pPr>
              <a:defRPr sz="1377"/>
            </a:lvl2pPr>
            <a:lvl3pPr>
              <a:defRPr sz="1148"/>
            </a:lvl3pPr>
            <a:lvl4pPr>
              <a:defRPr sz="1033"/>
            </a:lvl4pPr>
            <a:lvl5pPr>
              <a:defRPr sz="1033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2525439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330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872413" y="472868"/>
            <a:ext cx="2099310" cy="5037459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4842" y="472868"/>
            <a:ext cx="7172642" cy="5037459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490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24830" y="236430"/>
            <a:ext cx="9446895" cy="983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4830" y="1377581"/>
            <a:ext cx="9446895" cy="38963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24828" y="5472055"/>
            <a:ext cx="2449195" cy="3143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586323" y="5472055"/>
            <a:ext cx="3323908" cy="3143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522529" y="5472055"/>
            <a:ext cx="2449195" cy="3143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628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9246" rtl="0" eaLnBrk="1" latinLnBrk="0" hangingPunct="1">
        <a:spcBef>
          <a:spcPct val="0"/>
        </a:spcBef>
        <a:buNone/>
        <a:defRPr sz="44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4717" indent="-344717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3217" kern="1200">
          <a:solidFill>
            <a:schemeClr val="tx1"/>
          </a:solidFill>
          <a:latin typeface="+mn-lt"/>
          <a:ea typeface="+mn-ea"/>
          <a:cs typeface="+mn-cs"/>
        </a:defRPr>
      </a:lvl1pPr>
      <a:lvl2pPr marL="746888" indent="-287264" algn="l" defTabSz="919246" rtl="0" eaLnBrk="1" latinLnBrk="0" hangingPunct="1">
        <a:spcBef>
          <a:spcPct val="20000"/>
        </a:spcBef>
        <a:buFont typeface="Arial" panose="020B0604020202020204" pitchFamily="34" charset="0"/>
        <a:buChar char="–"/>
        <a:defRPr sz="2815" kern="1200">
          <a:solidFill>
            <a:schemeClr val="tx1"/>
          </a:solidFill>
          <a:latin typeface="+mn-lt"/>
          <a:ea typeface="+mn-ea"/>
          <a:cs typeface="+mn-cs"/>
        </a:defRPr>
      </a:lvl2pPr>
      <a:lvl3pPr marL="1149058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2413" kern="1200">
          <a:solidFill>
            <a:schemeClr val="tx1"/>
          </a:solidFill>
          <a:latin typeface="+mn-lt"/>
          <a:ea typeface="+mn-ea"/>
          <a:cs typeface="+mn-cs"/>
        </a:defRPr>
      </a:lvl3pPr>
      <a:lvl4pPr marL="1608681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–"/>
        <a:defRPr sz="2011" kern="1200">
          <a:solidFill>
            <a:schemeClr val="tx1"/>
          </a:solidFill>
          <a:latin typeface="+mn-lt"/>
          <a:ea typeface="+mn-ea"/>
          <a:cs typeface="+mn-cs"/>
        </a:defRPr>
      </a:lvl4pPr>
      <a:lvl5pPr marL="2068304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»"/>
        <a:defRPr sz="2011" kern="1200">
          <a:solidFill>
            <a:schemeClr val="tx1"/>
          </a:solidFill>
          <a:latin typeface="+mn-lt"/>
          <a:ea typeface="+mn-ea"/>
          <a:cs typeface="+mn-cs"/>
        </a:defRPr>
      </a:lvl5pPr>
      <a:lvl6pPr marL="2527927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6pPr>
      <a:lvl7pPr marL="2987551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7pPr>
      <a:lvl8pPr marL="3447174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8pPr>
      <a:lvl9pPr marL="3906797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1pPr>
      <a:lvl2pPr marL="459623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2pPr>
      <a:lvl3pPr marL="919246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3pPr>
      <a:lvl4pPr marL="1378869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4pPr>
      <a:lvl5pPr marL="1838493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5pPr>
      <a:lvl6pPr marL="2298116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6pPr>
      <a:lvl7pPr marL="2757739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7pPr>
      <a:lvl8pPr marL="3217362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8pPr>
      <a:lvl9pPr marL="3676985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90443" y="904702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49899" y="1337949"/>
            <a:ext cx="9971723" cy="389631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7435057" y="65606"/>
            <a:ext cx="2886551" cy="24873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377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06/04/2021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586320" y="65606"/>
            <a:ext cx="3848735" cy="24873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77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9446908" y="5575926"/>
            <a:ext cx="874713" cy="21046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77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49899" y="393594"/>
            <a:ext cx="9971723" cy="721589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90443" y="904702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90443" y="910801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757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32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93585" indent="-393585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673" kern="1200">
          <a:solidFill>
            <a:schemeClr val="tx2"/>
          </a:solidFill>
          <a:latin typeface="+mn-lt"/>
          <a:ea typeface="+mn-ea"/>
          <a:cs typeface="+mn-cs"/>
        </a:defRPr>
      </a:lvl1pPr>
      <a:lvl2pPr marL="852764" indent="-32798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214" kern="1200">
          <a:solidFill>
            <a:schemeClr val="tx2"/>
          </a:solidFill>
          <a:latin typeface="+mn-lt"/>
          <a:ea typeface="+mn-ea"/>
          <a:cs typeface="+mn-cs"/>
        </a:defRPr>
      </a:lvl2pPr>
      <a:lvl3pPr marL="1311947" indent="-2623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755" kern="1200">
          <a:solidFill>
            <a:schemeClr val="tx2"/>
          </a:solidFill>
          <a:latin typeface="+mn-lt"/>
          <a:ea typeface="+mn-ea"/>
          <a:cs typeface="+mn-cs"/>
        </a:defRPr>
      </a:lvl3pPr>
      <a:lvl4pPr marL="1836724" indent="-2623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296" kern="1200">
          <a:solidFill>
            <a:schemeClr val="tx2"/>
          </a:solidFill>
          <a:latin typeface="+mn-lt"/>
          <a:ea typeface="+mn-ea"/>
          <a:cs typeface="+mn-cs"/>
        </a:defRPr>
      </a:lvl4pPr>
      <a:lvl5pPr marL="2361502" indent="-262389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066" kern="1200">
          <a:solidFill>
            <a:schemeClr val="tx2"/>
          </a:solidFill>
          <a:latin typeface="+mn-lt"/>
          <a:ea typeface="+mn-ea"/>
          <a:cs typeface="+mn-cs"/>
        </a:defRPr>
      </a:lvl5pPr>
      <a:lvl6pPr marL="2886281" indent="-262389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066" kern="1200">
          <a:solidFill>
            <a:schemeClr val="tx2"/>
          </a:solidFill>
          <a:latin typeface="+mn-lt"/>
          <a:ea typeface="+mn-ea"/>
          <a:cs typeface="+mn-cs"/>
        </a:defRPr>
      </a:lvl6pPr>
      <a:lvl7pPr marL="3411060" indent="-262389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836" kern="1200">
          <a:solidFill>
            <a:schemeClr val="tx2"/>
          </a:solidFill>
          <a:latin typeface="+mn-lt"/>
          <a:ea typeface="+mn-ea"/>
          <a:cs typeface="+mn-cs"/>
        </a:defRPr>
      </a:lvl7pPr>
      <a:lvl8pPr marL="3935839" indent="-262389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836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460616" indent="-262389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60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47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95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743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9911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238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4867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734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9822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eg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tângulo 9"/>
          <p:cNvSpPr/>
          <p:nvPr/>
        </p:nvSpPr>
        <p:spPr>
          <a:xfrm rot="21382552">
            <a:off x="380302" y="333344"/>
            <a:ext cx="6036761" cy="1094946"/>
          </a:xfrm>
          <a:prstGeom prst="rect">
            <a:avLst/>
          </a:prstGeom>
        </p:spPr>
        <p:txBody>
          <a:bodyPr wrap="square" lIns="91927" tIns="45963" rIns="91927" bIns="45963" numCol="1">
            <a:prstTxWarp prst="textCurveUp">
              <a:avLst>
                <a:gd name="adj" fmla="val 44113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29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OS RETIRANTES</a:t>
            </a: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12425"/>
            <a:ext cx="10496550" cy="5891488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9246" eaLnBrk="0" hangingPunct="0">
              <a:defRPr/>
            </a:pPr>
            <a:endParaRPr lang="pt-BR" sz="2413" kern="0" dirty="0">
              <a:solidFill>
                <a:srgbClr val="000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8820175" y="5023658"/>
            <a:ext cx="1428760" cy="69249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>
                <a:solidFill>
                  <a:srgbClr val="002060"/>
                </a:solidFill>
                <a:latin typeface="Cooper Black" panose="0208090404030B020404" pitchFamily="18" charset="0"/>
              </a:rPr>
              <a:t>Avanço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>
                <a:solidFill>
                  <a:srgbClr val="002060"/>
                </a:solidFill>
                <a:latin typeface="Cooper Black" panose="0208090404030B020404" pitchFamily="18" charset="0"/>
              </a:rPr>
              <a:t>Automático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1050" dirty="0">
              <a:solidFill>
                <a:srgbClr val="0070C0"/>
              </a:solidFill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28942"/>
      </p:ext>
    </p:extLst>
  </p:cSld>
  <p:clrMapOvr>
    <a:masterClrMapping/>
  </p:clrMapOvr>
  <p:transition spd="slow" advClick="0" advTm="15000">
    <p:fade/>
    <p:sndAc>
      <p:stSnd loop="1">
        <p:snd r:embed="rId3" name="baden powell - RETRATO BRASILEI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65475" y="2318519"/>
            <a:ext cx="2789422" cy="587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1407" b="1" dirty="0">
              <a:solidFill>
                <a:srgbClr val="000000"/>
              </a:solidFill>
              <a:latin typeface="Arial"/>
            </a:endParaRPr>
          </a:p>
          <a:p>
            <a:pPr algn="ctr"/>
            <a:endParaRPr lang="pt-BR" sz="1810" dirty="0">
              <a:solidFill>
                <a:srgbClr val="0070C0"/>
              </a:solidFill>
              <a:latin typeface="Eras Bold ITC" panose="020B0907030504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156865" y="398600"/>
            <a:ext cx="1162221" cy="37129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1810" dirty="0"/>
              <a:t>O EXÔDO</a:t>
            </a:r>
          </a:p>
        </p:txBody>
      </p:sp>
      <p:sp>
        <p:nvSpPr>
          <p:cNvPr id="4" name="AutoShape 4" descr="data:image/jpeg;base64,/9j/4AAQSkZJRgABAQAAAQABAAD/2wCEAAkGBxQTEhUUExQWFhQXGBoaGRYYGR4cGxogHBscGhwaGB0aHyggGh8lHBoYIjEhJSorLi4uFx8zODMsNygtLisBCgoKDg0OGxAQGywkHCQsLCwsLCwsLCwsLCwsLCwsLCwsLCwsLCwsLCwsLCwsNzc3LCw3LDcsLCsrLCwsLCssK//AABEIAL0BCwMBIgACEQEDEQH/xAAcAAABBQEBAQAAAAAAAAAAAAAEAgMFBgcBCAD/xABDEAABAwIDBgQDBgQEBQUBAQABAgMRACEEEjEFBkFRYXETIoGRBzKhQlKxwdHwFCNi4RZDgpIVJFNy8RczorLSYwj/xAAaAQADAQEBAQAAAAAAAAAAAAABAgMABAUG/8QAJBEAAgIBBAMBAQEBAQAAAAAAAAECERIDBCExE0FRIhRhQjL/2gAMAwEAAhEDEQA/ALQjel0/KyVDiQDb6U9/iZ2J8GO6VCKMXtprJKXXAuNIUQfQR+NQuP2m86hTagVtqF0kkSOt51610ZJ+jzZKl2FDeld/IPrTat6nPup+tV9GCCZHhiCPvKgdgTTfhzICNNTmNuVqf8k8WTrm97g1SkU4zvY6r5UpNVwMi8oHSZ/Wn2FKj5RHejcAYyJ57ed4RCEn8qbd3re+6O0Goj+JVwTlietIS44TcA6R+xQzivQfEyWO970TlEc4rrO9zx0A/wBtRZcUQZbBvziKE2vtRrDMla05eCfMTPpwoOcfg0dKVlkXvW9E29E0Ive16YH/ANRVWG9icgWvCvNtkD+YASmf/NSeDxH8S2HGYLf3zrPEEailWon0NLRkuyRTvg+NR7gfpXVb14j6fdH6VHqbXpAAm2gpDYUNIPeP7U+S+CqFBv8Ai1+0qiTbyj9KS9vW+B89+w/SmcOFifKOwi3vXMQ/zbk87G/G1MpIzidb3nxBJ8+nGAfa1dXvJiZ+dUf9o/ShfFnRFvY/jQ3j3IKD639Naa0bG+g5W8eJB+f3AH5V1reHEq0cUOkD9KDW6Ao9vu/TlSkOXnJYc4rWhVFhydvYg/5p9I/Smnd5cQJHiKnsPxiuHHCD5B0Ogob+LCiSEp7A1NzKYIW/vQ+P80/Sh071v/8AVNNuYwBXypniIP6V3EuT/lpI4wP7WoqZsEwhO9T1z4pJvXGd5nzfxT6mowNrzTltygXHWkKZWASBb/tFbyA8dk6jbuJVo6T2P0ph7bGJj51xOtz+VRWHxCwInU6BI9q5iHXZssjkkg29aZTA9IOVtzFDVa/f+9KY3keggvEHhJ19qDC1EQuP9p4cqeaMRdOnBOn0pvIhPC/pIYPamLcPkcURPCpzZ2ytouiS7kBnU/kJmqopok3k8BaB+lLbQpBlMhXQkfgaVz+DYUG70bRxGzynx1uOBRsUykW1ur9Kj/8AHrRvOIHTMPzqQVt18JyqzFPFJCVA9bg0CcG2rzFhBJuTkTQUmPUa6LiHEDUU7/EItpVcO0G4uon0r5G0G1f9QAchz5GoUUxJ9eIbUYt3pxbyOQMcuNV5b6ObpEch+xTPijmsT1FajYliW+Ncg7HlXA8k/YHrVcc0upy/AKF6ayA/ac9TQxNRZkvIkgpAHLnXUuACzcJ5yP2KqwbRHmW4Pe9cUG/+qvSDy7nnWpGos4xE6IHUTeoLBbJTitpBWIT/ACkEeGm0KIE3HKZN+VIR4cWcXBtIF/SakcQ+2yGShK1OAGVmPKEmTEWzGRPRNS1uI8HRtYxc+SR3y37YJXhCy4fKbx5Yi5y6x3FUT4fYsoefQ3CmlAKuYynTj0/CrRtjfJpttavFQp4oyBPhlcg/MFLEBJI05VXt2ktLbW4MwlQSCnjCR+sVLRVvk6twkoNItGMxJkAIT70BiMQROVCAZ1k+9AYl1lOucnh+5oI7RZVmMKmbwk/rXZR5tEsjbeUySidISoG/r+704dqBcDIJnSYquqdZJByKM/0j8DTiHmkwS0VCf6R+Nahq4Jx3aCOQEH72tMuY4cAiOpBv6XqMcxLRk+GoA6WSfamV4huTDavWO1GzJE8MYiAVBAPKTenU7RRFkptr61VlYpMmEG3AAmfpai28c2UKSppdxYhJkfStYMQ7aO9iGPKlvxF8UpVZM/eMEDtUT/j8RKmQkHgFZo6kRUbgN2nnGVrQsJaTJJPPqedVF1JE6Tx/WoLUtnU9tiuUa3httofRnbgiI5ehBvX2dUfKmOqrEflVG3GxxQ6pKhKFJJIvqO3SraNotk5fDmdPMR9IrojVcnNKNOkHqWZ+yOmamXHbGSD60O7irD+RbSc515aTQWLxUkktJjhJWfSwo4iKyUwzisubMmOhoj+JVAlaQKr5fiP5aUzERmj24USnEuAmG0G1oJ+smaFBqySU+FWStNfB9MznTpFj+XCogPnkgG/M00/iTJKQ3yNv1rUgrgmTiAFBIWOxMzSsyOBHvpUEh1y1kD/T9dKJTiFCASiOcf2oBa4JcwIKTQysQmdaH8YqiFADpBmiPA/pBoi0iUYLEKVIDaYKluGAmTA9TyFKZxeDWuELETCVEKAPOLW9ait49lrW0AFKISrOUACVaCw5gZtaIxO7rjrLbaVJbaRORtN1SoyS4o3Uo9NK5pyknwdmlpwcbkyadZQhPmRIPeL6X4VGoUiZygDQ9Og/Wo0bOxeEscykcSDmH6ipXBbzNASthPkBM9hp3JpXrNLoZbVS/wDLGScpJDR4eb+5pYxDahMFJ5G/qac/4+l99lcoBQhSyFAlPLQfMRNqsT2Hwy1ozWUUzCYCr/ejj0qT3mPaH/hdcMrRxTShGUk99e1KwGHDpORhzLbzAGD61ZW04fDedAhRN1ElSjP2UDiT00onBbSBeWyREJSoCecyOhFvepT3r/5Q8Nj9ZDDY5T51NgAXuRb68aJ21sRQYMEBwkeGkaTBkE9dKs7WFmxFswMdrj61Wt8FO4VJxReW4hKxLKgnLlJ0RAkEHiah/XPU4Lae2hGZkOLUVI8JSFJcCjJnymOnOrJsLb2FYaS0ppWZKfMQJkkyTR7e7uIxqRiFFthEZkNJFwngVKGpOt+dQuJ2QtClZkEZSAoxaeUixPauiOvTotLawkuSewW1GX1ZJKOM+GpU9ggE+9SuE3eccB8NbarTlKVNmP8AUmqzsRCQpSklQdSLEEARoonpVnVtRpDWVbznhpASuCBmUoXKj8yut6f+iVkZbKHoGxG6eLbmcMVjmlaVewmarO2EqZOVxstEQBmSR7TY1qOzN4CWm5cggJnSNI5XHam3NtrdkO5ChtSs3kBvbKgToYIJI42pv7eOUQexl6Mm/wCIIyTlzH1j1iusbVCvlAB+7H4GtNf2Jgz5iy2Iuq0DTjUO6MErKkMoLZcKJiyyBJCY4DT3rR3yfoD2EvpUcPtVINxJGvmHvbWjsBtpBWkqkpkZwkycvTS8VZsejBIcaZCEN5wpQIsCRACSToLn2qzbN3SZdQhwZQDcZQCCOFzVY6+a4RJ7fB/plPwTDBJxGEccTh3VKz4daRkzDVQBnLNUbG7uEvvEtw1JKYMW587VqG9e6hYzOYceVREjMASTaBNtb+tVzZ2zMTiSQhldxGY2T/u0I7VzVJS4PXg9GWmr9FG3TweQuvLEJR5BPNV49hVlRiG4vlJ4gSJHKYq6sbtowzCmf/cK1AuK0GYW8vIJFvegBuf4hHhZbyPMSLjqK74Spcnh60bk8eiIRtBOXyosNSVCPWL0BicUnXKZ5pWfpbWpnamxHmTDzIA4KTJQfX9ah1YcpNtL89KrwyPKY03iokgAk2Mq48tL0RidoLSBCRw0oVtm6s2WZkTP7mlpw/iJOnTnbnegBnHNorFylItzvSH8U6UkZUaWM/QUZg2RdKlJCgOYohGDSmJKQrmmD60cQWRX8W7EJ0TFhqTy7U63tBxRgADh39Kk0NpSCQome0/SkqZSnzJCZ4/j71sTZEMl9xVl5bHSIPvRiVK/cfrSsXiNM5TfhN4rvhNm/iEdAaNAugp/baisKQlStfMqw9Y4V8xtJawApCVJVcqSoE34JHQ9qr7u7jyvMLWsBIHqKIZ3ZdKQSlIg6A35CNKSijaXBY2dqiFgkqCTABWJB6QZvyqG2s74qMoa86iPNlJI6SBSnN1HBFymeHD6U0/sRaFJGs8DYntJ/Olccgxni7TI1GxnUkw4gFMixuOMdKU45iVEEXUPtAgE9Re9PjBvNlZCFBM8AL+nGmf4PFmyGiLamAB3hWtRlt4nUt5qI4va+JN15s0ABWW8DQDlPHnUlultJacY0HM3nJTfgSJufQUGnYuMUBGSRyGvCTc0Vhdi4tK2yrKAFoMADgQbW+tS1NvHF0X0987po2xpdqzb4ybSKm2cOnVapjnEAD3NXZpRCZBmst3ye8TamHRrkLcg81Kk/lXk6Mf0enpwWVmoFsJRlAiEgcOA9uVUjaG1FlOcJCUNSE+aRmVbN/WqCY4XJqy7fxgQkzEkelZttfHqcVJkhNkjTue5p9KN8jKNcg218SbZUpTHAWkcuvOot3FLy5SCEkzBH58aVi7kDj/ep9vZ1oUvypF79eXSvS0tLJHDuNw9N8EXs3eJbKAi5AnKeKel9Ry5VLNb3A5UKSQnxAtShYqiNR6ChHtkBVwtRF5kC3pFJa2IZBCwfQQBz/KqPaX2QW/a6QTtPb7mKkJRCFKkICrkdbwTHtT6dn7RcWh4MlKGv/aaSUiB0E3J4k61DO4RN51k3Bj2A0o/Zm0FMgeG86L6TI9jNFbZLoWW9kTezNlu4h8JxeHUG4iTqJN9OPatb3b2WcMz4OfOlKjkJ1CTok9RzrJcLvw+kDNlXfQpIPum30rVd1tsDF4dDwsTKVDkQYNHDEnLVzKf8dNq+FgUspMOPLERqEpuo/gPWp7cvZ68PgGW2rpLaSMyrpKhKtdRJJjhWVfGfErXtQNH5UtthI6KJkj1/Ctm3cxIDQST8oSB/tH5iiKcf2GSkDPaLki99TT+B2YhASrVSRabRblSdsbQywka8eg/vUditsKWmEiBQbsAVtVDb8su3bKYKQYKidIIuOnvwqi7wbl4llWbDIL6MpMFSQsEcL/NarXsxaUqLqiAdBOvWj3dpqVzbR1+dXYaijGTXQGkzANp43Eic7GS8EqQQe0qFDM7ac+ygekH+1el8yVoGZsEnRJAPYmaHxW7uFcu4w3PMCPwin8jJvTs85p2wtP+WTJmIGvUinXN413HhpHYD8a23aXw9wywfCJaP+4exqq7R+FLkeRSVmZk+X6R+dHO/YPHXozlzbzgIJQgDoCT2pSN5lgQWxJ1Ma8Lcqtz+5RbnxC03FpWsCfaobHbIDQGZAObRSFZkq7KH4Uymn0wOD+EL/iEiBkjnMz6UQnb4+4fWKW5s5BJsQT6+9NHYp/c03JOkX9zbspGVKSDpMAD0NzSkbSKfm8McoQVE8T2/tTW22MNhFJ8RKsS4qPOnyhAAsIvb9KDwm32nSmykrg5klMojNAOaLQm8AcaymDAsH8a6sEgApgXOvpI06imG8MtZlTjcJuJgq/3TItw6U5tzCYZrDuPeO64sIGRtJiTMgWEx3ql4Pfp1KAgttZJOYLSAkyZlWptwPSlzfoy07LN/wANQ44A6+Aq8QsAa9E6+tGO7GwyBJWtRnUGSe0kDpNUvGb+uJCYZwgULSG5zfUZf7Us7/vqAzIYUUwClTaePKDYD1m9K5FfE6Laxs1oQWypJ/qWCfbNrRbwWFCCFWH71rNH96VLsW0oWk+UtpASL3MASbdeNS+y94EFJLjQfMJyocSReSSnMkXP9Xag6ZkmX7YO0CvDjNGZJKVd/wDxFZu87m2pnOnjpA/0wPyq27GxX8xTZb8LOEu+HMxIMgHlIqjYxpQxSlGU5XpzETllU/hXjqFTZ9PtqcbL1vBjBKtTVMx7wJsIqW2s4SAZmbj1qBU3KqfTjQdSuhODbBfZB0K0gn1q+YvwBIW4gf8AdHveqZgcOF4hlChKS4gEcwSJrcsLuthEKlKLiLFZPaQTXfpSo8XeR/aM3DeGsA8gX4Lj6A3pL+HZIP8AzM9rgdLCtD2nudgnj50x0SrL7RcUAjcPCpI8NbiY/wD6SDPMGrZnLVGeAYYkjxCskjRJifQa0U3gmwSAZUDcZYIHY3rRTsIICUh/KAbJsAescaexLmHw0LxC2k2hJIAJ5xqTQzYrRk+LDQVCkkcScpjuDV8+G2IH89tKp+VaZBi9jE9hTq96tmrUU+M2nhKgQD2NT+x8Th1EFp5tciBlUD/etJ2jQTTKz8QN3G8akhY8N1Ill77qx9hf9J629qJ2Q4prDNB4D+IyysAghJ0meNrgdauGIwyVggjURP61VsbgVJJC4ngRpHCp2VAWBmJJJIMmSdTTqQZ5Cm2mlQb2r5TxAJPtRFYBtFvFlcsMLUhP2tJ6idaGbfxiVZlYVzhfnzsatDe+TCQEht9RFrNm5Fj9aUd8WfttOoH9QA/E/SmTFdndm7Ze8oUwsCLkpM/pUsMTqtTbhM+VEaD8JqBx+/2HZCiQpUCcqSkn0AqKa+KrSoy4XEAq0zJMEcTb8qDoKstbm3VC3gOC/I+9hTOI3pSkGWnAYMeUm+gsBMTVbxHxdwyVBIaWtR+wi6j2FR+K+MYQuF4R5EiQFwDHA1qsbkJxeysY8y8vHIw8JQot+Ukgxa6YI14zQeztgtrwrJyLWkzYiFR7iB+lMYj4zIkfySBxn/zUBvV8RsWttJw7S8OjzJUsogLzJMAE2mJNKoU+AucmqLYjdjCARClBIgARJ6Tmk9zyrjW62HIH/JPHr4mv1rHdgbcXhnVKv505SpJhQBIJKZkSa1bYvxJcSw2lGGeeSBAc+9B10/cVVNok4AbewUttql1ak3JBMk/6vs+lZphtpqXiATmQwVeZIJsnufxq547ZxxDWfEPqJgw0mEgmLGenGaL2PsnCAMp8IlwA2PXirN5VHXtWk/gI8LkhUbVwCCSErdB5rULx6SP1qRwwwTiULSwvzC+VBIH9IJN4NrVY2932mlBwBKMxOYzmB4gZUgJFLe2WFQC7mCeGWMvVJSLDoaGf0FIikbDw5gpw5UTayZn0vp3p9jdhgKJ8Mtk6pJ06wLTRLmKeDeRJtMEJzAa6Sr9KK2e24UgOSJMZUqsn+oqPCjmgUzruwGAAVKVzkAQI6gaV3CYJpBBayqkGVpUFHnATrp0qM2zu2rEJUEK8VSZVPiADSAJ/XlVUwWxngEOJZLZQbLS5kHtqTRUkbHjs0PaWEQn/AJlag14QkqJupNrKHL9ahN5cc26pOWIMGYj3qH3u2s6cIG3B51rAUoLnMBeCDx0rP3cU4AB4igkaDNp+lcutoKUrR6O03MtJVIvGJftE2E1C43bTbdgcyuQvVUdxTijBWpXqafTggAC4qOQH51o6NdltTduXSLJuvtE4jFttmEZjCSDBzC4EmwmtKf8A4htCgEqzWhQ8xEG6jAINYjg1EqQE65hBFjrbrWynaDWGCvO4hwH7edQIiDYH8atFRRwajlLlkINvYh1cOTNwZQUqiLZVAeWevKpbDDOjw1BEngTJgcSo3Bpjau8zOUFDzaRb5g4VnvwHQVVdubyuLaKG1HKqZtH9786paomotlre2UpSIZdQhYOsyRwIULn2qG2rsR1ZzYnESBa5Sm06DPGvQVUdmbPdUUqSfDTPzg6X4kGZmpFeBcfzZ1qdWiQSDmm/AEzEUuQ+FE87sfZYSSCIgSfEUR6EDnS9h43DDH4VtlCioONgLSDHqTEx2pW6Xw//AIhlTzjqmkyUoAQZURrYxaferpupu48zjEKyqKeKleUJEa9VE8OFK9RdGUGuTTqZxWFDiYPoeVOOWST0NC7ExfisNufeQDSjEJtHZ5avMp51CYlYA8x0q27U2cXJMkfW3Qc+lVrE4MyQNOZF/bhQQGZ7vTj9pIcUpsZGvsrbgkjnJkz0FUrGYbEOKzPZ1KJuXc0knvWzv4FKpzhQSmCVBKiL6TA/CisPu14iSYNuJH/6FbNAVr0YKjAqkxKSNcsiPaiVKFg4p5wAwPNMRykkit2G5A+0cwPrf2FqDxXwtw6tHFpJGgEj60HqRXsdO/RWvhw+kMuhjDpL7aSrOcoUqbFOY6HgKa29h3ncQlzF4NwMnyeEQVZVJTIUhbckSTB4GrruruS1hComV54JURlBymQMs2vU/im0FYHmJckkpGgEfMfT3qUteugqKsyzd9CmVuLOD/mpWQ2ylvzpsLLJHmABmZuatLzK8Q3/AMygBBupCxKRGgg6c57VbxBXAkka5p0A1Hc0nENqUBmQjLxzGbc+9K91xwgeNMyrebddttgus4ZAW4SElAJUDFgQqw01Ma1I7AOJTh2k+IhuExkWMqhfiARFaEhfnUBlECSn8yeJ0pCWG1+a6p4+HrRW6fw3j/0om0Nx2UujxMQcvlSAAE3OgKieJ4U8nchYUsrxTiBwbZCZEX+ZZvNquWMwgUvzJEcCoZo7CadwmAAzZjmn096n/RIZwSK4jY6CMqXn5EA5kpMSJsNPbnR2G2WgpgPLVFiChMgi/ESSfpVgbwyUCAYApjE4TMrMkpkERc9lSNCaD1p0LjEATsq0JeUgqvCkJJ/c8qba2GSfO+Vjj/LSPQWkcKlRhoIWXFQmZSYg8eUin1uJF+Y9x3reaXs2ESH/AOBZCSlaoiTCEib2FvbSm8ZsppYGTKFkyc6ASBygECp0Oym1zExOtNNJKxLiAFR8kg971vNL0HBezLPiNu20jCZ2VJV4S/NCYURoqSDFpFZG66EzM9q9Qbd2WlzDvp8MDM2scL25DWvLm0VR5Rx1ro0dRz7A0l0Kw76lHyJEj7R0TQmJUZuorPE8KJbWQkJTlI4xrPWeXKgcQs8Y7C1XZia3I2eXcdhm+CnUz2T5j9Aa9QYpplYOdtCiOKkg+/SsL+B2DUrFuPBM+E2QOQUswPoDW1rbdyglYEgAnINZ1HCe9cutOnSGSEYjYODUJVh2+BsIk0KvdjALZILCMusi5B6EXpK3FDMHHkmSdUAJjkIMzpNdSswMigcskiYNx9qpeSX0fABTuDg1KBQVpEfKNCDqLipDAbq4bDx4bcBU3KUnXqRNEsSlMFSRlgyfMQNL3vxvROE2m2sAZ5HM6GlerL6bEOZYASlIAAA4e1EJSZGkfX0qNL2XQJKQIgGOo/fWlI2gYBKCk8zproDNaE/1bFaDNtO5MO8omIbWZ/0moj4duE7Ow88E5fYkU1vxtRP8KUJMqdgQNcup+lqV8PG1JwkKgfzFwOQnT3mvRXRK+aJ7FPFHypKjy6c6jsdtI5DaCbRFS7ka/Wq/tTE5lZbWsBxpGBh+CWAymJmOGuvCafQqBl80C0q99TrQCMKMgSpYv8sAW7HiaRi8AVlBU64EpIMJIAOWYKrVxTm7KpcEosCAmYk2ve1644lKbnn1NIC0g39ONNP7UbQoBSgAY9CTAnodKnd9mCXDcdteApaBAqKG22rpDqM4VlgGRfQq5UQxtNCzCVAkGDHAmmySDQ6rFp9weEacL0FiMOhbeYyRr4ZMCZBE9j+NEOONKSfEKVBKoMwfMNJtrpTa8ajRBSYIkAi14M9dKVsK4GNnHMlSVgqvmnKQmbWSTEiadDTn3lJ6AJgdq+xG0EXBVAHUcutCDbiBbzmOISTSmZxTgHliwuDc60n+KM2UroSDHKxIj3olTBUFWKSI+YgxN4j6RQAwayCSoZZnU6xw7ED3oMIpraASCcy1D7Uq+W8WMcxfvTi/GIPhqMWyqVliBrBvJ6nWnWmMouARoVp0uZJ96acxbSQq6khJlX9I+9A4HWjbNRzO+pOUJSq0ZjzGqtLU/wDw5sVIAgRrbTQJvqZorx0rAyOQJ1iQQINibacaJbbjUiOEfgedGr7BZHbNwYSMqZEDgSIPADMZsPzp9LQCipKEhyJubqgfaIp44htRjNcddZ/HWurCbSZBt06TFaqMIbzkXgknTWJjTtJrzJvNsktY9zDmwDqh/p+YfSK9OpxYSQCm0E5gZA4Rz+nCso+MmxAnEIxaQMrjeRZH3k6dpSfpXTt2k6FkZTtd+ZB0HAaCoXU0RjnDmIpWysGp15tpHzOKCR3Jj6TNdnQpvHwV2QprBF6UjxV5je+VMhMxoONXfEYgXKimBBTKrE34R+tCbMwjWFa8G6kgBNx8wAjhaLminilSctwEwQrJKegB5gdK82bt2WSIrFvIhMqbUAeGbMQTFgnr7VxOJIUlHgEIk3SRcCYkKhQkyONSeHcyQFEHNaDqPc3kn6087JSoqgoF0pFyR/VNteWlJY1AmEeEyQsZgCpBvlOgB62mjhs5MkpESRIGh7/2qOxLC1E5iktgBQFwQRxKtCBxGtqZ2RjFvfzmlBacykwARpxExbvPCgFrgmBhWmwFLSJzcZVfhHKn1TAMAA6g8uHY1WsftN1CgiYVOqU2I4mdJiD6UZg9qOrgoOcAwsLGUweQ/etHgRxY7t3BAkLgfdIA05TQ+xlHxAgZrBSgE6TIHm9wfSpIOKVZQkGxI+UdfSu7t4bKt43iQkE8QLzXXozyVEZLkZwexGxJdUsqMkypRA7k2r7CYdsvDwxAHHtUxtVyEaSTaobCO+HncMQBEzEcSarPoVLkkMQhSklBRlP3hcD2g0wELylCwFSDc2TPKLmKCxG9zAIR4iEOExlcIBAiZImdOFSbWKDg8pQocweXKuKSZQr5wSmmih99xRWcuZMgAaiCPkA01gxUjhsEs2UmUiIJVJMaKB1EXN+dHleYXGoIhWh+tIxW0Q2kFQIFgTaBNhrzqL5GbGlbNE+UAayYGpOukyOHC9R+0NjgkS9iMpGXyWPO6kpmOtGsOrUoqIyxZIMDudTNxpalpeKlBJibmQRltbgZGp9qJhjB7usJJVC1qtdalHQD0/ZowbLTlyiBeZgHlzpSMSogkJsJAnUx0FOqXKYJKVcxRNbAn8MorA8uQJF8ozTIPERBFopp1SATZWvBskfhRr+JynLClKiZAkchJFqbaxMgSRPGyhfjaKLBYv8Ah4JMlRM8omZHtTIfum2aeZjqcop1zRQEJV7i3PrHChFPrSkkFsgebOoEACT8oHL/AM0WmawbF48lJSpBCSDIj5epBtHGvtjbFDaQogOEfKoWkcjfzASdaOcbWsIJAKTBNrx2mCDr0oho5EjMFCLHTnGg5AiskGxssoy5IQoKmARaB7zcU8rCpXddjKflJA8tx3rqyFDKFCxGnTUTSUoOYlMRGhn961vYAE4FtCobAEmSkXAHBRBod/CklSQ4Uh0eXLYC8nLPE8zR6k5VDTMrXKCRJ0M8INqMLY01menpS0xkyMawqyBmBIBjgJjiZ1mItzrPvjS+ptCBMBcqKeqYH51qbBSkXhKY0gADvWZfGNwF1Ej5WVxOlzXRt48iTdmDPuEqM1d/g7hQ7tNokgeGFrvESEwIB1N/pVGAvFH7Jxy8O8h5kwttWZM/geYOldslaYp6dxSHVOAjEIgagtiZ0Ag8DQe0cG4skKWtAIgg+VM8FJUjSOtSmxdrNYvCtYhKcwcAJFiUkaj0UKdf8+iIzTIETaJibGdK8ySaZaDIdOyyci1rlSEgBRIlQ0k8zYXp4JauhCnElvzFTeYgyZhQHzHW3WpZ8lSISlIBgefj2y13Z+HShOVCgOYF0g8Y/vSex8uCN2mPJBXAIzFdxHASdBfhQCU4tCrKTBUAMvEDgORPEnnVnS2kH5gZ1v8AgK6oSoDMCBJUixkHTtRBn6oBWsLEKsEjMYVMRI5XGtIStAXDaQcwJlXOLDrRCcPnCickyYUPsjgL8fpXww6CsJyg5I8xECeBSBatyLaBXkvLQkz4awZUALKg6AnQRzqw4NEIHvUf/CoSoE3UZAJE6/lRGOf8JvroI5muvb+yc2kRG1sQVKMkGJsOHrzqP21sl7EYBbbCwlaz9rQgaiRe+lEtsTEkHjbnRmAfAMSuSSJ+yIjXlV5ulZKPZi6Nu+EpbOPwqQr5Vnwk5zpJK1XvHMU6neTBMQrDYZ1DnB3PlP8A9lCOhFbetpJlKlIVAFlAHsTah3dltFMrbbVGgCBxA1Ea63qMtT/Chj3/AKm4mSEgAHQLSFD3SoEnrFLHxNxBgKSgcVFAuY0sQYjv61qA2CxlltCG7mQGmyO5lP7ml4fA5FFWVITYf+0gT7CY9KXOL7QSnYT4hFSEheExQKgAleQQs20tEVbmXEPDM0opSqJnMlQI+yBAgXvzmpFc5QMue+sC2t7WAoZhufmkKzAcpA1ygK9Z7VCdPpBsJU7lCQtUAQDIgHkqdAK7iH4sU5gbFJi4PLnA4daHGRCoJKgVWzKJ8xsRc6DlRjroBTprBJTw/ITxpEYZaxUz9n7qSCDHDp7Uy5izJ80dJAiiwoE3MjoYpaMOgicov2pjHUJyxa0Gb+3U0yplRkCCCm39uVGZpi4m9gbUl5uEwVWJ10jSwinoAxgnQQoE+YGCFcOAgcjwpTjyUgZzOYwSAYnry4V1IJAOYTNzEEidKJeAgz0o0YBAzOKTEBIEGPmn0tHSiFs6xcmJBJiB00FIZeKlqTmSVJMqFwQDMd9KcdQvLCYB6+tZLgwO404uw8gBN+M8COldVhSVeYDkDeb3MUseVSRlMqJGbladfpTqGJgqJsTxP1oVYbPi1J+UEfXtWD/GjaIOLUlPypbCLaTqfxreHnkJSRmjQDn6TrXmr4p4oLx2J6Lj2AE/SunRVCSKThxJiL0TiG1IUQoZSNQfzovdTZpxGLYaH+Y4lOnCZP8A8Qa1X43bpohOMZHywh4J9kLtx+yT2q2VMDGvgTvNdWCWoAKJW1PE6qSO+vvWyrwaQc+pA4mw5xy9K8j4LErZWlxtRQtBCkqGoI4/vnXpvcDeROPwiHJHipGV1PJQ4xyOoqOpBdjpskm9lJzBS0oVGlojlA00NGLwiIgWGtv3enl6E/hSW0nKBM9a56DbA04bJa1+SOMd7UpeGuIkC2hg+v0osD6fuaV+VL4zZAzmCCkFKiTIiZv370w6gEgA6RJ5WtfQ60fm7VxxvMNY7fhTOF9AsHw1ilJmeHL3Fqb22QQkW1n2o1LQt0qO2ukqWI4D8TXRoqlyTmwFRihMM6oE5ePDn2orEpOQ+kmoxxwiFJ1SZHpVZK1QsXyWrDqATOgA9Y0v60ttwKJiDHIg+h618w8HEJWm4UAf361xMJJPGL2662FcclXBUZS0ErOXN5tSFSExFgJtau4tlVoUIANoJVflcdedEDDIzZsoCr3HXWuONmTGsRpPb2/OhRgTBQSQEqACdCk5b3jlNLZQpObNeDbTjr7UgsuoSgA+ISoZ8xAhJBmIAmDHC9PJbi8r7TPIWnSlaoIpbEmbWi3b8P7V85ljzAAESSR+NElNB4ySCAknh+5rMww7hElK9YuLGFdxzPWimcOconlSlItYnhQZGIvlDZTJgqKp9YFCqN2SKkRcC9fA3vpw6966Vj8qTF/ltpIPtTgEO4fMCkgRFibxT+TvpFdBivnFRFib8OHUzTxXABssgiCJ7951ruaTY6G9OVyKZUEaLWhN4/YvSFYczYwJkgCJ7miG1giQZHSlI/c1sbNY2pvjlEg2ryv8RFE43FyIh5X416secCUlSjCQCSeQFeS968S066tTZJzuKUZ1g3Bq2nGnwK2Wv4DbG8XH+MR5GEFU/wBSpSn1jNXoDH4Bt1tbbiQpC05VJOhFUH4C4NCNnF0fO44vOeWQ5QPa/rV0xe3mUKynMbxITI96XUYUrPLu92xDgsU9hyZyKhJPFJuk+xrQv/8APzihiMSm8FpCjGkhRA9YP0oH4pHCOO5kFSsQdVAAiOAVVp3J3oweCwyUIw7gcIHirAT51AXJJMxRk/zQ0It9GqZa+T2qm/8AqXhAJUl4GYgpH5Kotrf7Cng6O6R/+qiohwl8LUBXYqujfXCxMr/2UpO+OF++o/6TxqiUQYS+E/l5U0xhwjMZNzJkzHaq8/v7hU/fPZInvc02n4g4Q6h0d0C/sTQSQcJfC1HnUTiCSSeJohjara2krSqAtMpCoCiO1Q7+1GhILqJ5ZhPtzq0YnPN80SrGHCmlTxk+1VbFGJo3C79YQEI/mJGmYpGX1gmq1vRt3DIWSMR5CZ8otfmY70Y8ugzi0XXdHEhTSkg3So26G/61NXi49Ky34c7wt+O6pS8rOSA44qM6s0+UHUAcetaCneLCq0fa/wBw/OpaseeCkbok012gmdqsK+V5s9lj9aKQ8lXyqB7EGpxVBoUU2iuEV2KSFTSy4MdriTypM0oDtSKmY4qdaUO1NLUQRJAHK1+WvGlKfi2VR7CaPBhwAUOp0BYT5udrgd6JIptRAMwJ58bUPRhKsUkWJE8RrHenELBuCD2vTfgJUDI11rqmtMvlAOgAv0opsJ1aJ4kdq6lV4j9KQw0QLqKtbmJ16UtaojqYrMApEcKSgKBMxHPj62inAK+y05jON/t+2UBTBzwqQqOI78qwvaIbecAwyFEmwQPMT0SBc16h/wAGYDNmOEZKuqAfobVI4fY+HbIUhhpChoUtpBHYgWroUqQtGNfDPeR7AYdeHXhXXDnKoSDKZFwoEWvV7w29zztv+HPGf6be6hFXXIBeBNJUqpu75HUl8KIvElJJTsgBXE5Ez7pSaj38Op9RUdlHMrUhSkDubCtMIrhpXXsaM69GSYrcrELVLeHDY+6XM3qCaIZ3ExZH+WmOav0FakK+oD+eXoz1vcJ+ILrV9QAqltbhPTd1sJjgkk/WtAFKJtTJAetP2UX/ANNmTdbyyrmAn8xRjfw6wg18UnmV/oKtOGdzJCoiaWo1uBHqS+lL2zhNnYZGV1zIW0kJC3Imbi549jVb2CwxisU2ltaHQDnVdKiAnWY1BkC/Oqr8TN63EYgthCLkkqN54VA7Fw63EYjEpdLakASESMwjSQRA966FPGBDx5ytnop/Y2HShRSw1OU6IE6dr1k22d0MfiQpDbWRsm6nFBJVrGUQTF6pOH20+Ih54X/6q7dr1YMJvLjCc38U9IBHzk27aVNcPg6Xpssp3a2mkJSjC4MJSAAlCQRYRcruT7UN/Frw5y43ZjUE/PkKJ7EEpNQf+K8ZmJ/iXp/7z+xQLW1331hDjrigognMsqE84JikrkeKkyXx20WyT4LCG0nSVLUr3zQPShRj1pvmKexI/OpjY26JfJl4JAMWb6x96rRhfhczqt91XQBIH4E0MqHtLso2G3mfbOZDzgPGVFQ9japJrffFlSVl4mPskAJPMEDWrux8M8Cm0Oq7ufoBUvs/dHBsyEYds21UMx/+U0jaYvkh8M8xXxDxBUCXEJAvlQnU9STftTqfie8RHhtyDre/XWr8N2cIVWw7Qg3hCb9NKRi918GswrDNaahAB+lJkkbPT+FNw2/jjyfDcw3jR5lFmcwi+aLxUuN/MOPsuDoQZHe9WPZmyWcNKWW0ICjfKIJtqTR6GUEfIn2FDNMnJwvo/9k="/>
          <p:cNvSpPr>
            <a:spLocks noChangeAspect="1" noChangeArrowheads="1"/>
          </p:cNvSpPr>
          <p:nvPr/>
        </p:nvSpPr>
        <p:spPr bwMode="auto">
          <a:xfrm>
            <a:off x="156405" y="-160939"/>
            <a:ext cx="306421" cy="30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927" tIns="45963" rIns="91927" bIns="45963" numCol="1" anchor="t" anchorCtr="0" compatLnSpc="1">
            <a:prstTxWarp prst="textNoShape">
              <a:avLst/>
            </a:prstTxWarp>
          </a:bodyPr>
          <a:lstStyle/>
          <a:p>
            <a:endParaRPr lang="pt-BR" sz="1810" dirty="0"/>
          </a:p>
        </p:txBody>
      </p:sp>
      <p:sp>
        <p:nvSpPr>
          <p:cNvPr id="5" name="AutoShape 6" descr="data:image/jpeg;base64,/9j/4AAQSkZJRgABAQAAAQABAAD/2wCEAAkGBxQTEhUUExQWFhQXGBoaGRYYGR4cGxogHBscGhwaGB0aHyggGh8lHBoYIjEhJSorLi4uFx8zODMsNygtLisBCgoKDg0OGxAQGywkHCQsLCwsLCwsLCwsLCwsLCwsLCwsLCwsLCwsLCwsLCwsNzc3LCw3LDcsLCsrLCwsLCssK//AABEIAL0BCwMBIgACEQEDEQH/xAAcAAABBQEBAQAAAAAAAAAAAAAEAgMFBgcBCAD/xABDEAABAwIDBgQDBgQEBQUBAQABAgMRACEEEjEFBkFRYXETIoGRBzKhQlKxwdHwFCNi4RZDgpIVJFNy8RczorLSYwj/xAAaAQADAQEBAQAAAAAAAAAAAAABAgMABAUG/8QAJBEAAgIBBAMBAQEBAQAAAAAAAAECERIDBCExE0FRIhRhQjL/2gAMAwEAAhEDEQA/ALQjel0/KyVDiQDb6U9/iZ2J8GO6VCKMXtprJKXXAuNIUQfQR+NQuP2m86hTagVtqF0kkSOt51610ZJ+jzZKl2FDeld/IPrTat6nPup+tV9GCCZHhiCPvKgdgTTfhzICNNTmNuVqf8k8WTrm97g1SkU4zvY6r5UpNVwMi8oHSZ/Wn2FKj5RHejcAYyJ57ed4RCEn8qbd3re+6O0Goj+JVwTlietIS44TcA6R+xQzivQfEyWO970TlEc4rrO9zx0A/wBtRZcUQZbBvziKE2vtRrDMla05eCfMTPpwoOcfg0dKVlkXvW9E29E0Ive16YH/ANRVWG9icgWvCvNtkD+YASmf/NSeDxH8S2HGYLf3zrPEEailWon0NLRkuyRTvg+NR7gfpXVb14j6fdH6VHqbXpAAm2gpDYUNIPeP7U+S+CqFBv8Ai1+0qiTbyj9KS9vW+B89+w/SmcOFifKOwi3vXMQ/zbk87G/G1MpIzidb3nxBJ8+nGAfa1dXvJiZ+dUf9o/ShfFnRFvY/jQ3j3IKD639Naa0bG+g5W8eJB+f3AH5V1reHEq0cUOkD9KDW6Ao9vu/TlSkOXnJYc4rWhVFhydvYg/5p9I/Smnd5cQJHiKnsPxiuHHCD5B0Ogob+LCiSEp7A1NzKYIW/vQ+P80/Sh071v/8AVNNuYwBXypniIP6V3EuT/lpI4wP7WoqZsEwhO9T1z4pJvXGd5nzfxT6mowNrzTltygXHWkKZWASBb/tFbyA8dk6jbuJVo6T2P0ph7bGJj51xOtz+VRWHxCwInU6BI9q5iHXZssjkkg29aZTA9IOVtzFDVa/f+9KY3keggvEHhJ19qDC1EQuP9p4cqeaMRdOnBOn0pvIhPC/pIYPamLcPkcURPCpzZ2ytouiS7kBnU/kJmqopok3k8BaB+lLbQpBlMhXQkfgaVz+DYUG70bRxGzynx1uOBRsUykW1ur9Kj/8AHrRvOIHTMPzqQVt18JyqzFPFJCVA9bg0CcG2rzFhBJuTkTQUmPUa6LiHEDUU7/EItpVcO0G4uon0r5G0G1f9QAchz5GoUUxJ9eIbUYt3pxbyOQMcuNV5b6ObpEch+xTPijmsT1FajYliW+Ncg7HlXA8k/YHrVcc0upy/AKF6ayA/ac9TQxNRZkvIkgpAHLnXUuACzcJ5yP2KqwbRHmW4Pe9cUG/+qvSDy7nnWpGos4xE6IHUTeoLBbJTitpBWIT/ACkEeGm0KIE3HKZN+VIR4cWcXBtIF/SakcQ+2yGShK1OAGVmPKEmTEWzGRPRNS1uI8HRtYxc+SR3y37YJXhCy4fKbx5Yi5y6x3FUT4fYsoefQ3CmlAKuYynTj0/CrRtjfJpttavFQp4oyBPhlcg/MFLEBJI05VXt2ktLbW4MwlQSCnjCR+sVLRVvk6twkoNItGMxJkAIT70BiMQROVCAZ1k+9AYl1lOucnh+5oI7RZVmMKmbwk/rXZR5tEsjbeUySidISoG/r+704dqBcDIJnSYquqdZJByKM/0j8DTiHmkwS0VCf6R+Nahq4Jx3aCOQEH72tMuY4cAiOpBv6XqMcxLRk+GoA6WSfamV4huTDavWO1GzJE8MYiAVBAPKTenU7RRFkptr61VlYpMmEG3AAmfpai28c2UKSppdxYhJkfStYMQ7aO9iGPKlvxF8UpVZM/eMEDtUT/j8RKmQkHgFZo6kRUbgN2nnGVrQsJaTJJPPqedVF1JE6Tx/WoLUtnU9tiuUa3httofRnbgiI5ehBvX2dUfKmOqrEflVG3GxxQ6pKhKFJJIvqO3SraNotk5fDmdPMR9IrojVcnNKNOkHqWZ+yOmamXHbGSD60O7irD+RbSc515aTQWLxUkktJjhJWfSwo4iKyUwzisubMmOhoj+JVAlaQKr5fiP5aUzERmj24USnEuAmG0G1oJ+smaFBqySU+FWStNfB9MznTpFj+XCogPnkgG/M00/iTJKQ3yNv1rUgrgmTiAFBIWOxMzSsyOBHvpUEh1y1kD/T9dKJTiFCASiOcf2oBa4JcwIKTQysQmdaH8YqiFADpBmiPA/pBoi0iUYLEKVIDaYKluGAmTA9TyFKZxeDWuELETCVEKAPOLW9ait49lrW0AFKISrOUACVaCw5gZtaIxO7rjrLbaVJbaRORtN1SoyS4o3Uo9NK5pyknwdmlpwcbkyadZQhPmRIPeL6X4VGoUiZygDQ9Og/Wo0bOxeEscykcSDmH6ipXBbzNASthPkBM9hp3JpXrNLoZbVS/wDLGScpJDR4eb+5pYxDahMFJ5G/qac/4+l99lcoBQhSyFAlPLQfMRNqsT2Hwy1ozWUUzCYCr/ejj0qT3mPaH/hdcMrRxTShGUk99e1KwGHDpORhzLbzAGD61ZW04fDedAhRN1ElSjP2UDiT00onBbSBeWyREJSoCecyOhFvepT3r/5Q8Nj9ZDDY5T51NgAXuRb68aJ21sRQYMEBwkeGkaTBkE9dKs7WFmxFswMdrj61Wt8FO4VJxReW4hKxLKgnLlJ0RAkEHiah/XPU4Lae2hGZkOLUVI8JSFJcCjJnymOnOrJsLb2FYaS0ppWZKfMQJkkyTR7e7uIxqRiFFthEZkNJFwngVKGpOt+dQuJ2QtClZkEZSAoxaeUixPauiOvTotLawkuSewW1GX1ZJKOM+GpU9ggE+9SuE3eccB8NbarTlKVNmP8AUmqzsRCQpSklQdSLEEARoonpVnVtRpDWVbznhpASuCBmUoXKj8yut6f+iVkZbKHoGxG6eLbmcMVjmlaVewmarO2EqZOVxstEQBmSR7TY1qOzN4CWm5cggJnSNI5XHam3NtrdkO5ChtSs3kBvbKgToYIJI42pv7eOUQexl6Mm/wCIIyTlzH1j1iusbVCvlAB+7H4GtNf2Jgz5iy2Iuq0DTjUO6MErKkMoLZcKJiyyBJCY4DT3rR3yfoD2EvpUcPtVINxJGvmHvbWjsBtpBWkqkpkZwkycvTS8VZsejBIcaZCEN5wpQIsCRACSToLn2qzbN3SZdQhwZQDcZQCCOFzVY6+a4RJ7fB/plPwTDBJxGEccTh3VKz4daRkzDVQBnLNUbG7uEvvEtw1JKYMW587VqG9e6hYzOYceVREjMASTaBNtb+tVzZ2zMTiSQhldxGY2T/u0I7VzVJS4PXg9GWmr9FG3TweQuvLEJR5BPNV49hVlRiG4vlJ4gSJHKYq6sbtowzCmf/cK1AuK0GYW8vIJFvegBuf4hHhZbyPMSLjqK74Spcnh60bk8eiIRtBOXyosNSVCPWL0BicUnXKZ5pWfpbWpnamxHmTDzIA4KTJQfX9ah1YcpNtL89KrwyPKY03iokgAk2Mq48tL0RidoLSBCRw0oVtm6s2WZkTP7mlpw/iJOnTnbnegBnHNorFylItzvSH8U6UkZUaWM/QUZg2RdKlJCgOYohGDSmJKQrmmD60cQWRX8W7EJ0TFhqTy7U63tBxRgADh39Kk0NpSCQome0/SkqZSnzJCZ4/j71sTZEMl9xVl5bHSIPvRiVK/cfrSsXiNM5TfhN4rvhNm/iEdAaNAugp/baisKQlStfMqw9Y4V8xtJawApCVJVcqSoE34JHQ9qr7u7jyvMLWsBIHqKIZ3ZdKQSlIg6A35CNKSijaXBY2dqiFgkqCTABWJB6QZvyqG2s74qMoa86iPNlJI6SBSnN1HBFymeHD6U0/sRaFJGs8DYntJ/Olccgxni7TI1GxnUkw4gFMixuOMdKU45iVEEXUPtAgE9Re9PjBvNlZCFBM8AL+nGmf4PFmyGiLamAB3hWtRlt4nUt5qI4va+JN15s0ABWW8DQDlPHnUlultJacY0HM3nJTfgSJufQUGnYuMUBGSRyGvCTc0Vhdi4tK2yrKAFoMADgQbW+tS1NvHF0X0987po2xpdqzb4ybSKm2cOnVapjnEAD3NXZpRCZBmst3ye8TamHRrkLcg81Kk/lXk6Mf0enpwWVmoFsJRlAiEgcOA9uVUjaG1FlOcJCUNSE+aRmVbN/WqCY4XJqy7fxgQkzEkelZttfHqcVJkhNkjTue5p9KN8jKNcg218SbZUpTHAWkcuvOot3FLy5SCEkzBH58aVi7kDj/ep9vZ1oUvypF79eXSvS0tLJHDuNw9N8EXs3eJbKAi5AnKeKel9Ry5VLNb3A5UKSQnxAtShYqiNR6ChHtkBVwtRF5kC3pFJa2IZBCwfQQBz/KqPaX2QW/a6QTtPb7mKkJRCFKkICrkdbwTHtT6dn7RcWh4MlKGv/aaSUiB0E3J4k61DO4RN51k3Bj2A0o/Zm0FMgeG86L6TI9jNFbZLoWW9kTezNlu4h8JxeHUG4iTqJN9OPatb3b2WcMz4OfOlKjkJ1CTok9RzrJcLvw+kDNlXfQpIPum30rVd1tsDF4dDwsTKVDkQYNHDEnLVzKf8dNq+FgUspMOPLERqEpuo/gPWp7cvZ68PgGW2rpLaSMyrpKhKtdRJJjhWVfGfErXtQNH5UtthI6KJkj1/Ctm3cxIDQST8oSB/tH5iiKcf2GSkDPaLki99TT+B2YhASrVSRabRblSdsbQywka8eg/vUditsKWmEiBQbsAVtVDb8su3bKYKQYKidIIuOnvwqi7wbl4llWbDIL6MpMFSQsEcL/NarXsxaUqLqiAdBOvWj3dpqVzbR1+dXYaijGTXQGkzANp43Eic7GS8EqQQe0qFDM7ac+ygekH+1el8yVoGZsEnRJAPYmaHxW7uFcu4w3PMCPwin8jJvTs85p2wtP+WTJmIGvUinXN413HhpHYD8a23aXw9wywfCJaP+4exqq7R+FLkeRSVmZk+X6R+dHO/YPHXozlzbzgIJQgDoCT2pSN5lgQWxJ1Ma8Lcqtz+5RbnxC03FpWsCfaobHbIDQGZAObRSFZkq7KH4Uymn0wOD+EL/iEiBkjnMz6UQnb4+4fWKW5s5BJsQT6+9NHYp/c03JOkX9zbspGVKSDpMAD0NzSkbSKfm8McoQVE8T2/tTW22MNhFJ8RKsS4qPOnyhAAsIvb9KDwm32nSmykrg5klMojNAOaLQm8AcaymDAsH8a6sEgApgXOvpI06imG8MtZlTjcJuJgq/3TItw6U5tzCYZrDuPeO64sIGRtJiTMgWEx3ql4Pfp1KAgttZJOYLSAkyZlWptwPSlzfoy07LN/wANQ44A6+Aq8QsAa9E6+tGO7GwyBJWtRnUGSe0kDpNUvGb+uJCYZwgULSG5zfUZf7Us7/vqAzIYUUwClTaePKDYD1m9K5FfE6Laxs1oQWypJ/qWCfbNrRbwWFCCFWH71rNH96VLsW0oWk+UtpASL3MASbdeNS+y94EFJLjQfMJyocSReSSnMkXP9Xag6ZkmX7YO0CvDjNGZJKVd/wDxFZu87m2pnOnjpA/0wPyq27GxX8xTZb8LOEu+HMxIMgHlIqjYxpQxSlGU5XpzETllU/hXjqFTZ9PtqcbL1vBjBKtTVMx7wJsIqW2s4SAZmbj1qBU3KqfTjQdSuhODbBfZB0K0gn1q+YvwBIW4gf8AdHveqZgcOF4hlChKS4gEcwSJrcsLuthEKlKLiLFZPaQTXfpSo8XeR/aM3DeGsA8gX4Lj6A3pL+HZIP8AzM9rgdLCtD2nudgnj50x0SrL7RcUAjcPCpI8NbiY/wD6SDPMGrZnLVGeAYYkjxCskjRJifQa0U3gmwSAZUDcZYIHY3rRTsIICUh/KAbJsAescaexLmHw0LxC2k2hJIAJ5xqTQzYrRk+LDQVCkkcScpjuDV8+G2IH89tKp+VaZBi9jE9hTq96tmrUU+M2nhKgQD2NT+x8Th1EFp5tciBlUD/etJ2jQTTKz8QN3G8akhY8N1Ill77qx9hf9J629qJ2Q4prDNB4D+IyysAghJ0meNrgdauGIwyVggjURP61VsbgVJJC4ngRpHCp2VAWBmJJJIMmSdTTqQZ5Cm2mlQb2r5TxAJPtRFYBtFvFlcsMLUhP2tJ6idaGbfxiVZlYVzhfnzsatDe+TCQEht9RFrNm5Fj9aUd8WfttOoH9QA/E/SmTFdndm7Ze8oUwsCLkpM/pUsMTqtTbhM+VEaD8JqBx+/2HZCiQpUCcqSkn0AqKa+KrSoy4XEAq0zJMEcTb8qDoKstbm3VC3gOC/I+9hTOI3pSkGWnAYMeUm+gsBMTVbxHxdwyVBIaWtR+wi6j2FR+K+MYQuF4R5EiQFwDHA1qsbkJxeysY8y8vHIw8JQot+Ukgxa6YI14zQeztgtrwrJyLWkzYiFR7iB+lMYj4zIkfySBxn/zUBvV8RsWttJw7S8OjzJUsogLzJMAE2mJNKoU+AucmqLYjdjCARClBIgARJ6Tmk9zyrjW62HIH/JPHr4mv1rHdgbcXhnVKv505SpJhQBIJKZkSa1bYvxJcSw2lGGeeSBAc+9B10/cVVNok4AbewUttql1ak3JBMk/6vs+lZphtpqXiATmQwVeZIJsnufxq547ZxxDWfEPqJgw0mEgmLGenGaL2PsnCAMp8IlwA2PXirN5VHXtWk/gI8LkhUbVwCCSErdB5rULx6SP1qRwwwTiULSwvzC+VBIH9IJN4NrVY2932mlBwBKMxOYzmB4gZUgJFLe2WFQC7mCeGWMvVJSLDoaGf0FIikbDw5gpw5UTayZn0vp3p9jdhgKJ8Mtk6pJ06wLTRLmKeDeRJtMEJzAa6Sr9KK2e24UgOSJMZUqsn+oqPCjmgUzruwGAAVKVzkAQI6gaV3CYJpBBayqkGVpUFHnATrp0qM2zu2rEJUEK8VSZVPiADSAJ/XlVUwWxngEOJZLZQbLS5kHtqTRUkbHjs0PaWEQn/AJlag14QkqJupNrKHL9ahN5cc26pOWIMGYj3qH3u2s6cIG3B51rAUoLnMBeCDx0rP3cU4AB4igkaDNp+lcutoKUrR6O03MtJVIvGJftE2E1C43bTbdgcyuQvVUdxTijBWpXqafTggAC4qOQH51o6NdltTduXSLJuvtE4jFttmEZjCSDBzC4EmwmtKf8A4htCgEqzWhQ8xEG6jAINYjg1EqQE65hBFjrbrWynaDWGCvO4hwH7edQIiDYH8atFRRwajlLlkINvYh1cOTNwZQUqiLZVAeWevKpbDDOjw1BEngTJgcSo3Bpjau8zOUFDzaRb5g4VnvwHQVVdubyuLaKG1HKqZtH9786paomotlre2UpSIZdQhYOsyRwIULn2qG2rsR1ZzYnESBa5Sm06DPGvQVUdmbPdUUqSfDTPzg6X4kGZmpFeBcfzZ1qdWiQSDmm/AEzEUuQ+FE87sfZYSSCIgSfEUR6EDnS9h43DDH4VtlCioONgLSDHqTEx2pW6Xw//AIhlTzjqmkyUoAQZURrYxaferpupu48zjEKyqKeKleUJEa9VE8OFK9RdGUGuTTqZxWFDiYPoeVOOWST0NC7ExfisNufeQDSjEJtHZ5avMp51CYlYA8x0q27U2cXJMkfW3Qc+lVrE4MyQNOZF/bhQQGZ7vTj9pIcUpsZGvsrbgkjnJkz0FUrGYbEOKzPZ1KJuXc0knvWzv4FKpzhQSmCVBKiL6TA/CisPu14iSYNuJH/6FbNAVr0YKjAqkxKSNcsiPaiVKFg4p5wAwPNMRykkit2G5A+0cwPrf2FqDxXwtw6tHFpJGgEj60HqRXsdO/RWvhw+kMuhjDpL7aSrOcoUqbFOY6HgKa29h3ncQlzF4NwMnyeEQVZVJTIUhbckSTB4GrruruS1hComV54JURlBymQMs2vU/im0FYHmJckkpGgEfMfT3qUteugqKsyzd9CmVuLOD/mpWQ2ylvzpsLLJHmABmZuatLzK8Q3/AMygBBupCxKRGgg6c57VbxBXAkka5p0A1Hc0nENqUBmQjLxzGbc+9K91xwgeNMyrebddttgus4ZAW4SElAJUDFgQqw01Ma1I7AOJTh2k+IhuExkWMqhfiARFaEhfnUBlECSn8yeJ0pCWG1+a6p4+HrRW6fw3j/0om0Nx2UujxMQcvlSAAE3OgKieJ4U8nchYUsrxTiBwbZCZEX+ZZvNquWMwgUvzJEcCoZo7CadwmAAzZjmn096n/RIZwSK4jY6CMqXn5EA5kpMSJsNPbnR2G2WgpgPLVFiChMgi/ESSfpVgbwyUCAYApjE4TMrMkpkERc9lSNCaD1p0LjEATsq0JeUgqvCkJJ/c8qba2GSfO+Vjj/LSPQWkcKlRhoIWXFQmZSYg8eUin1uJF+Y9x3reaXs2ESH/AOBZCSlaoiTCEib2FvbSm8ZsppYGTKFkyc6ASBygECp0Oym1zExOtNNJKxLiAFR8kg971vNL0HBezLPiNu20jCZ2VJV4S/NCYURoqSDFpFZG66EzM9q9Qbd2WlzDvp8MDM2scL25DWvLm0VR5Rx1ro0dRz7A0l0Kw76lHyJEj7R0TQmJUZuorPE8KJbWQkJTlI4xrPWeXKgcQs8Y7C1XZia3I2eXcdhm+CnUz2T5j9Aa9QYpplYOdtCiOKkg+/SsL+B2DUrFuPBM+E2QOQUswPoDW1rbdyglYEgAnINZ1HCe9cutOnSGSEYjYODUJVh2+BsIk0KvdjALZILCMusi5B6EXpK3FDMHHkmSdUAJjkIMzpNdSswMigcskiYNx9qpeSX0fABTuDg1KBQVpEfKNCDqLipDAbq4bDx4bcBU3KUnXqRNEsSlMFSRlgyfMQNL3vxvROE2m2sAZ5HM6GlerL6bEOZYASlIAAA4e1EJSZGkfX0qNL2XQJKQIgGOo/fWlI2gYBKCk8zproDNaE/1bFaDNtO5MO8omIbWZ/0moj4duE7Ow88E5fYkU1vxtRP8KUJMqdgQNcup+lqV8PG1JwkKgfzFwOQnT3mvRXRK+aJ7FPFHypKjy6c6jsdtI5DaCbRFS7ka/Wq/tTE5lZbWsBxpGBh+CWAymJmOGuvCafQqBl80C0q99TrQCMKMgSpYv8sAW7HiaRi8AVlBU64EpIMJIAOWYKrVxTm7KpcEosCAmYk2ve1644lKbnn1NIC0g39ONNP7UbQoBSgAY9CTAnodKnd9mCXDcdteApaBAqKG22rpDqM4VlgGRfQq5UQxtNCzCVAkGDHAmmySDQ6rFp9weEacL0FiMOhbeYyRr4ZMCZBE9j+NEOONKSfEKVBKoMwfMNJtrpTa8ajRBSYIkAi14M9dKVsK4GNnHMlSVgqvmnKQmbWSTEiadDTn3lJ6AJgdq+xG0EXBVAHUcutCDbiBbzmOISTSmZxTgHliwuDc60n+KM2UroSDHKxIj3olTBUFWKSI+YgxN4j6RQAwayCSoZZnU6xw7ED3oMIpraASCcy1D7Uq+W8WMcxfvTi/GIPhqMWyqVliBrBvJ6nWnWmMouARoVp0uZJ96acxbSQq6khJlX9I+9A4HWjbNRzO+pOUJSq0ZjzGqtLU/wDw5sVIAgRrbTQJvqZorx0rAyOQJ1iQQINibacaJbbjUiOEfgedGr7BZHbNwYSMqZEDgSIPADMZsPzp9LQCipKEhyJubqgfaIp44htRjNcddZ/HWurCbSZBt06TFaqMIbzkXgknTWJjTtJrzJvNsktY9zDmwDqh/p+YfSK9OpxYSQCm0E5gZA4Rz+nCso+MmxAnEIxaQMrjeRZH3k6dpSfpXTt2k6FkZTtd+ZB0HAaCoXU0RjnDmIpWysGp15tpHzOKCR3Jj6TNdnQpvHwV2QprBF6UjxV5je+VMhMxoONXfEYgXKimBBTKrE34R+tCbMwjWFa8G6kgBNx8wAjhaLminilSctwEwQrJKegB5gdK82bt2WSIrFvIhMqbUAeGbMQTFgnr7VxOJIUlHgEIk3SRcCYkKhQkyONSeHcyQFEHNaDqPc3kn6087JSoqgoF0pFyR/VNteWlJY1AmEeEyQsZgCpBvlOgB62mjhs5MkpESRIGh7/2qOxLC1E5iktgBQFwQRxKtCBxGtqZ2RjFvfzmlBacykwARpxExbvPCgFrgmBhWmwFLSJzcZVfhHKn1TAMAA6g8uHY1WsftN1CgiYVOqU2I4mdJiD6UZg9qOrgoOcAwsLGUweQ/etHgRxY7t3BAkLgfdIA05TQ+xlHxAgZrBSgE6TIHm9wfSpIOKVZQkGxI+UdfSu7t4bKt43iQkE8QLzXXozyVEZLkZwexGxJdUsqMkypRA7k2r7CYdsvDwxAHHtUxtVyEaSTaobCO+HncMQBEzEcSarPoVLkkMQhSklBRlP3hcD2g0wELylCwFSDc2TPKLmKCxG9zAIR4iEOExlcIBAiZImdOFSbWKDg8pQocweXKuKSZQr5wSmmih99xRWcuZMgAaiCPkA01gxUjhsEs2UmUiIJVJMaKB1EXN+dHleYXGoIhWh+tIxW0Q2kFQIFgTaBNhrzqL5GbGlbNE+UAayYGpOukyOHC9R+0NjgkS9iMpGXyWPO6kpmOtGsOrUoqIyxZIMDudTNxpalpeKlBJibmQRltbgZGp9qJhjB7usJJVC1qtdalHQD0/ZowbLTlyiBeZgHlzpSMSogkJsJAnUx0FOqXKYJKVcxRNbAn8MorA8uQJF8ozTIPERBFopp1SATZWvBskfhRr+JynLClKiZAkchJFqbaxMgSRPGyhfjaKLBYv8Ah4JMlRM8omZHtTIfum2aeZjqcop1zRQEJV7i3PrHChFPrSkkFsgebOoEACT8oHL/AM0WmawbF48lJSpBCSDIj5epBtHGvtjbFDaQogOEfKoWkcjfzASdaOcbWsIJAKTBNrx2mCDr0oho5EjMFCLHTnGg5AiskGxssoy5IQoKmARaB7zcU8rCpXddjKflJA8tx3rqyFDKFCxGnTUTSUoOYlMRGhn961vYAE4FtCobAEmSkXAHBRBod/CklSQ4Uh0eXLYC8nLPE8zR6k5VDTMrXKCRJ0M8INqMLY01menpS0xkyMawqyBmBIBjgJjiZ1mItzrPvjS+ptCBMBcqKeqYH51qbBSkXhKY0gADvWZfGNwF1Ej5WVxOlzXRt48iTdmDPuEqM1d/g7hQ7tNokgeGFrvESEwIB1N/pVGAvFH7Jxy8O8h5kwttWZM/geYOldslaYp6dxSHVOAjEIgagtiZ0Ag8DQe0cG4skKWtAIgg+VM8FJUjSOtSmxdrNYvCtYhKcwcAJFiUkaj0UKdf8+iIzTIETaJibGdK8ySaZaDIdOyyci1rlSEgBRIlQ0k8zYXp4JauhCnElvzFTeYgyZhQHzHW3WpZ8lSISlIBgefj2y13Z+HShOVCgOYF0g8Y/vSex8uCN2mPJBXAIzFdxHASdBfhQCU4tCrKTBUAMvEDgORPEnnVnS2kH5gZ1v8AgK6oSoDMCBJUixkHTtRBn6oBWsLEKsEjMYVMRI5XGtIStAXDaQcwJlXOLDrRCcPnCickyYUPsjgL8fpXww6CsJyg5I8xECeBSBatyLaBXkvLQkz4awZUALKg6AnQRzqw4NEIHvUf/CoSoE3UZAJE6/lRGOf8JvroI5muvb+yc2kRG1sQVKMkGJsOHrzqP21sl7EYBbbCwlaz9rQgaiRe+lEtsTEkHjbnRmAfAMSuSSJ+yIjXlV5ulZKPZi6Nu+EpbOPwqQr5Vnwk5zpJK1XvHMU6neTBMQrDYZ1DnB3PlP8A9lCOhFbetpJlKlIVAFlAHsTah3dltFMrbbVGgCBxA1Ea63qMtT/Chj3/AKm4mSEgAHQLSFD3SoEnrFLHxNxBgKSgcVFAuY0sQYjv61qA2CxlltCG7mQGmyO5lP7ml4fA5FFWVITYf+0gT7CY9KXOL7QSnYT4hFSEheExQKgAleQQs20tEVbmXEPDM0opSqJnMlQI+yBAgXvzmpFc5QMue+sC2t7WAoZhufmkKzAcpA1ygK9Z7VCdPpBsJU7lCQtUAQDIgHkqdAK7iH4sU5gbFJi4PLnA4daHGRCoJKgVWzKJ8xsRc6DlRjroBTprBJTw/ITxpEYZaxUz9n7qSCDHDp7Uy5izJ80dJAiiwoE3MjoYpaMOgicov2pjHUJyxa0Gb+3U0yplRkCCCm39uVGZpi4m9gbUl5uEwVWJ10jSwinoAxgnQQoE+YGCFcOAgcjwpTjyUgZzOYwSAYnry4V1IJAOYTNzEEidKJeAgz0o0YBAzOKTEBIEGPmn0tHSiFs6xcmJBJiB00FIZeKlqTmSVJMqFwQDMd9KcdQvLCYB6+tZLgwO404uw8gBN+M8COldVhSVeYDkDeb3MUseVSRlMqJGbladfpTqGJgqJsTxP1oVYbPi1J+UEfXtWD/GjaIOLUlPypbCLaTqfxreHnkJSRmjQDn6TrXmr4p4oLx2J6Lj2AE/SunRVCSKThxJiL0TiG1IUQoZSNQfzovdTZpxGLYaH+Y4lOnCZP8A8Qa1X43bpohOMZHywh4J9kLtx+yT2q2VMDGvgTvNdWCWoAKJW1PE6qSO+vvWyrwaQc+pA4mw5xy9K8j4LErZWlxtRQtBCkqGoI4/vnXpvcDeROPwiHJHipGV1PJQ4xyOoqOpBdjpskm9lJzBS0oVGlojlA00NGLwiIgWGtv3enl6E/hSW0nKBM9a56DbA04bJa1+SOMd7UpeGuIkC2hg+v0osD6fuaV+VL4zZAzmCCkFKiTIiZv370w6gEgA6RJ5WtfQ60fm7VxxvMNY7fhTOF9AsHw1ilJmeHL3Fqb22QQkW1n2o1LQt0qO2ukqWI4D8TXRoqlyTmwFRihMM6oE5ePDn2orEpOQ+kmoxxwiFJ1SZHpVZK1QsXyWrDqATOgA9Y0v60ttwKJiDHIg+h618w8HEJWm4UAf361xMJJPGL2662FcclXBUZS0ErOXN5tSFSExFgJtau4tlVoUIANoJVflcdedEDDIzZsoCr3HXWuONmTGsRpPb2/OhRgTBQSQEqACdCk5b3jlNLZQpObNeDbTjr7UgsuoSgA+ISoZ8xAhJBmIAmDHC9PJbi8r7TPIWnSlaoIpbEmbWi3b8P7V85ljzAAESSR+NElNB4ySCAknh+5rMww7hElK9YuLGFdxzPWimcOconlSlItYnhQZGIvlDZTJgqKp9YFCqN2SKkRcC9fA3vpw6966Vj8qTF/ltpIPtTgEO4fMCkgRFibxT+TvpFdBivnFRFib8OHUzTxXABssgiCJ7951ruaTY6G9OVyKZUEaLWhN4/YvSFYczYwJkgCJ7miG1giQZHSlI/c1sbNY2pvjlEg2ryv8RFE43FyIh5X416secCUlSjCQCSeQFeS968S066tTZJzuKUZ1g3Bq2nGnwK2Wv4DbG8XH+MR5GEFU/wBSpSn1jNXoDH4Bt1tbbiQpC05VJOhFUH4C4NCNnF0fO44vOeWQ5QPa/rV0xe3mUKynMbxITI96XUYUrPLu92xDgsU9hyZyKhJPFJuk+xrQv/8APzihiMSm8FpCjGkhRA9YP0oH4pHCOO5kFSsQdVAAiOAVVp3J3oweCwyUIw7gcIHirAT51AXJJMxRk/zQ0It9GqZa+T2qm/8AqXhAJUl4GYgpH5Kotrf7Cng6O6R/+qiohwl8LUBXYqujfXCxMr/2UpO+OF++o/6TxqiUQYS+E/l5U0xhwjMZNzJkzHaq8/v7hU/fPZInvc02n4g4Q6h0d0C/sTQSQcJfC1HnUTiCSSeJohjara2krSqAtMpCoCiO1Q7+1GhILqJ5ZhPtzq0YnPN80SrGHCmlTxk+1VbFGJo3C79YQEI/mJGmYpGX1gmq1vRt3DIWSMR5CZ8otfmY70Y8ugzi0XXdHEhTSkg3So26G/61NXi49Ky34c7wt+O6pS8rOSA44qM6s0+UHUAcetaCneLCq0fa/wBw/OpaseeCkbok012gmdqsK+V5s9lj9aKQ8lXyqB7EGpxVBoUU2iuEV2KSFTSy4MdriTypM0oDtSKmY4qdaUO1NLUQRJAHK1+WvGlKfi2VR7CaPBhwAUOp0BYT5udrgd6JIptRAMwJ58bUPRhKsUkWJE8RrHenELBuCD2vTfgJUDI11rqmtMvlAOgAv0opsJ1aJ4kdq6lV4j9KQw0QLqKtbmJ16UtaojqYrMApEcKSgKBMxHPj62inAK+y05jON/t+2UBTBzwqQqOI78qwvaIbecAwyFEmwQPMT0SBc16h/wAGYDNmOEZKuqAfobVI4fY+HbIUhhpChoUtpBHYgWroUqQtGNfDPeR7AYdeHXhXXDnKoSDKZFwoEWvV7w29zztv+HPGf6be6hFXXIBeBNJUqpu75HUl8KIvElJJTsgBXE5Ez7pSaj38Op9RUdlHMrUhSkDubCtMIrhpXXsaM69GSYrcrELVLeHDY+6XM3qCaIZ3ExZH+WmOav0FakK+oD+eXoz1vcJ+ILrV9QAqltbhPTd1sJjgkk/WtAFKJtTJAetP2UX/ANNmTdbyyrmAn8xRjfw6wg18UnmV/oKtOGdzJCoiaWo1uBHqS+lL2zhNnYZGV1zIW0kJC3Imbi549jVb2CwxisU2ltaHQDnVdKiAnWY1BkC/Oqr8TN63EYgthCLkkqN54VA7Fw63EYjEpdLakASESMwjSQRA966FPGBDx5ytnop/Y2HShRSw1OU6IE6dr1k22d0MfiQpDbWRsm6nFBJVrGUQTF6pOH20+Ih54X/6q7dr1YMJvLjCc38U9IBHzk27aVNcPg6Xpssp3a2mkJSjC4MJSAAlCQRYRcruT7UN/Frw5y43ZjUE/PkKJ7EEpNQf+K8ZmJ/iXp/7z+xQLW1331hDjrigognMsqE84JikrkeKkyXx20WyT4LCG0nSVLUr3zQPShRj1pvmKexI/OpjY26JfJl4JAMWb6x96rRhfhczqt91XQBIH4E0MqHtLso2G3mfbOZDzgPGVFQ9japJrffFlSVl4mPskAJPMEDWrux8M8Cm0Oq7ufoBUvs/dHBsyEYds21UMx/+U0jaYvkh8M8xXxDxBUCXEJAvlQnU9STftTqfie8RHhtyDre/XWr8N2cIVWw7Qg3hCb9NKRi918GswrDNaahAB+lJkkbPT+FNw2/jjyfDcw3jR5lFmcwi+aLxUuN/MOPsuDoQZHe9WPZmyWcNKWW0ICjfKIJtqTR6GUEfIn2FDNMnJwvo/9k="/>
          <p:cNvSpPr>
            <a:spLocks noChangeAspect="1" noChangeArrowheads="1"/>
          </p:cNvSpPr>
          <p:nvPr/>
        </p:nvSpPr>
        <p:spPr bwMode="auto">
          <a:xfrm>
            <a:off x="309615" y="-7729"/>
            <a:ext cx="306421" cy="30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927" tIns="45963" rIns="91927" bIns="45963" numCol="1" anchor="t" anchorCtr="0" compatLnSpc="1">
            <a:prstTxWarp prst="textNoShape">
              <a:avLst/>
            </a:prstTxWarp>
          </a:bodyPr>
          <a:lstStyle/>
          <a:p>
            <a:endParaRPr lang="pt-BR" sz="1810" dirty="0"/>
          </a:p>
        </p:txBody>
      </p:sp>
      <p:sp>
        <p:nvSpPr>
          <p:cNvPr id="6" name="AutoShape 2" descr="data:image/jpeg;base64,/9j/4AAQSkZJRgABAQAAAQABAAD/2wCEAAkGBxQTEhUUExQWFhQXGBoaGRYYGR4cGxogHBscGhwaGB0aHyggGh8lHBoYIjEhJSorLi4uFx8zODMsNygtLisBCgoKDg0OGxAQGywkHCQsLCwsLCwsLCwsLCwsLCwsLCwsLCwsLCwsLCwsLCwsNzc3LCw3LDcsLCsrLCwsLCssK//AABEIAL0BCwMBIgACEQEDEQH/xAAcAAABBQEBAQAAAAAAAAAAAAAEAgMFBgcBCAD/xABDEAABAwIDBgQDBgQEBQUBAQABAgMRACEEEjEFBkFRYXETIoGRBzKhQlKxwdHwFCNi4RZDgpIVJFNy8RczorLSYwj/xAAaAQADAQEBAQAAAAAAAAAAAAABAgMABAUG/8QAJBEAAgIBBAMBAQEBAQAAAAAAAAECERIDBCExE0FRIhRhQjL/2gAMAwEAAhEDEQA/ALQjel0/KyVDiQDb6U9/iZ2J8GO6VCKMXtprJKXXAuNIUQfQR+NQuP2m86hTagVtqF0kkSOt51610ZJ+jzZKl2FDeld/IPrTat6nPup+tV9GCCZHhiCPvKgdgTTfhzICNNTmNuVqf8k8WTrm97g1SkU4zvY6r5UpNVwMi8oHSZ/Wn2FKj5RHejcAYyJ57ed4RCEn8qbd3re+6O0Goj+JVwTlietIS44TcA6R+xQzivQfEyWO970TlEc4rrO9zx0A/wBtRZcUQZbBvziKE2vtRrDMla05eCfMTPpwoOcfg0dKVlkXvW9E29E0Ive16YH/ANRVWG9icgWvCvNtkD+YASmf/NSeDxH8S2HGYLf3zrPEEailWon0NLRkuyRTvg+NR7gfpXVb14j6fdH6VHqbXpAAm2gpDYUNIPeP7U+S+CqFBv8Ai1+0qiTbyj9KS9vW+B89+w/SmcOFifKOwi3vXMQ/zbk87G/G1MpIzidb3nxBJ8+nGAfa1dXvJiZ+dUf9o/ShfFnRFvY/jQ3j3IKD639Naa0bG+g5W8eJB+f3AH5V1reHEq0cUOkD9KDW6Ao9vu/TlSkOXnJYc4rWhVFhydvYg/5p9I/Smnd5cQJHiKnsPxiuHHCD5B0Ogob+LCiSEp7A1NzKYIW/vQ+P80/Sh071v/8AVNNuYwBXypniIP6V3EuT/lpI4wP7WoqZsEwhO9T1z4pJvXGd5nzfxT6mowNrzTltygXHWkKZWASBb/tFbyA8dk6jbuJVo6T2P0ph7bGJj51xOtz+VRWHxCwInU6BI9q5iHXZssjkkg29aZTA9IOVtzFDVa/f+9KY3keggvEHhJ19qDC1EQuP9p4cqeaMRdOnBOn0pvIhPC/pIYPamLcPkcURPCpzZ2ytouiS7kBnU/kJmqopok3k8BaB+lLbQpBlMhXQkfgaVz+DYUG70bRxGzynx1uOBRsUykW1ur9Kj/8AHrRvOIHTMPzqQVt18JyqzFPFJCVA9bg0CcG2rzFhBJuTkTQUmPUa6LiHEDUU7/EItpVcO0G4uon0r5G0G1f9QAchz5GoUUxJ9eIbUYt3pxbyOQMcuNV5b6ObpEch+xTPijmsT1FajYliW+Ncg7HlXA8k/YHrVcc0upy/AKF6ayA/ac9TQxNRZkvIkgpAHLnXUuACzcJ5yP2KqwbRHmW4Pe9cUG/+qvSDy7nnWpGos4xE6IHUTeoLBbJTitpBWIT/ACkEeGm0KIE3HKZN+VIR4cWcXBtIF/SakcQ+2yGShK1OAGVmPKEmTEWzGRPRNS1uI8HRtYxc+SR3y37YJXhCy4fKbx5Yi5y6x3FUT4fYsoefQ3CmlAKuYynTj0/CrRtjfJpttavFQp4oyBPhlcg/MFLEBJI05VXt2ktLbW4MwlQSCnjCR+sVLRVvk6twkoNItGMxJkAIT70BiMQROVCAZ1k+9AYl1lOucnh+5oI7RZVmMKmbwk/rXZR5tEsjbeUySidISoG/r+704dqBcDIJnSYquqdZJByKM/0j8DTiHmkwS0VCf6R+Nahq4Jx3aCOQEH72tMuY4cAiOpBv6XqMcxLRk+GoA6WSfamV4huTDavWO1GzJE8MYiAVBAPKTenU7RRFkptr61VlYpMmEG3AAmfpai28c2UKSppdxYhJkfStYMQ7aO9iGPKlvxF8UpVZM/eMEDtUT/j8RKmQkHgFZo6kRUbgN2nnGVrQsJaTJJPPqedVF1JE6Tx/WoLUtnU9tiuUa3httofRnbgiI5ehBvX2dUfKmOqrEflVG3GxxQ6pKhKFJJIvqO3SraNotk5fDmdPMR9IrojVcnNKNOkHqWZ+yOmamXHbGSD60O7irD+RbSc515aTQWLxUkktJjhJWfSwo4iKyUwzisubMmOhoj+JVAlaQKr5fiP5aUzERmj24USnEuAmG0G1oJ+smaFBqySU+FWStNfB9MznTpFj+XCogPnkgG/M00/iTJKQ3yNv1rUgrgmTiAFBIWOxMzSsyOBHvpUEh1y1kD/T9dKJTiFCASiOcf2oBa4JcwIKTQysQmdaH8YqiFADpBmiPA/pBoi0iUYLEKVIDaYKluGAmTA9TyFKZxeDWuELETCVEKAPOLW9ait49lrW0AFKISrOUACVaCw5gZtaIxO7rjrLbaVJbaRORtN1SoyS4o3Uo9NK5pyknwdmlpwcbkyadZQhPmRIPeL6X4VGoUiZygDQ9Og/Wo0bOxeEscykcSDmH6ipXBbzNASthPkBM9hp3JpXrNLoZbVS/wDLGScpJDR4eb+5pYxDahMFJ5G/qac/4+l99lcoBQhSyFAlPLQfMRNqsT2Hwy1ozWUUzCYCr/ejj0qT3mPaH/hdcMrRxTShGUk99e1KwGHDpORhzLbzAGD61ZW04fDedAhRN1ElSjP2UDiT00onBbSBeWyREJSoCecyOhFvepT3r/5Q8Nj9ZDDY5T51NgAXuRb68aJ21sRQYMEBwkeGkaTBkE9dKs7WFmxFswMdrj61Wt8FO4VJxReW4hKxLKgnLlJ0RAkEHiah/XPU4Lae2hGZkOLUVI8JSFJcCjJnymOnOrJsLb2FYaS0ppWZKfMQJkkyTR7e7uIxqRiFFthEZkNJFwngVKGpOt+dQuJ2QtClZkEZSAoxaeUixPauiOvTotLawkuSewW1GX1ZJKOM+GpU9ggE+9SuE3eccB8NbarTlKVNmP8AUmqzsRCQpSklQdSLEEARoonpVnVtRpDWVbznhpASuCBmUoXKj8yut6f+iVkZbKHoGxG6eLbmcMVjmlaVewmarO2EqZOVxstEQBmSR7TY1qOzN4CWm5cggJnSNI5XHam3NtrdkO5ChtSs3kBvbKgToYIJI42pv7eOUQexl6Mm/wCIIyTlzH1j1iusbVCvlAB+7H4GtNf2Jgz5iy2Iuq0DTjUO6MErKkMoLZcKJiyyBJCY4DT3rR3yfoD2EvpUcPtVINxJGvmHvbWjsBtpBWkqkpkZwkycvTS8VZsejBIcaZCEN5wpQIsCRACSToLn2qzbN3SZdQhwZQDcZQCCOFzVY6+a4RJ7fB/plPwTDBJxGEccTh3VKz4daRkzDVQBnLNUbG7uEvvEtw1JKYMW587VqG9e6hYzOYceVREjMASTaBNtb+tVzZ2zMTiSQhldxGY2T/u0I7VzVJS4PXg9GWmr9FG3TweQuvLEJR5BPNV49hVlRiG4vlJ4gSJHKYq6sbtowzCmf/cK1AuK0GYW8vIJFvegBuf4hHhZbyPMSLjqK74Spcnh60bk8eiIRtBOXyosNSVCPWL0BicUnXKZ5pWfpbWpnamxHmTDzIA4KTJQfX9ah1YcpNtL89KrwyPKY03iokgAk2Mq48tL0RidoLSBCRw0oVtm6s2WZkTP7mlpw/iJOnTnbnegBnHNorFylItzvSH8U6UkZUaWM/QUZg2RdKlJCgOYohGDSmJKQrmmD60cQWRX8W7EJ0TFhqTy7U63tBxRgADh39Kk0NpSCQome0/SkqZSnzJCZ4/j71sTZEMl9xVl5bHSIPvRiVK/cfrSsXiNM5TfhN4rvhNm/iEdAaNAugp/baisKQlStfMqw9Y4V8xtJawApCVJVcqSoE34JHQ9qr7u7jyvMLWsBIHqKIZ3ZdKQSlIg6A35CNKSijaXBY2dqiFgkqCTABWJB6QZvyqG2s74qMoa86iPNlJI6SBSnN1HBFymeHD6U0/sRaFJGs8DYntJ/Olccgxni7TI1GxnUkw4gFMixuOMdKU45iVEEXUPtAgE9Re9PjBvNlZCFBM8AL+nGmf4PFmyGiLamAB3hWtRlt4nUt5qI4va+JN15s0ABWW8DQDlPHnUlultJacY0HM3nJTfgSJufQUGnYuMUBGSRyGvCTc0Vhdi4tK2yrKAFoMADgQbW+tS1NvHF0X0987po2xpdqzb4ybSKm2cOnVapjnEAD3NXZpRCZBmst3ye8TamHRrkLcg81Kk/lXk6Mf0enpwWVmoFsJRlAiEgcOA9uVUjaG1FlOcJCUNSE+aRmVbN/WqCY4XJqy7fxgQkzEkelZttfHqcVJkhNkjTue5p9KN8jKNcg218SbZUpTHAWkcuvOot3FLy5SCEkzBH58aVi7kDj/ep9vZ1oUvypF79eXSvS0tLJHDuNw9N8EXs3eJbKAi5AnKeKel9Ry5VLNb3A5UKSQnxAtShYqiNR6ChHtkBVwtRF5kC3pFJa2IZBCwfQQBz/KqPaX2QW/a6QTtPb7mKkJRCFKkICrkdbwTHtT6dn7RcWh4MlKGv/aaSUiB0E3J4k61DO4RN51k3Bj2A0o/Zm0FMgeG86L6TI9jNFbZLoWW9kTezNlu4h8JxeHUG4iTqJN9OPatb3b2WcMz4OfOlKjkJ1CTok9RzrJcLvw+kDNlXfQpIPum30rVd1tsDF4dDwsTKVDkQYNHDEnLVzKf8dNq+FgUspMOPLERqEpuo/gPWp7cvZ68PgGW2rpLaSMyrpKhKtdRJJjhWVfGfErXtQNH5UtthI6KJkj1/Ctm3cxIDQST8oSB/tH5iiKcf2GSkDPaLki99TT+B2YhASrVSRabRblSdsbQywka8eg/vUditsKWmEiBQbsAVtVDb8su3bKYKQYKidIIuOnvwqi7wbl4llWbDIL6MpMFSQsEcL/NarXsxaUqLqiAdBOvWj3dpqVzbR1+dXYaijGTXQGkzANp43Eic7GS8EqQQe0qFDM7ac+ygekH+1el8yVoGZsEnRJAPYmaHxW7uFcu4w3PMCPwin8jJvTs85p2wtP+WTJmIGvUinXN413HhpHYD8a23aXw9wywfCJaP+4exqq7R+FLkeRSVmZk+X6R+dHO/YPHXozlzbzgIJQgDoCT2pSN5lgQWxJ1Ma8Lcqtz+5RbnxC03FpWsCfaobHbIDQGZAObRSFZkq7KH4Uymn0wOD+EL/iEiBkjnMz6UQnb4+4fWKW5s5BJsQT6+9NHYp/c03JOkX9zbspGVKSDpMAD0NzSkbSKfm8McoQVE8T2/tTW22MNhFJ8RKsS4qPOnyhAAsIvb9KDwm32nSmykrg5klMojNAOaLQm8AcaymDAsH8a6sEgApgXOvpI06imG8MtZlTjcJuJgq/3TItw6U5tzCYZrDuPeO64sIGRtJiTMgWEx3ql4Pfp1KAgttZJOYLSAkyZlWptwPSlzfoy07LN/wANQ44A6+Aq8QsAa9E6+tGO7GwyBJWtRnUGSe0kDpNUvGb+uJCYZwgULSG5zfUZf7Us7/vqAzIYUUwClTaePKDYD1m9K5FfE6Laxs1oQWypJ/qWCfbNrRbwWFCCFWH71rNH96VLsW0oWk+UtpASL3MASbdeNS+y94EFJLjQfMJyocSReSSnMkXP9Xag6ZkmX7YO0CvDjNGZJKVd/wDxFZu87m2pnOnjpA/0wPyq27GxX8xTZb8LOEu+HMxIMgHlIqjYxpQxSlGU5XpzETllU/hXjqFTZ9PtqcbL1vBjBKtTVMx7wJsIqW2s4SAZmbj1qBU3KqfTjQdSuhODbBfZB0K0gn1q+YvwBIW4gf8AdHveqZgcOF4hlChKS4gEcwSJrcsLuthEKlKLiLFZPaQTXfpSo8XeR/aM3DeGsA8gX4Lj6A3pL+HZIP8AzM9rgdLCtD2nudgnj50x0SrL7RcUAjcPCpI8NbiY/wD6SDPMGrZnLVGeAYYkjxCskjRJifQa0U3gmwSAZUDcZYIHY3rRTsIICUh/KAbJsAescaexLmHw0LxC2k2hJIAJ5xqTQzYrRk+LDQVCkkcScpjuDV8+G2IH89tKp+VaZBi9jE9hTq96tmrUU+M2nhKgQD2NT+x8Th1EFp5tciBlUD/etJ2jQTTKz8QN3G8akhY8N1Ill77qx9hf9J629qJ2Q4prDNB4D+IyysAghJ0meNrgdauGIwyVggjURP61VsbgVJJC4ngRpHCp2VAWBmJJJIMmSdTTqQZ5Cm2mlQb2r5TxAJPtRFYBtFvFlcsMLUhP2tJ6idaGbfxiVZlYVzhfnzsatDe+TCQEht9RFrNm5Fj9aUd8WfttOoH9QA/E/SmTFdndm7Ze8oUwsCLkpM/pUsMTqtTbhM+VEaD8JqBx+/2HZCiQpUCcqSkn0AqKa+KrSoy4XEAq0zJMEcTb8qDoKstbm3VC3gOC/I+9hTOI3pSkGWnAYMeUm+gsBMTVbxHxdwyVBIaWtR+wi6j2FR+K+MYQuF4R5EiQFwDHA1qsbkJxeysY8y8vHIw8JQot+Ukgxa6YI14zQeztgtrwrJyLWkzYiFR7iB+lMYj4zIkfySBxn/zUBvV8RsWttJw7S8OjzJUsogLzJMAE2mJNKoU+AucmqLYjdjCARClBIgARJ6Tmk9zyrjW62HIH/JPHr4mv1rHdgbcXhnVKv505SpJhQBIJKZkSa1bYvxJcSw2lGGeeSBAc+9B10/cVVNok4AbewUttql1ak3JBMk/6vs+lZphtpqXiATmQwVeZIJsnufxq547ZxxDWfEPqJgw0mEgmLGenGaL2PsnCAMp8IlwA2PXirN5VHXtWk/gI8LkhUbVwCCSErdB5rULx6SP1qRwwwTiULSwvzC+VBIH9IJN4NrVY2932mlBwBKMxOYzmB4gZUgJFLe2WFQC7mCeGWMvVJSLDoaGf0FIikbDw5gpw5UTayZn0vp3p9jdhgKJ8Mtk6pJ06wLTRLmKeDeRJtMEJzAa6Sr9KK2e24UgOSJMZUqsn+oqPCjmgUzruwGAAVKVzkAQI6gaV3CYJpBBayqkGVpUFHnATrp0qM2zu2rEJUEK8VSZVPiADSAJ/XlVUwWxngEOJZLZQbLS5kHtqTRUkbHjs0PaWEQn/AJlag14QkqJupNrKHL9ahN5cc26pOWIMGYj3qH3u2s6cIG3B51rAUoLnMBeCDx0rP3cU4AB4igkaDNp+lcutoKUrR6O03MtJVIvGJftE2E1C43bTbdgcyuQvVUdxTijBWpXqafTggAC4qOQH51o6NdltTduXSLJuvtE4jFttmEZjCSDBzC4EmwmtKf8A4htCgEqzWhQ8xEG6jAINYjg1EqQE65hBFjrbrWynaDWGCvO4hwH7edQIiDYH8atFRRwajlLlkINvYh1cOTNwZQUqiLZVAeWevKpbDDOjw1BEngTJgcSo3Bpjau8zOUFDzaRb5g4VnvwHQVVdubyuLaKG1HKqZtH9786paomotlre2UpSIZdQhYOsyRwIULn2qG2rsR1ZzYnESBa5Sm06DPGvQVUdmbPdUUqSfDTPzg6X4kGZmpFeBcfzZ1qdWiQSDmm/AEzEUuQ+FE87sfZYSSCIgSfEUR6EDnS9h43DDH4VtlCioONgLSDHqTEx2pW6Xw//AIhlTzjqmkyUoAQZURrYxaferpupu48zjEKyqKeKleUJEa9VE8OFK9RdGUGuTTqZxWFDiYPoeVOOWST0NC7ExfisNufeQDSjEJtHZ5avMp51CYlYA8x0q27U2cXJMkfW3Qc+lVrE4MyQNOZF/bhQQGZ7vTj9pIcUpsZGvsrbgkjnJkz0FUrGYbEOKzPZ1KJuXc0knvWzv4FKpzhQSmCVBKiL6TA/CisPu14iSYNuJH/6FbNAVr0YKjAqkxKSNcsiPaiVKFg4p5wAwPNMRykkit2G5A+0cwPrf2FqDxXwtw6tHFpJGgEj60HqRXsdO/RWvhw+kMuhjDpL7aSrOcoUqbFOY6HgKa29h3ncQlzF4NwMnyeEQVZVJTIUhbckSTB4GrruruS1hComV54JURlBymQMs2vU/im0FYHmJckkpGgEfMfT3qUteugqKsyzd9CmVuLOD/mpWQ2ylvzpsLLJHmABmZuatLzK8Q3/AMygBBupCxKRGgg6c57VbxBXAkka5p0A1Hc0nENqUBmQjLxzGbc+9K91xwgeNMyrebddttgus4ZAW4SElAJUDFgQqw01Ma1I7AOJTh2k+IhuExkWMqhfiARFaEhfnUBlECSn8yeJ0pCWG1+a6p4+HrRW6fw3j/0om0Nx2UujxMQcvlSAAE3OgKieJ4U8nchYUsrxTiBwbZCZEX+ZZvNquWMwgUvzJEcCoZo7CadwmAAzZjmn096n/RIZwSK4jY6CMqXn5EA5kpMSJsNPbnR2G2WgpgPLVFiChMgi/ESSfpVgbwyUCAYApjE4TMrMkpkERc9lSNCaD1p0LjEATsq0JeUgqvCkJJ/c8qba2GSfO+Vjj/LSPQWkcKlRhoIWXFQmZSYg8eUin1uJF+Y9x3reaXs2ESH/AOBZCSlaoiTCEib2FvbSm8ZsppYGTKFkyc6ASBygECp0Oym1zExOtNNJKxLiAFR8kg971vNL0HBezLPiNu20jCZ2VJV4S/NCYURoqSDFpFZG66EzM9q9Qbd2WlzDvp8MDM2scL25DWvLm0VR5Rx1ro0dRz7A0l0Kw76lHyJEj7R0TQmJUZuorPE8KJbWQkJTlI4xrPWeXKgcQs8Y7C1XZia3I2eXcdhm+CnUz2T5j9Aa9QYpplYOdtCiOKkg+/SsL+B2DUrFuPBM+E2QOQUswPoDW1rbdyglYEgAnINZ1HCe9cutOnSGSEYjYODUJVh2+BsIk0KvdjALZILCMusi5B6EXpK3FDMHHkmSdUAJjkIMzpNdSswMigcskiYNx9qpeSX0fABTuDg1KBQVpEfKNCDqLipDAbq4bDx4bcBU3KUnXqRNEsSlMFSRlgyfMQNL3vxvROE2m2sAZ5HM6GlerL6bEOZYASlIAAA4e1EJSZGkfX0qNL2XQJKQIgGOo/fWlI2gYBKCk8zproDNaE/1bFaDNtO5MO8omIbWZ/0moj4duE7Ow88E5fYkU1vxtRP8KUJMqdgQNcup+lqV8PG1JwkKgfzFwOQnT3mvRXRK+aJ7FPFHypKjy6c6jsdtI5DaCbRFS7ka/Wq/tTE5lZbWsBxpGBh+CWAymJmOGuvCafQqBl80C0q99TrQCMKMgSpYv8sAW7HiaRi8AVlBU64EpIMJIAOWYKrVxTm7KpcEosCAmYk2ve1644lKbnn1NIC0g39ONNP7UbQoBSgAY9CTAnodKnd9mCXDcdteApaBAqKG22rpDqM4VlgGRfQq5UQxtNCzCVAkGDHAmmySDQ6rFp9weEacL0FiMOhbeYyRr4ZMCZBE9j+NEOONKSfEKVBKoMwfMNJtrpTa8ajRBSYIkAi14M9dKVsK4GNnHMlSVgqvmnKQmbWSTEiadDTn3lJ6AJgdq+xG0EXBVAHUcutCDbiBbzmOISTSmZxTgHliwuDc60n+KM2UroSDHKxIj3olTBUFWKSI+YgxN4j6RQAwayCSoZZnU6xw7ED3oMIpraASCcy1D7Uq+W8WMcxfvTi/GIPhqMWyqVliBrBvJ6nWnWmMouARoVp0uZJ96acxbSQq6khJlX9I+9A4HWjbNRzO+pOUJSq0ZjzGqtLU/wDw5sVIAgRrbTQJvqZorx0rAyOQJ1iQQINibacaJbbjUiOEfgedGr7BZHbNwYSMqZEDgSIPADMZsPzp9LQCipKEhyJubqgfaIp44htRjNcddZ/HWurCbSZBt06TFaqMIbzkXgknTWJjTtJrzJvNsktY9zDmwDqh/p+YfSK9OpxYSQCm0E5gZA4Rz+nCso+MmxAnEIxaQMrjeRZH3k6dpSfpXTt2k6FkZTtd+ZB0HAaCoXU0RjnDmIpWysGp15tpHzOKCR3Jj6TNdnQpvHwV2QprBF6UjxV5je+VMhMxoONXfEYgXKimBBTKrE34R+tCbMwjWFa8G6kgBNx8wAjhaLminilSctwEwQrJKegB5gdK82bt2WSIrFvIhMqbUAeGbMQTFgnr7VxOJIUlHgEIk3SRcCYkKhQkyONSeHcyQFEHNaDqPc3kn6087JSoqgoF0pFyR/VNteWlJY1AmEeEyQsZgCpBvlOgB62mjhs5MkpESRIGh7/2qOxLC1E5iktgBQFwQRxKtCBxGtqZ2RjFvfzmlBacykwARpxExbvPCgFrgmBhWmwFLSJzcZVfhHKn1TAMAA6g8uHY1WsftN1CgiYVOqU2I4mdJiD6UZg9qOrgoOcAwsLGUweQ/etHgRxY7t3BAkLgfdIA05TQ+xlHxAgZrBSgE6TIHm9wfSpIOKVZQkGxI+UdfSu7t4bKt43iQkE8QLzXXozyVEZLkZwexGxJdUsqMkypRA7k2r7CYdsvDwxAHHtUxtVyEaSTaobCO+HncMQBEzEcSarPoVLkkMQhSklBRlP3hcD2g0wELylCwFSDc2TPKLmKCxG9zAIR4iEOExlcIBAiZImdOFSbWKDg8pQocweXKuKSZQr5wSmmih99xRWcuZMgAaiCPkA01gxUjhsEs2UmUiIJVJMaKB1EXN+dHleYXGoIhWh+tIxW0Q2kFQIFgTaBNhrzqL5GbGlbNE+UAayYGpOukyOHC9R+0NjgkS9iMpGXyWPO6kpmOtGsOrUoqIyxZIMDudTNxpalpeKlBJibmQRltbgZGp9qJhjB7usJJVC1qtdalHQD0/ZowbLTlyiBeZgHlzpSMSogkJsJAnUx0FOqXKYJKVcxRNbAn8MorA8uQJF8ozTIPERBFopp1SATZWvBskfhRr+JynLClKiZAkchJFqbaxMgSRPGyhfjaKLBYv8Ah4JMlRM8omZHtTIfum2aeZjqcop1zRQEJV7i3PrHChFPrSkkFsgebOoEACT8oHL/AM0WmawbF48lJSpBCSDIj5epBtHGvtjbFDaQogOEfKoWkcjfzASdaOcbWsIJAKTBNrx2mCDr0oho5EjMFCLHTnGg5AiskGxssoy5IQoKmARaB7zcU8rCpXddjKflJA8tx3rqyFDKFCxGnTUTSUoOYlMRGhn961vYAE4FtCobAEmSkXAHBRBod/CklSQ4Uh0eXLYC8nLPE8zR6k5VDTMrXKCRJ0M8INqMLY01menpS0xkyMawqyBmBIBjgJjiZ1mItzrPvjS+ptCBMBcqKeqYH51qbBSkXhKY0gADvWZfGNwF1Ej5WVxOlzXRt48iTdmDPuEqM1d/g7hQ7tNokgeGFrvESEwIB1N/pVGAvFH7Jxy8O8h5kwttWZM/geYOldslaYp6dxSHVOAjEIgagtiZ0Ag8DQe0cG4skKWtAIgg+VM8FJUjSOtSmxdrNYvCtYhKcwcAJFiUkaj0UKdf8+iIzTIETaJibGdK8ySaZaDIdOyyci1rlSEgBRIlQ0k8zYXp4JauhCnElvzFTeYgyZhQHzHW3WpZ8lSISlIBgefj2y13Z+HShOVCgOYF0g8Y/vSex8uCN2mPJBXAIzFdxHASdBfhQCU4tCrKTBUAMvEDgORPEnnVnS2kH5gZ1v8AgK6oSoDMCBJUixkHTtRBn6oBWsLEKsEjMYVMRI5XGtIStAXDaQcwJlXOLDrRCcPnCickyYUPsjgL8fpXww6CsJyg5I8xECeBSBatyLaBXkvLQkz4awZUALKg6AnQRzqw4NEIHvUf/CoSoE3UZAJE6/lRGOf8JvroI5muvb+yc2kRG1sQVKMkGJsOHrzqP21sl7EYBbbCwlaz9rQgaiRe+lEtsTEkHjbnRmAfAMSuSSJ+yIjXlV5ulZKPZi6Nu+EpbOPwqQr5Vnwk5zpJK1XvHMU6neTBMQrDYZ1DnB3PlP8A9lCOhFbetpJlKlIVAFlAHsTah3dltFMrbbVGgCBxA1Ea63qMtT/Chj3/AKm4mSEgAHQLSFD3SoEnrFLHxNxBgKSgcVFAuY0sQYjv61qA2CxlltCG7mQGmyO5lP7ml4fA5FFWVITYf+0gT7CY9KXOL7QSnYT4hFSEheExQKgAleQQs20tEVbmXEPDM0opSqJnMlQI+yBAgXvzmpFc5QMue+sC2t7WAoZhufmkKzAcpA1ygK9Z7VCdPpBsJU7lCQtUAQDIgHkqdAK7iH4sU5gbFJi4PLnA4daHGRCoJKgVWzKJ8xsRc6DlRjroBTprBJTw/ITxpEYZaxUz9n7qSCDHDp7Uy5izJ80dJAiiwoE3MjoYpaMOgicov2pjHUJyxa0Gb+3U0yplRkCCCm39uVGZpi4m9gbUl5uEwVWJ10jSwinoAxgnQQoE+YGCFcOAgcjwpTjyUgZzOYwSAYnry4V1IJAOYTNzEEidKJeAgz0o0YBAzOKTEBIEGPmn0tHSiFs6xcmJBJiB00FIZeKlqTmSVJMqFwQDMd9KcdQvLCYB6+tZLgwO404uw8gBN+M8COldVhSVeYDkDeb3MUseVSRlMqJGbladfpTqGJgqJsTxP1oVYbPi1J+UEfXtWD/GjaIOLUlPypbCLaTqfxreHnkJSRmjQDn6TrXmr4p4oLx2J6Lj2AE/SunRVCSKThxJiL0TiG1IUQoZSNQfzovdTZpxGLYaH+Y4lOnCZP8A8Qa1X43bpohOMZHywh4J9kLtx+yT2q2VMDGvgTvNdWCWoAKJW1PE6qSO+vvWyrwaQc+pA4mw5xy9K8j4LErZWlxtRQtBCkqGoI4/vnXpvcDeROPwiHJHipGV1PJQ4xyOoqOpBdjpskm9lJzBS0oVGlojlA00NGLwiIgWGtv3enl6E/hSW0nKBM9a56DbA04bJa1+SOMd7UpeGuIkC2hg+v0osD6fuaV+VL4zZAzmCCkFKiTIiZv370w6gEgA6RJ5WtfQ60fm7VxxvMNY7fhTOF9AsHw1ilJmeHL3Fqb22QQkW1n2o1LQt0qO2ukqWI4D8TXRoqlyTmwFRihMM6oE5ePDn2orEpOQ+kmoxxwiFJ1SZHpVZK1QsXyWrDqATOgA9Y0v60ttwKJiDHIg+h618w8HEJWm4UAf361xMJJPGL2662FcclXBUZS0ErOXN5tSFSExFgJtau4tlVoUIANoJVflcdedEDDIzZsoCr3HXWuONmTGsRpPb2/OhRgTBQSQEqACdCk5b3jlNLZQpObNeDbTjr7UgsuoSgA+ISoZ8xAhJBmIAmDHC9PJbi8r7TPIWnSlaoIpbEmbWi3b8P7V85ljzAAESSR+NElNB4ySCAknh+5rMww7hElK9YuLGFdxzPWimcOconlSlItYnhQZGIvlDZTJgqKp9YFCqN2SKkRcC9fA3vpw6966Vj8qTF/ltpIPtTgEO4fMCkgRFibxT+TvpFdBivnFRFib8OHUzTxXABssgiCJ7951ruaTY6G9OVyKZUEaLWhN4/YvSFYczYwJkgCJ7miG1giQZHSlI/c1sbNY2pvjlEg2ryv8RFE43FyIh5X416secCUlSjCQCSeQFeS968S066tTZJzuKUZ1g3Bq2nGnwK2Wv4DbG8XH+MR5GEFU/wBSpSn1jNXoDH4Bt1tbbiQpC05VJOhFUH4C4NCNnF0fO44vOeWQ5QPa/rV0xe3mUKynMbxITI96XUYUrPLu92xDgsU9hyZyKhJPFJuk+xrQv/8APzihiMSm8FpCjGkhRA9YP0oH4pHCOO5kFSsQdVAAiOAVVp3J3oweCwyUIw7gcIHirAT51AXJJMxRk/zQ0It9GqZa+T2qm/8AqXhAJUl4GYgpH5Kotrf7Cng6O6R/+qiohwl8LUBXYqujfXCxMr/2UpO+OF++o/6TxqiUQYS+E/l5U0xhwjMZNzJkzHaq8/v7hU/fPZInvc02n4g4Q6h0d0C/sTQSQcJfC1HnUTiCSSeJohjara2krSqAtMpCoCiO1Q7+1GhILqJ5ZhPtzq0YnPN80SrGHCmlTxk+1VbFGJo3C79YQEI/mJGmYpGX1gmq1vRt3DIWSMR5CZ8otfmY70Y8ugzi0XXdHEhTSkg3So26G/61NXi49Ky34c7wt+O6pS8rOSA44qM6s0+UHUAcetaCneLCq0fa/wBw/OpaseeCkbok012gmdqsK+V5s9lj9aKQ8lXyqB7EGpxVBoUU2iuEV2KSFTSy4MdriTypM0oDtSKmY4qdaUO1NLUQRJAHK1+WvGlKfi2VR7CaPBhwAUOp0BYT5udrgd6JIptRAMwJ58bUPRhKsUkWJE8RrHenELBuCD2vTfgJUDI11rqmtMvlAOgAv0opsJ1aJ4kdq6lV4j9KQw0QLqKtbmJ16UtaojqYrMApEcKSgKBMxHPj62inAK+y05jON/t+2UBTBzwqQqOI78qwvaIbecAwyFEmwQPMT0SBc16h/wAGYDNmOEZKuqAfobVI4fY+HbIUhhpChoUtpBHYgWroUqQtGNfDPeR7AYdeHXhXXDnKoSDKZFwoEWvV7w29zztv+HPGf6be6hFXXIBeBNJUqpu75HUl8KIvElJJTsgBXE5Ez7pSaj38Op9RUdlHMrUhSkDubCtMIrhpXXsaM69GSYrcrELVLeHDY+6XM3qCaIZ3ExZH+WmOav0FakK+oD+eXoz1vcJ+ILrV9QAqltbhPTd1sJjgkk/WtAFKJtTJAetP2UX/ANNmTdbyyrmAn8xRjfw6wg18UnmV/oKtOGdzJCoiaWo1uBHqS+lL2zhNnYZGV1zIW0kJC3Imbi549jVb2CwxisU2ltaHQDnVdKiAnWY1BkC/Oqr8TN63EYgthCLkkqN54VA7Fw63EYjEpdLakASESMwjSQRA966FPGBDx5ytnop/Y2HShRSw1OU6IE6dr1k22d0MfiQpDbWRsm6nFBJVrGUQTF6pOH20+Ih54X/6q7dr1YMJvLjCc38U9IBHzk27aVNcPg6Xpssp3a2mkJSjC4MJSAAlCQRYRcruT7UN/Frw5y43ZjUE/PkKJ7EEpNQf+K8ZmJ/iXp/7z+xQLW1331hDjrigognMsqE84JikrkeKkyXx20WyT4LCG0nSVLUr3zQPShRj1pvmKexI/OpjY26JfJl4JAMWb6x96rRhfhczqt91XQBIH4E0MqHtLso2G3mfbOZDzgPGVFQ9japJrffFlSVl4mPskAJPMEDWrux8M8Cm0Oq7ufoBUvs/dHBsyEYds21UMx/+U0jaYvkh8M8xXxDxBUCXEJAvlQnU9STftTqfie8RHhtyDre/XWr8N2cIVWw7Qg3hCb9NKRi918GswrDNaahAB+lJkkbPT+FNw2/jjyfDcw3jR5lFmcwi+aLxUuN/MOPsuDoQZHe9WPZmyWcNKWW0ICjfKIJtqTR6GUEfIn2FDNMnJwvo/9k="/>
          <p:cNvSpPr>
            <a:spLocks noChangeAspect="1" noChangeArrowheads="1"/>
          </p:cNvSpPr>
          <p:nvPr/>
        </p:nvSpPr>
        <p:spPr bwMode="auto">
          <a:xfrm>
            <a:off x="462826" y="145482"/>
            <a:ext cx="306421" cy="30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927" tIns="45963" rIns="91927" bIns="45963" numCol="1" anchor="t" anchorCtr="0" compatLnSpc="1">
            <a:prstTxWarp prst="textNoShape">
              <a:avLst/>
            </a:prstTxWarp>
          </a:bodyPr>
          <a:lstStyle/>
          <a:p>
            <a:endParaRPr lang="pt-BR" sz="1810" dirty="0"/>
          </a:p>
        </p:txBody>
      </p:sp>
      <p:sp>
        <p:nvSpPr>
          <p:cNvPr id="8" name="Retângulo 7"/>
          <p:cNvSpPr/>
          <p:nvPr/>
        </p:nvSpPr>
        <p:spPr>
          <a:xfrm>
            <a:off x="616036" y="1047089"/>
            <a:ext cx="6243879" cy="371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810" dirty="0"/>
              <a:t> 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7963005" y="2770974"/>
            <a:ext cx="2391891" cy="3063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815" dirty="0">
              <a:latin typeface="Arial"/>
              <a:ea typeface="Times New Roman"/>
            </a:endParaRPr>
          </a:p>
          <a:p>
            <a:pPr algn="ctr"/>
            <a:r>
              <a:rPr lang="pt-BR" sz="2815" dirty="0">
                <a:solidFill>
                  <a:srgbClr val="FFFF00"/>
                </a:solidFill>
                <a:latin typeface="Arial"/>
                <a:ea typeface="Times New Roman"/>
              </a:rPr>
              <a:t>Família de retirantes, protagonistas de</a:t>
            </a:r>
          </a:p>
          <a:p>
            <a:pPr algn="ctr"/>
            <a:r>
              <a:rPr lang="pt-BR" sz="2815" dirty="0">
                <a:solidFill>
                  <a:srgbClr val="FFFF00"/>
                </a:solidFill>
                <a:latin typeface="Arial"/>
                <a:ea typeface="Times New Roman"/>
              </a:rPr>
              <a:t> um poema</a:t>
            </a:r>
            <a:endParaRPr lang="pt-BR" sz="402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endParaRPr lang="pt-BR" sz="2413" dirty="0">
              <a:solidFill>
                <a:srgbClr val="FFFF00"/>
              </a:solidFill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8688">
            <a:off x="8069683" y="338295"/>
            <a:ext cx="2235858" cy="2536851"/>
          </a:xfrm>
          <a:prstGeom prst="rect">
            <a:avLst/>
          </a:prstGeom>
          <a:ln w="19050">
            <a:solidFill>
              <a:srgbClr val="00B0F0"/>
            </a:solidFill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12700" stA="30000" endPos="30000" dist="50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/>
          </a:sp3d>
        </p:spPr>
      </p:pic>
      <p:sp>
        <p:nvSpPr>
          <p:cNvPr id="12" name="Retângulo 11"/>
          <p:cNvSpPr/>
          <p:nvPr/>
        </p:nvSpPr>
        <p:spPr>
          <a:xfrm>
            <a:off x="309615" y="1047089"/>
            <a:ext cx="6748480" cy="4734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região nordestina, basicamente o sertão, é debatida como um fenômeno histórico da população brasileira. </a:t>
            </a:r>
          </a:p>
          <a:p>
            <a:pPr algn="ctr"/>
            <a:endParaRPr lang="pt-BR" sz="201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Diversas famílias, pela falta de condições locais;  tais como: água, oportunidade de emprego, clima e solo, não encontram o favorecimento para o cultivo de culturas e criação de animais. </a:t>
            </a:r>
          </a:p>
          <a:p>
            <a:pPr algn="ctr"/>
            <a:endParaRPr lang="pt-BR" sz="201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essas situações, acontece o êxodo do sertão para locais de aglomeração urbana ou em regiões rurais com boas condições para agricultura.</a:t>
            </a:r>
          </a:p>
          <a:p>
            <a:pPr algn="ctr"/>
            <a:endParaRPr lang="pt-BR" sz="201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Essas famílias, são denominadas de retirantes, pessoas humildes, sem condições financeiras. </a:t>
            </a:r>
            <a:br>
              <a:rPr lang="pt-BR" sz="20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8753" y="-50584"/>
            <a:ext cx="10614056" cy="600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34784"/>
      </p:ext>
    </p:extLst>
  </p:cSld>
  <p:clrMapOvr>
    <a:masterClrMapping/>
  </p:clrMapOvr>
  <p:transition spd="slow" advClick="0" advTm="4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61" y="508699"/>
            <a:ext cx="2895712" cy="5067496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tângulo 5"/>
          <p:cNvSpPr/>
          <p:nvPr/>
        </p:nvSpPr>
        <p:spPr>
          <a:xfrm>
            <a:off x="4373953" y="279122"/>
            <a:ext cx="5816744" cy="5414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13" dirty="0">
                <a:solidFill>
                  <a:srgbClr val="7030A0"/>
                </a:solidFill>
                <a:latin typeface="Bodoni MT Black"/>
                <a:ea typeface="Times New Roman"/>
              </a:rPr>
              <a:t>Assolava fome e tristeza.</a:t>
            </a:r>
            <a:endParaRPr lang="pt-BR" sz="2011" dirty="0">
              <a:latin typeface="Times New Roman"/>
              <a:ea typeface="Times New Roman"/>
            </a:endParaRPr>
          </a:p>
          <a:p>
            <a:pPr algn="ctr"/>
            <a:endParaRPr lang="pt-BR" sz="2413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2413" dirty="0">
                <a:solidFill>
                  <a:srgbClr val="7030A0"/>
                </a:solidFill>
                <a:latin typeface="Bodoni MT Black"/>
                <a:ea typeface="Times New Roman"/>
              </a:rPr>
              <a:t>Não nascia mais ninguém.</a:t>
            </a:r>
            <a:endParaRPr lang="pt-BR" sz="2011" dirty="0">
              <a:latin typeface="Times New Roman"/>
              <a:ea typeface="Times New Roman"/>
            </a:endParaRPr>
          </a:p>
          <a:p>
            <a:pPr algn="ctr"/>
            <a:endParaRPr lang="pt-BR" sz="2413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2413" dirty="0">
                <a:solidFill>
                  <a:srgbClr val="7030A0"/>
                </a:solidFill>
                <a:latin typeface="Bodoni MT Black"/>
                <a:ea typeface="Times New Roman"/>
              </a:rPr>
              <a:t>Povo cansado e calejado.</a:t>
            </a:r>
            <a:endParaRPr lang="pt-BR" sz="2011" dirty="0">
              <a:latin typeface="Times New Roman"/>
              <a:ea typeface="Times New Roman"/>
            </a:endParaRPr>
          </a:p>
          <a:p>
            <a:pPr algn="ctr"/>
            <a:endParaRPr lang="pt-BR" sz="2413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2413" dirty="0">
                <a:solidFill>
                  <a:srgbClr val="7030A0"/>
                </a:solidFill>
                <a:latin typeface="Bodoni MT Black"/>
                <a:ea typeface="Times New Roman"/>
              </a:rPr>
              <a:t>Falta de maternidade!</a:t>
            </a:r>
            <a:endParaRPr lang="pt-BR" sz="2011" dirty="0">
              <a:latin typeface="Times New Roman"/>
              <a:ea typeface="Times New Roman"/>
            </a:endParaRPr>
          </a:p>
          <a:p>
            <a:pPr algn="ctr"/>
            <a:endParaRPr lang="pt-BR" sz="2413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2413" dirty="0">
                <a:solidFill>
                  <a:srgbClr val="7030A0"/>
                </a:solidFill>
                <a:latin typeface="Bodoni MT Black"/>
                <a:ea typeface="Times New Roman"/>
              </a:rPr>
              <a:t>Ausência de parteira!</a:t>
            </a:r>
            <a:endParaRPr lang="pt-BR" sz="2011" dirty="0">
              <a:latin typeface="Times New Roman"/>
              <a:ea typeface="Times New Roman"/>
            </a:endParaRPr>
          </a:p>
          <a:p>
            <a:pPr algn="ctr"/>
            <a:endParaRPr lang="pt-BR" sz="2413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2413" dirty="0">
                <a:solidFill>
                  <a:srgbClr val="7030A0"/>
                </a:solidFill>
                <a:latin typeface="Bodoni MT Black"/>
                <a:ea typeface="Times New Roman"/>
              </a:rPr>
              <a:t>Batia em dura retirada.</a:t>
            </a:r>
            <a:endParaRPr lang="pt-BR" sz="2011" dirty="0">
              <a:latin typeface="Times New Roman"/>
              <a:ea typeface="Times New Roman"/>
            </a:endParaRPr>
          </a:p>
          <a:p>
            <a:pPr algn="ctr"/>
            <a:endParaRPr lang="pt-BR" sz="2413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2413" dirty="0">
                <a:solidFill>
                  <a:srgbClr val="7030A0"/>
                </a:solidFill>
                <a:latin typeface="Bodoni MT Black"/>
                <a:ea typeface="Times New Roman"/>
              </a:rPr>
              <a:t>Com o amparo do cajado.</a:t>
            </a:r>
            <a:endParaRPr lang="pt-BR" sz="2011" dirty="0">
              <a:latin typeface="Times New Roman"/>
              <a:ea typeface="Times New Roman"/>
            </a:endParaRPr>
          </a:p>
          <a:p>
            <a:pPr algn="ctr"/>
            <a:r>
              <a:rPr lang="pt-BR" sz="2815" dirty="0">
                <a:solidFill>
                  <a:srgbClr val="7030A0"/>
                </a:solidFill>
                <a:latin typeface="Bodoni MT Black"/>
                <a:ea typeface="Times New Roman"/>
              </a:rPr>
              <a:t> </a:t>
            </a:r>
            <a:endParaRPr lang="pt-BR" sz="2413" dirty="0">
              <a:latin typeface="Times New Roman"/>
              <a:ea typeface="Times New Roman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800419" y="327717"/>
            <a:ext cx="608117" cy="5043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21" dirty="0">
                <a:solidFill>
                  <a:srgbClr val="3333FF"/>
                </a:solidFill>
              </a:rPr>
              <a:t>O </a:t>
            </a:r>
          </a:p>
          <a:p>
            <a:pPr algn="ctr"/>
            <a:endParaRPr lang="pt-BR" sz="4021" dirty="0">
              <a:solidFill>
                <a:srgbClr val="3333FF"/>
              </a:solidFill>
            </a:endParaRPr>
          </a:p>
          <a:p>
            <a:pPr algn="ctr"/>
            <a:r>
              <a:rPr lang="pt-BR" sz="4021" dirty="0">
                <a:solidFill>
                  <a:srgbClr val="3333FF"/>
                </a:solidFill>
              </a:rPr>
              <a:t>P</a:t>
            </a:r>
          </a:p>
          <a:p>
            <a:pPr algn="ctr"/>
            <a:r>
              <a:rPr lang="pt-BR" sz="4021" dirty="0">
                <a:solidFill>
                  <a:srgbClr val="3333FF"/>
                </a:solidFill>
              </a:rPr>
              <a:t>O</a:t>
            </a:r>
          </a:p>
          <a:p>
            <a:pPr algn="ctr"/>
            <a:r>
              <a:rPr lang="pt-BR" sz="4021" dirty="0">
                <a:solidFill>
                  <a:srgbClr val="3333FF"/>
                </a:solidFill>
              </a:rPr>
              <a:t>E</a:t>
            </a:r>
          </a:p>
          <a:p>
            <a:pPr algn="ctr"/>
            <a:r>
              <a:rPr lang="pt-BR" sz="4021" dirty="0">
                <a:solidFill>
                  <a:srgbClr val="3333FF"/>
                </a:solidFill>
              </a:rPr>
              <a:t>M</a:t>
            </a:r>
          </a:p>
          <a:p>
            <a:pPr algn="ctr"/>
            <a:r>
              <a:rPr lang="pt-BR" sz="4021" dirty="0">
                <a:solidFill>
                  <a:srgbClr val="3333FF"/>
                </a:solidFill>
              </a:rPr>
              <a:t>A</a:t>
            </a:r>
          </a:p>
          <a:p>
            <a:pPr algn="ctr"/>
            <a:endParaRPr lang="pt-BR" sz="4021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753" y="-50584"/>
            <a:ext cx="10614056" cy="6005080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601298218"/>
      </p:ext>
    </p:extLst>
  </p:cSld>
  <p:clrMapOvr>
    <a:masterClrMapping/>
  </p:clrMapOvr>
  <p:transition spd="slow" advClick="0" advTm="21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7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25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25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25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25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825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25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57" y="438153"/>
            <a:ext cx="2895712" cy="5067496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Retângulo 1"/>
          <p:cNvSpPr/>
          <p:nvPr/>
        </p:nvSpPr>
        <p:spPr>
          <a:xfrm>
            <a:off x="3981401" y="394903"/>
            <a:ext cx="6243879" cy="4981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Força da mãe natureza.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endParaRPr lang="pt-BR" sz="3619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Local não reluzente.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endParaRPr lang="pt-BR" sz="3619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Sol de luz sempre presente.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endParaRPr lang="pt-BR" sz="3619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Ausência de luz materna!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r>
              <a:rPr lang="pt-BR" sz="2815" dirty="0">
                <a:solidFill>
                  <a:srgbClr val="7030A0"/>
                </a:solidFill>
                <a:latin typeface="Bodoni MT Black"/>
                <a:ea typeface="Times New Roman"/>
              </a:rPr>
              <a:t> </a:t>
            </a:r>
            <a:endParaRPr lang="pt-BR" sz="2413" dirty="0">
              <a:latin typeface="Times New Roman"/>
              <a:ea typeface="Times New Roman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753" y="-50584"/>
            <a:ext cx="10614056" cy="6005080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886322080"/>
      </p:ext>
    </p:extLst>
  </p:cSld>
  <p:clrMapOvr>
    <a:masterClrMapping/>
  </p:clrMapOvr>
  <p:transition spd="slow" advClick="0" advTm="1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61" y="508699"/>
            <a:ext cx="2895712" cy="5067496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Retângulo 1"/>
          <p:cNvSpPr/>
          <p:nvPr/>
        </p:nvSpPr>
        <p:spPr>
          <a:xfrm>
            <a:off x="3981401" y="233583"/>
            <a:ext cx="6424861" cy="5105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Sitio ermo e doentio.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endParaRPr lang="pt-BR" sz="3619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Muito pó pelo caminho!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endParaRPr lang="pt-BR" sz="3619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Pedras com duro feitio.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endParaRPr lang="pt-BR" sz="3619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Ventre pesado ainda no ninho.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 </a:t>
            </a:r>
            <a:endParaRPr lang="pt-BR" sz="3217" dirty="0">
              <a:latin typeface="Times New Roman"/>
              <a:ea typeface="Times New Roman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753" y="-50584"/>
            <a:ext cx="10614056" cy="6005080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584223995"/>
      </p:ext>
    </p:extLst>
  </p:cSld>
  <p:clrMapOvr>
    <a:masterClrMapping/>
  </p:clrMapOvr>
  <p:transition spd="slow" advClick="0" advTm="1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61" y="508699"/>
            <a:ext cx="2895712" cy="5067496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Retângulo 1"/>
          <p:cNvSpPr/>
          <p:nvPr/>
        </p:nvSpPr>
        <p:spPr>
          <a:xfrm>
            <a:off x="3981401" y="629015"/>
            <a:ext cx="6243879" cy="4826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Visão distante da cidade.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endParaRPr lang="pt-BR" sz="3619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Gemido conflitante!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endParaRPr lang="pt-BR" sz="3619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Garganta periclitante.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endParaRPr lang="pt-BR" sz="3619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3619" dirty="0">
                <a:solidFill>
                  <a:srgbClr val="7030A0"/>
                </a:solidFill>
                <a:latin typeface="Bodoni MT Black"/>
                <a:ea typeface="Times New Roman"/>
              </a:rPr>
              <a:t>Vento uivando de verdade!</a:t>
            </a:r>
            <a:endParaRPr lang="pt-BR" sz="3217" dirty="0">
              <a:latin typeface="Times New Roman"/>
              <a:ea typeface="Times New Roman"/>
            </a:endParaRPr>
          </a:p>
          <a:p>
            <a:pPr algn="ctr"/>
            <a:r>
              <a:rPr lang="pt-BR" sz="1810" dirty="0">
                <a:solidFill>
                  <a:srgbClr val="7030A0"/>
                </a:solidFill>
                <a:latin typeface="Bodoni MT Black"/>
                <a:ea typeface="Times New Roman"/>
              </a:rPr>
              <a:t> </a:t>
            </a:r>
            <a:endParaRPr lang="pt-BR" sz="1608" dirty="0">
              <a:latin typeface="Times New Roman"/>
              <a:ea typeface="Times New Roman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753" y="-50584"/>
            <a:ext cx="10614056" cy="6005080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523357886"/>
      </p:ext>
    </p:extLst>
  </p:cSld>
  <p:clrMapOvr>
    <a:masterClrMapping/>
  </p:clrMapOvr>
  <p:transition spd="slow" advClick="0" advTm="17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7995">
            <a:off x="361761" y="508699"/>
            <a:ext cx="2895712" cy="5067496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ContrastingLeftFacing"/>
            <a:lightRig rig="threePt" dir="t"/>
          </a:scene3d>
        </p:spPr>
      </p:pic>
      <p:sp>
        <p:nvSpPr>
          <p:cNvPr id="2" name="Retângulo 1"/>
          <p:cNvSpPr/>
          <p:nvPr/>
        </p:nvSpPr>
        <p:spPr>
          <a:xfrm>
            <a:off x="3376067" y="71636"/>
            <a:ext cx="66437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rgbClr val="7030A0"/>
                </a:solidFill>
                <a:latin typeface="Bodoni MT Black"/>
                <a:ea typeface="Times New Roman"/>
              </a:rPr>
              <a:t>A vida nasceu ali!</a:t>
            </a:r>
            <a:endParaRPr lang="pt-BR" sz="3600" dirty="0">
              <a:latin typeface="Times New Roman"/>
              <a:ea typeface="Times New Roman"/>
            </a:endParaRPr>
          </a:p>
          <a:p>
            <a:pPr algn="ctr"/>
            <a:endParaRPr lang="pt-BR" sz="4000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4000" dirty="0">
                <a:solidFill>
                  <a:srgbClr val="7030A0"/>
                </a:solidFill>
                <a:latin typeface="Bodoni MT Black"/>
                <a:ea typeface="Times New Roman"/>
              </a:rPr>
              <a:t>Sem eira e nem beira.</a:t>
            </a:r>
            <a:endParaRPr lang="pt-BR" sz="3600" dirty="0">
              <a:latin typeface="Times New Roman"/>
              <a:ea typeface="Times New Roman"/>
            </a:endParaRPr>
          </a:p>
          <a:p>
            <a:pPr algn="ctr"/>
            <a:endParaRPr lang="pt-BR" sz="4000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4000" dirty="0">
                <a:solidFill>
                  <a:srgbClr val="7030A0"/>
                </a:solidFill>
                <a:latin typeface="Bodoni MT Black"/>
                <a:ea typeface="Times New Roman"/>
              </a:rPr>
              <a:t>Para o desencanto da alma.</a:t>
            </a:r>
            <a:endParaRPr lang="pt-BR" sz="3600" dirty="0">
              <a:latin typeface="Times New Roman"/>
              <a:ea typeface="Times New Roman"/>
            </a:endParaRPr>
          </a:p>
          <a:p>
            <a:pPr algn="ctr"/>
            <a:endParaRPr lang="pt-BR" sz="4000" dirty="0">
              <a:solidFill>
                <a:srgbClr val="7030A0"/>
              </a:solidFill>
              <a:latin typeface="Bodoni MT Black"/>
              <a:ea typeface="Times New Roman"/>
            </a:endParaRPr>
          </a:p>
          <a:p>
            <a:pPr algn="ctr"/>
            <a:r>
              <a:rPr lang="pt-BR" sz="4000" dirty="0">
                <a:solidFill>
                  <a:srgbClr val="7030A0"/>
                </a:solidFill>
                <a:latin typeface="Bodoni MT Black"/>
                <a:ea typeface="Times New Roman"/>
              </a:rPr>
              <a:t>E o desatino dos recursos!</a:t>
            </a:r>
            <a:endParaRPr lang="pt-BR" sz="3600" dirty="0">
              <a:latin typeface="Times New Roman"/>
              <a:ea typeface="Times New Roman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12425"/>
            <a:ext cx="10496550" cy="5891488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9246" eaLnBrk="0" hangingPunct="0">
              <a:defRPr/>
            </a:pPr>
            <a:endParaRPr lang="pt-BR" sz="2413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641191"/>
      </p:ext>
    </p:extLst>
  </p:cSld>
  <p:clrMapOvr>
    <a:masterClrMapping/>
  </p:clrMapOvr>
  <p:transition spd="slow" advClick="0" advTm="2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7615" y="594502"/>
            <a:ext cx="4572032" cy="4999626"/>
          </a:xfrm>
          <a:prstGeom prst="rect">
            <a:avLst/>
          </a:prstGeom>
        </p:spPr>
        <p:txBody>
          <a:bodyPr wrap="square" lIns="104955" tIns="52477" rIns="104955" bIns="52477">
            <a:spAutoFit/>
          </a:bodyPr>
          <a:lstStyle/>
          <a:p>
            <a:pPr algn="ctr"/>
            <a:r>
              <a:rPr lang="pt-BR" sz="20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  <a:endParaRPr lang="pt-BR" sz="36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  <a:cs typeface="David" panose="020E0502060401010101" pitchFamily="34" charset="-79"/>
              </a:rPr>
              <a:t>TONINHO  VENDRAMINI  </a:t>
            </a:r>
            <a:endParaRPr lang="pt-BR" sz="2000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  <a:cs typeface="Arial" charset="0"/>
            </a:endParaRPr>
          </a:p>
          <a:p>
            <a:pPr algn="ctr"/>
            <a:endParaRPr lang="pt-BR" sz="23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</a:t>
            </a:r>
          </a:p>
          <a:p>
            <a:pPr algn="ctr"/>
            <a:r>
              <a:rPr lang="pt-BR" sz="2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3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&amp; Internet</a:t>
            </a:r>
          </a:p>
          <a:p>
            <a:pPr algn="ctr"/>
            <a:r>
              <a:rPr lang="pt-BR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</a:p>
          <a:p>
            <a:pPr algn="ctr"/>
            <a:r>
              <a:rPr lang="pt-BR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</a:p>
          <a:p>
            <a:pPr algn="ctr"/>
            <a:r>
              <a:rPr lang="pt-BR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Retrato Brasileiro 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Violinista: </a:t>
            </a:r>
            <a:r>
              <a:rPr lang="pt-B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Baden</a:t>
            </a: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Powell </a:t>
            </a:r>
          </a:p>
          <a:p>
            <a:pPr algn="ctr"/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Sertaneja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Cantor: Carlos José</a:t>
            </a:r>
          </a:p>
          <a:p>
            <a:pPr algn="r"/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53530" y="9112"/>
            <a:ext cx="349885" cy="34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4955" tIns="52477" rIns="104955" bIns="52477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8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10496550" cy="5903913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473" y="308750"/>
            <a:ext cx="3441479" cy="2591580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319581" y="4380716"/>
            <a:ext cx="5920424" cy="132169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lIns="104955" tIns="52477" rIns="104955" bIns="52477">
            <a:spAutoFit/>
          </a:bodyPr>
          <a:lstStyle/>
          <a:p>
            <a:pPr algn="ctr"/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5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5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5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5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=PARTICIPAÇÕES:</a:t>
            </a:r>
          </a:p>
          <a:p>
            <a:pPr marL="787067" lvl="2"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-  ACADÊMICO  28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9177674"/>
      </p:ext>
    </p:extLst>
  </p:cSld>
  <p:clrMapOvr>
    <a:masterClrMapping/>
  </p:clrMapOvr>
  <p:transition spd="slow" advClick="0" advTm="160000">
    <p:dissolve/>
    <p:sndAc>
      <p:stSnd loop="1">
        <p:snd r:embed="rId3" name="4 - Sertanej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0"/>
                            </p:stCondLst>
                            <p:childTnLst>
                              <p:par>
                                <p:cTn id="3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0"/>
                            </p:stCondLst>
                            <p:childTnLst>
                              <p:par>
                                <p:cTn id="3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0"/>
                            </p:stCondLst>
                            <p:childTnLst>
                              <p:par>
                                <p:cTn id="4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1000"/>
                            </p:stCondLst>
                            <p:childTnLst>
                              <p:par>
                                <p:cTn id="5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6000"/>
                            </p:stCondLst>
                            <p:childTnLst>
                              <p:par>
                                <p:cTn id="5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1000"/>
                            </p:stCondLst>
                            <p:childTnLst>
                              <p:par>
                                <p:cTn id="6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6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ETIRANTES NOV PUBL - S - 2020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RETIRANTES - NOV PUBL - S - 2020</Template>
  <TotalTime>1</TotalTime>
  <Words>324</Words>
  <Application>Microsoft Office PowerPoint</Application>
  <PresentationFormat>Personalizar</PresentationFormat>
  <Paragraphs>97</Paragraphs>
  <Slides>8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3" baseType="lpstr">
      <vt:lpstr>Arial</vt:lpstr>
      <vt:lpstr>Arial Black</vt:lpstr>
      <vt:lpstr>Bodoni MT Black</vt:lpstr>
      <vt:lpstr>Britannic Bold</vt:lpstr>
      <vt:lpstr>Calibri</vt:lpstr>
      <vt:lpstr>Cambria</vt:lpstr>
      <vt:lpstr>Chiller</vt:lpstr>
      <vt:lpstr>Cooper Black</vt:lpstr>
      <vt:lpstr>David</vt:lpstr>
      <vt:lpstr>Eras Bold ITC</vt:lpstr>
      <vt:lpstr>Maiandra GD</vt:lpstr>
      <vt:lpstr>Times New Roman</vt:lpstr>
      <vt:lpstr>Wingdings 2</vt:lpstr>
      <vt:lpstr>RETIRANTES NOV PUBL - S - 2020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2021-04-06T19:30:12Z</dcterms:created>
  <dcterms:modified xsi:type="dcterms:W3CDTF">2021-04-06T19:31:43Z</dcterms:modified>
</cp:coreProperties>
</file>