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media/audio2.wav" ContentType="audio/wav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0"/>
  </p:notesMasterIdLst>
  <p:sldIdLst>
    <p:sldId id="284" r:id="rId3"/>
    <p:sldId id="286" r:id="rId4"/>
    <p:sldId id="278" r:id="rId5"/>
    <p:sldId id="283" r:id="rId6"/>
    <p:sldId id="280" r:id="rId7"/>
    <p:sldId id="281" r:id="rId8"/>
    <p:sldId id="342" r:id="rId9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00"/>
    <a:srgbClr val="66FFCC"/>
    <a:srgbClr val="AB15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7" autoAdjust="0"/>
    <p:restoredTop sz="94660"/>
  </p:normalViewPr>
  <p:slideViewPr>
    <p:cSldViewPr>
      <p:cViewPr varScale="1">
        <p:scale>
          <a:sx n="105" d="100"/>
          <a:sy n="105" d="100"/>
        </p:scale>
        <p:origin x="67" y="13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C6B07-2AE5-467C-B303-48B45E7D8803}" type="datetimeFigureOut">
              <a:rPr lang="pt-BR" smtClean="0"/>
              <a:t>08/02/2022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A155F-22C1-41FA-8A21-389CBB5E3AF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3551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7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858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8A8AB-4D82-4014-A6E7-292584ADD9E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08/02/2022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A0481-3BA7-4050-B6D4-9A38CF21F90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4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D81F5-A6C9-4249-AE75-6ED80281E53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08/02/2022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3787-6320-4F98-8C3B-BAC5DCF7D01E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9697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C3D73-80AD-43C1-8F72-F065AABA3289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08/02/2022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FB79-8043-49D4-8CAF-AA1EFF6D79B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564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CFCBB-6673-4C5C-8D89-61B0DB716A07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08/02/2022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9C495-6780-43CD-98EF-031AE2C02E93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2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15B8A-205A-4F61-B5CD-23A00A90909A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08/02/2022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C56AC-1036-47CC-BB77-FD6A1CB448A8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24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7732D-11C4-4BF4-BFE8-44C6B416244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08/02/2022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97426-59A3-4397-BFFF-1CE55F8957A1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40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1AAED-7DC2-46B3-8028-CC2A312D50B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08/02/2022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E8F24-B3C8-4571-B580-1299B012965F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90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F3270-252D-4ED1-9CE8-923BDC874E96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08/02/2022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D88C8-76AD-4692-BE86-33727F260EF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496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EAF15-E6FE-4993-A2A9-1A29604F0DE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08/02/2022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65BA9-528F-4B7E-9B65-3C54506BE0A2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65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CEDDC-B89A-4B8B-BD0D-A707A883F473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08/02/2022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D07CC-AAF3-4B84-95BC-441F3922EB7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28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7BDBB-1239-4E8B-BC43-BF4979D969DE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08/02/2022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80AE1-A204-409C-A192-CACBA22A13C4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89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5E2D3-F7BA-40AA-884A-AF56BFEFBFA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08/02/2022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914FF-B15B-4E12-BE07-BEF6EF28C52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485994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58642-34D0-4012-B28C-FDA67A891C4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08/02/2022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8B8A9-287C-4993-9D7F-B4AEA4360638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2308800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B8621-2C60-4328-ACC4-0FA9BA3914D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08/02/2022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4E11F-8A01-474F-9DBD-3EEBF51766D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721828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AE857-FFCB-44E0-A2F3-56D63898456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08/02/2022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64CFC-01A0-4535-96E4-61B20D2A8805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459566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DF47A-E5D4-44E2-892C-2F1CC8333E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08/02/2022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B06E8-5983-4814-AE16-17E278162709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128220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133BE-3496-4D71-8902-FE89A01078C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08/02/2022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F8E76-7184-444F-8A0A-36E2079977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307480"/>
      </p:ext>
    </p:extLst>
  </p:cSld>
  <p:clrMapOvr>
    <a:masterClrMapping/>
  </p:clrMapOvr>
  <p:transition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55652-96F0-4428-8D84-4A106D4F3B1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08/02/2022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C5B73-D8C0-4D9B-878F-4EA28EF98AB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847594"/>
      </p:ext>
    </p:extLst>
  </p:cSld>
  <p:clrMapOvr>
    <a:masterClrMapping/>
  </p:clrMapOvr>
  <p:transition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7A225-805A-4E96-B992-AC4B0381012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08/02/2022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DDC2E-69F0-4594-B933-9B3AA66F2EE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659382"/>
      </p:ext>
    </p:extLst>
  </p:cSld>
  <p:clrMapOvr>
    <a:masterClrMapping/>
  </p:clrMapOvr>
  <p:transition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dirty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E1B08-4118-4779-B522-304782B5E1C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08/02/2022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80BFA-1D16-4916-A8EC-9AD78568C49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289151"/>
      </p:ext>
    </p:extLst>
  </p:cSld>
  <p:clrMapOvr>
    <a:masterClrMapping/>
  </p:clrMapOvr>
  <p:transition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ABA2C-F2CC-48EF-8F81-0939934E06A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08/02/2022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33059-BF4B-4F45-94B1-2C29347E182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111891"/>
      </p:ext>
    </p:extLst>
  </p:cSld>
  <p:clrMapOvr>
    <a:masterClrMapping/>
  </p:clrMapOvr>
  <p:transition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E8007-0C09-47AF-B452-3FE288E61E1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08/02/2022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886A2F-2904-42FE-A168-D3CECDC4FCB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55486"/>
      </p:ext>
    </p:extLst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0BFD0B-B86F-44FA-8C90-296DAD9F817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08/02/2022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B1638F-B710-4BD1-9850-3060DB16C08B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4019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08/02/2022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65558F8-9A70-47EC-A696-F1B26761965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590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2.wav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audio" Target="../media/audio3.wav"/><Relationship Id="rId7" Type="http://schemas.openxmlformats.org/officeDocument/2006/relationships/hyperlink" Target="http://www.sergrasan.com/toninhovendraminislide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vendraminiletras.blogspot.com/" TargetMode="External"/><Relationship Id="rId5" Type="http://schemas.openxmlformats.org/officeDocument/2006/relationships/image" Target="../media/image9.gif"/><Relationship Id="rId10" Type="http://schemas.openxmlformats.org/officeDocument/2006/relationships/image" Target="../media/image12.jpeg"/><Relationship Id="rId4" Type="http://schemas.openxmlformats.org/officeDocument/2006/relationships/image" Target="../media/image8.jpg"/><Relationship Id="rId9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ixaDeTexto 10"/>
          <p:cNvSpPr txBox="1"/>
          <p:nvPr/>
        </p:nvSpPr>
        <p:spPr>
          <a:xfrm>
            <a:off x="452027" y="3464015"/>
            <a:ext cx="6264696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pt-PT" sz="3200" b="1" i="1" kern="0" spc="600" dirty="0">
                <a:solidFill>
                  <a:srgbClr val="00B0F0"/>
                </a:solidFill>
              </a:rPr>
              <a:t>SHE</a:t>
            </a:r>
            <a:r>
              <a:rPr lang="pt-PT" sz="3200" b="1" kern="0" dirty="0">
                <a:solidFill>
                  <a:prstClr val="white"/>
                </a:solidFill>
              </a:rPr>
              <a:t> </a:t>
            </a:r>
          </a:p>
          <a:p>
            <a:pPr lvl="0" algn="ctr">
              <a:defRPr/>
            </a:pPr>
            <a:r>
              <a:rPr lang="pt-PT" sz="1800" b="1" kern="0" dirty="0">
                <a:solidFill>
                  <a:prstClr val="white"/>
                </a:solidFill>
              </a:rPr>
              <a:t>É a versão da canção, </a:t>
            </a:r>
            <a:r>
              <a:rPr lang="pt-PT" sz="1800" b="1" kern="0" dirty="0">
                <a:solidFill>
                  <a:srgbClr val="FFFF00"/>
                </a:solidFill>
              </a:rPr>
              <a:t>Tous Les Visages de L’amour </a:t>
            </a:r>
          </a:p>
          <a:p>
            <a:pPr lvl="0" algn="ctr">
              <a:defRPr/>
            </a:pPr>
            <a:r>
              <a:rPr lang="pt-PT" sz="1800" b="1" kern="0" dirty="0">
                <a:solidFill>
                  <a:prstClr val="white"/>
                </a:solidFill>
              </a:rPr>
              <a:t>(Todas as Faces do Amor)</a:t>
            </a:r>
          </a:p>
          <a:p>
            <a:pPr lvl="0" algn="ctr">
              <a:defRPr/>
            </a:pPr>
            <a:r>
              <a:rPr lang="pt-PT" sz="1800" b="1" kern="0" dirty="0">
                <a:solidFill>
                  <a:srgbClr val="00B050"/>
                </a:solidFill>
              </a:rPr>
              <a:t>Charles Aznavour</a:t>
            </a:r>
            <a:endParaRPr lang="pt-BR" sz="1800" dirty="0">
              <a:solidFill>
                <a:srgbClr val="00B05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164288" y="4299942"/>
            <a:ext cx="18247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dirty="0">
                <a:ln>
                  <a:solidFill>
                    <a:srgbClr val="0070C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Avanço </a:t>
            </a:r>
          </a:p>
          <a:p>
            <a:pPr algn="ctr"/>
            <a:r>
              <a:rPr lang="pt-BR" sz="1200" dirty="0">
                <a:ln>
                  <a:solidFill>
                    <a:srgbClr val="0070C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Automático</a:t>
            </a:r>
            <a:endParaRPr lang="pt-BR" sz="1200" dirty="0">
              <a:ln>
                <a:solidFill>
                  <a:srgbClr val="0070C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71400" y="51414"/>
            <a:ext cx="9001200" cy="5092085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altLang="pt-B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179512" y="267494"/>
            <a:ext cx="597666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pt-BR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ckwell Extra Bold" panose="02060903040505020403" pitchFamily="18" charset="0"/>
            </a:endParaRPr>
          </a:p>
          <a:p>
            <a:pPr lvl="0" algn="ctr"/>
            <a:r>
              <a:rPr lang="pt-B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anose="02060903040505020403" pitchFamily="18" charset="0"/>
              </a:rPr>
              <a:t>UM</a:t>
            </a:r>
            <a:r>
              <a:rPr lang="pt-BR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anose="02060903040505020403" pitchFamily="18" charset="0"/>
              </a:rPr>
              <a:t>  </a:t>
            </a:r>
            <a:r>
              <a:rPr lang="pt-B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anose="02060903040505020403" pitchFamily="18" charset="0"/>
              </a:rPr>
              <a:t>LUGAR  CHAMADO</a:t>
            </a:r>
          </a:p>
          <a:p>
            <a:pPr lvl="0" algn="ctr"/>
            <a:r>
              <a:rPr lang="pt-BR" sz="20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anose="02060903040505020403" pitchFamily="18" charset="0"/>
              </a:rPr>
              <a:t>NOTHING  HILL</a:t>
            </a:r>
          </a:p>
          <a:p>
            <a:pPr algn="ctr"/>
            <a:r>
              <a:rPr lang="pt-BR" sz="1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anose="02060903040505020403" pitchFamily="18" charset="0"/>
              </a:rPr>
              <a:t>(Um Bairro da Cidade de Londres) </a:t>
            </a:r>
          </a:p>
          <a:p>
            <a:pPr lvl="0" algn="ctr"/>
            <a:endParaRPr kumimoji="0" lang="pt-BR" sz="2000" i="1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Rockwell Extra Bold" panose="02060903040505020403" pitchFamily="18" charset="0"/>
            </a:endParaRPr>
          </a:p>
          <a:p>
            <a:pPr lvl="0" algn="ctr"/>
            <a:r>
              <a:rPr kumimoji="0" lang="pt-BR" sz="2000" i="1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Rockwell Extra Bold" panose="02060903040505020403" pitchFamily="18" charset="0"/>
              </a:rPr>
              <a:t>É a história de um Filme cujo tema musical ficou imortalizado</a:t>
            </a:r>
            <a:endParaRPr lang="pt-PT" sz="2000" i="1" kern="0" dirty="0">
              <a:solidFill>
                <a:srgbClr val="FFFF00"/>
              </a:solidFill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2E079470-3DAD-45E2-B694-71EC118E943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267494"/>
            <a:ext cx="2472867" cy="199568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78661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34000">
        <p14:ripple/>
        <p:sndAc>
          <p:stSnd loop="1">
            <p:snd r:embed="rId2" name="She (Instrumental).wav"/>
          </p:stSnd>
        </p:sndAc>
      </p:transition>
    </mc:Choice>
    <mc:Fallback>
      <p:transition spd="slow" advClick="0" advTm="34000">
        <p:fade/>
        <p:sndAc>
          <p:stSnd loop="1">
            <p:snd r:embed="rId2" name="She (Instrument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0"/>
                            </p:stCondLst>
                            <p:childTnLst>
                              <p:par>
                                <p:cTn id="4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0"/>
                            </p:stCondLst>
                            <p:childTnLst>
                              <p:par>
                                <p:cTn id="4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8500"/>
                            </p:stCondLst>
                            <p:childTnLst>
                              <p:par>
                                <p:cTn id="5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>
            <a:extLst>
              <a:ext uri="{FF2B5EF4-FFF2-40B4-BE49-F238E27FC236}">
                <a16:creationId xmlns:a16="http://schemas.microsoft.com/office/drawing/2014/main" id="{F83455CA-6A5C-45F3-9334-DB84F37A7F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92085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altLang="pt-B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18F173FB-BBFA-4FD5-A8B4-0720FFFD323B}"/>
              </a:ext>
            </a:extLst>
          </p:cNvPr>
          <p:cNvSpPr txBox="1"/>
          <p:nvPr/>
        </p:nvSpPr>
        <p:spPr>
          <a:xfrm>
            <a:off x="251520" y="267494"/>
            <a:ext cx="864096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pt-PT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Will é dono de uma livraria especializada em guias de viagem, e recebe a inesperada visita de uma cliente muito especial, que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é a atriz de cinema mais famosa do mundo. </a:t>
            </a:r>
          </a:p>
          <a:p>
            <a:pPr lvl="0" algn="ctr"/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lvl="0" algn="ctr"/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Suas fotos aparecem nas capas de todas as revistas e qualquer movimento que faça o mundo todo fica sabendo.</a:t>
            </a:r>
            <a:endParaRPr lang="pt-BR" dirty="0"/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95373383-EA0E-40CE-BB6F-FC415C626608}"/>
              </a:ext>
            </a:extLst>
          </p:cNvPr>
          <p:cNvSpPr txBox="1"/>
          <p:nvPr/>
        </p:nvSpPr>
        <p:spPr>
          <a:xfrm>
            <a:off x="251520" y="3939902"/>
            <a:ext cx="8424936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pt-BR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Seu negócio está estagnado,  e sua vida amorosa é totalmente inexistente, até que um dia seus caminhos se cruzam. </a:t>
            </a:r>
          </a:p>
          <a:p>
            <a:pPr lvl="0" algn="ctr"/>
            <a:endParaRPr lang="pt-BR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5470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9000">
        <p14:ripple/>
      </p:transition>
    </mc:Choice>
    <mc:Fallback>
      <p:transition spd="slow" advClick="0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2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2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2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2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07504" y="2283718"/>
            <a:ext cx="8856984" cy="267765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lvl="0"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Trata-se de uma música de reflexão, falando de um momento mágico que é o entardecer, aflorando sentimentos profundos e arrebatadores, trazendo a tona  o porvir do anoitecer que desarma a alma e acelera o coração com lembranças maravilhosas de um amor vivido, provocando a visão com lágrimas  que percorrem a face, molhando os lábios com um gosto salgado da certeza de ter vivido o belo, com toda a sua intensidade, de como se fosse a última vez. 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6A358399-4DC7-4CD1-8FF7-A0DC58B4B7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92085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altLang="pt-B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080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5000">
        <p:split orient="vert"/>
      </p:transition>
    </mc:Choice>
    <mc:Fallback>
      <p:transition spd="slow" advClick="0" advTm="3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6588224" y="681511"/>
            <a:ext cx="20783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pt-PT" sz="4800" b="1" i="1" kern="0" spc="600" dirty="0">
                <a:solidFill>
                  <a:srgbClr val="00B0F0"/>
                </a:solidFill>
              </a:rPr>
              <a:t>SHE</a:t>
            </a:r>
            <a:r>
              <a:rPr lang="pt-PT" sz="4800" b="1" kern="0" dirty="0">
                <a:solidFill>
                  <a:prstClr val="white"/>
                </a:solidFill>
              </a:rPr>
              <a:t> </a:t>
            </a:r>
          </a:p>
          <a:p>
            <a:pPr lvl="0" algn="ctr">
              <a:defRPr/>
            </a:pPr>
            <a:r>
              <a:rPr lang="pt-PT" sz="3200" b="1" kern="0" dirty="0">
                <a:solidFill>
                  <a:prstClr val="white"/>
                </a:solidFill>
              </a:rPr>
              <a:t>(ELA) </a:t>
            </a:r>
            <a:endParaRPr lang="pt-BR" sz="3200" dirty="0">
              <a:solidFill>
                <a:srgbClr val="00B05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61411" y="3219822"/>
            <a:ext cx="8793213" cy="1631216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Ela pode ser o rosto que eu não consigo esquecer.</a:t>
            </a:r>
          </a:p>
          <a:p>
            <a:pPr algn="ctr"/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Caminho para o prazer ou para o desgosto.</a:t>
            </a:r>
          </a:p>
          <a:p>
            <a:pPr algn="ctr"/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Pode ser o meu tesouro ou o preço que eu tenho que pagar.</a:t>
            </a:r>
          </a:p>
          <a:p>
            <a:pPr algn="ctr"/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Ela pode ser a música de verão, pode ser o frio que o outono traz.</a:t>
            </a:r>
          </a:p>
          <a:p>
            <a:pPr algn="ctr"/>
            <a: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Pode ser cem coisas diferentes em um dia.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6F027CC-441E-45A0-95FB-16D91F4585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92085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altLang="pt-B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87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45000">
        <p14:switch dir="l"/>
        <p:sndAc>
          <p:stSnd loop="1">
            <p:snd r:embed="rId2" name="She.wav"/>
          </p:stSnd>
        </p:sndAc>
      </p:transition>
    </mc:Choice>
    <mc:Fallback xmlns="">
      <p:transition spd="slow" advClick="0" advTm="45000">
        <p:fade/>
        <p:sndAc>
          <p:stSnd loop="1">
            <p:snd r:embed="rId4" name="Sh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750"/>
                            </p:stCondLst>
                            <p:childTnLst>
                              <p:par>
                                <p:cTn id="1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750"/>
                            </p:stCondLst>
                            <p:childTnLst>
                              <p:par>
                                <p:cTn id="1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4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0"/>
                            </p:stCondLst>
                            <p:childTnLst>
                              <p:par>
                                <p:cTn id="2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4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4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71400" y="123478"/>
            <a:ext cx="8821177" cy="477053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Ela pode ser a bela ou a fera.</a:t>
            </a:r>
          </a:p>
          <a:p>
            <a:pPr algn="ctr"/>
            <a:endParaRPr lang="pt-B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Pode ser a fome ou a abundância.</a:t>
            </a:r>
          </a:p>
          <a:p>
            <a:pPr algn="ctr"/>
            <a:endParaRPr lang="pt-B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Pode transformar cada dia em um paraíso ou em um inferno.</a:t>
            </a:r>
          </a:p>
          <a:p>
            <a:pPr algn="ctr"/>
            <a:endParaRPr lang="pt-B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Ela pode ser o espelho de todos os meus sonhos.</a:t>
            </a:r>
          </a:p>
          <a:p>
            <a:pPr algn="ctr"/>
            <a:endParaRPr lang="pt-B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Um sorriso refletido em um rio.</a:t>
            </a:r>
          </a:p>
          <a:p>
            <a:pPr algn="ctr"/>
            <a:endParaRPr lang="pt-B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Ela pode não ser a que ela parece dentro dela mesmo.</a:t>
            </a:r>
          </a:p>
          <a:p>
            <a:pPr algn="ctr"/>
            <a:endParaRPr lang="pt-B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Ela, que sempre parece tão feliz no meio da multidão.</a:t>
            </a:r>
          </a:p>
          <a:p>
            <a:pPr algn="ctr"/>
            <a:endParaRPr lang="pt-B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 quem os olhos parecem tão secretos e tão orgulhosos.</a:t>
            </a:r>
          </a:p>
          <a:p>
            <a:pPr algn="ctr"/>
            <a:endParaRPr lang="pt-B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Ninguém pode vê-los quando eles choram.</a:t>
            </a:r>
          </a:p>
          <a:p>
            <a:pPr algn="ctr"/>
            <a:endParaRPr lang="pt-B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Ela pode ser o amor, que não espera que dure.</a:t>
            </a:r>
            <a:endParaRPr lang="pt-BR" sz="1600" dirty="0">
              <a:solidFill>
                <a:schemeClr val="bg1"/>
              </a:solidFill>
            </a:endParaRP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7D1B0A2D-2307-4336-943B-086860EC25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92085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altLang="pt-B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5597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5000">
        <p14:switch dir="r"/>
      </p:transition>
    </mc:Choice>
    <mc:Fallback xmlns="">
      <p:transition spd="slow" advClick="0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2000"/>
                            </p:stCondLst>
                            <p:childTnLst>
                              <p:par>
                                <p:cTn id="6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40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6000"/>
                            </p:stCondLst>
                            <p:childTnLst>
                              <p:par>
                                <p:cTn id="7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400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61412" y="249492"/>
            <a:ext cx="8821176" cy="48320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HeroicExtremeLeftFacing"/>
              <a:lightRig rig="threePt" dir="t"/>
            </a:scene3d>
          </a:bodyPr>
          <a:lstStyle/>
          <a:p>
            <a:pPr algn="ctr"/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Pode vir a mim das sombras do passado.</a:t>
            </a:r>
          </a:p>
          <a:p>
            <a:pPr algn="ctr"/>
            <a:endParaRPr lang="pt-B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eu irei me lembrar até o dia de minha morte.</a:t>
            </a:r>
          </a:p>
          <a:p>
            <a:pPr algn="ctr"/>
            <a:endParaRPr lang="pt-B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Ela pode ser a razão pela qual eu vivo.</a:t>
            </a:r>
          </a:p>
          <a:p>
            <a:pPr algn="ctr"/>
            <a:endParaRPr lang="pt-B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porque e pelo que eu estou vivendo.</a:t>
            </a:r>
          </a:p>
          <a:p>
            <a:pPr algn="ctr"/>
            <a:endParaRPr lang="pt-B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pessoa que cuidarei nos tempos e nas horas mais difíceis.</a:t>
            </a:r>
          </a:p>
          <a:p>
            <a:pPr algn="ctr"/>
            <a:endParaRPr lang="pt-B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Eu irei levar as risadas e as lágrimas dela.</a:t>
            </a:r>
          </a:p>
          <a:p>
            <a:pPr algn="ctr"/>
            <a:endParaRPr lang="pt-B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farei delas todas as minhas lembranças.</a:t>
            </a:r>
          </a:p>
          <a:p>
            <a:pPr algn="ctr"/>
            <a:endParaRPr lang="pt-B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onde eu for, eu tenho que estar lá.</a:t>
            </a:r>
          </a:p>
          <a:p>
            <a:pPr algn="ctr"/>
            <a:endParaRPr lang="pt-B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1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sentido da minha vida é ela.</a:t>
            </a:r>
          </a:p>
          <a:p>
            <a:pPr algn="ctr"/>
            <a:r>
              <a:rPr lang="pt-BR" sz="3600" dirty="0">
                <a:solidFill>
                  <a:srgbClr val="002060"/>
                </a:solidFill>
              </a:rPr>
              <a:t>Ela...oh, Ela... 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7B619ED7-C6E4-4A7D-9479-09230FAB0D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92085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altLang="pt-BR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589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38000">
        <p14:prism dir="r" isInverted="1"/>
      </p:transition>
    </mc:Choice>
    <mc:Fallback>
      <p:transition spd="slow" advClick="0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000"/>
                            </p:stCondLst>
                            <p:childTnLst>
                              <p:par>
                                <p:cTn id="3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000"/>
                            </p:stCondLst>
                            <p:childTnLst>
                              <p:par>
                                <p:cTn id="4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000"/>
                            </p:stCondLst>
                            <p:childTnLst>
                              <p:par>
                                <p:cTn id="4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000"/>
                            </p:stCondLst>
                            <p:childTnLst>
                              <p:par>
                                <p:cTn id="5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6000"/>
                            </p:stCondLst>
                            <p:childTnLst>
                              <p:par>
                                <p:cTn id="6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60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6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8800"/>
                            </p:stCondLst>
                            <p:childTnLst>
                              <p:par>
                                <p:cTn id="6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3399494" y="304365"/>
            <a:ext cx="271555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/ ROTEIRO </a:t>
            </a:r>
            <a:r>
              <a:rPr lang="pt-BR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APRESENTAÇÃO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= Acervo Pessoal </a:t>
            </a:r>
            <a:endParaRPr lang="pt-BR" sz="2000" b="1" i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800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Lei (ela)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Bruno Luciano</a:t>
            </a:r>
          </a:p>
        </p:txBody>
      </p:sp>
      <p:sp>
        <p:nvSpPr>
          <p:cNvPr id="26" name="Retângulo 25"/>
          <p:cNvSpPr/>
          <p:nvPr/>
        </p:nvSpPr>
        <p:spPr>
          <a:xfrm>
            <a:off x="238496" y="4005039"/>
            <a:ext cx="5455985" cy="90024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050" dirty="0">
              <a:solidFill>
                <a:srgbClr val="0070C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u="sng" dirty="0">
                <a:solidFill>
                  <a:srgbClr val="FF000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</a:t>
            </a:r>
            <a:r>
              <a:rPr lang="pt-BR" sz="1200" u="sng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://vendraminiletras.blogspot.com</a:t>
            </a:r>
            <a:r>
              <a:rPr lang="pt-BR" sz="1200" u="sng" dirty="0">
                <a:solidFill>
                  <a:srgbClr val="FF000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endParaRPr lang="pt-BR" sz="1200" u="sng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FF0000"/>
                </a:solidFill>
                <a:latin typeface="Britannic Bold" panose="020B0903060703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www.sergrasan.com/toninhovendraminislides/</a:t>
            </a:r>
            <a:endParaRPr lang="pt-BR" sz="1200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Antonio Giuseppe </a:t>
            </a:r>
            <a:r>
              <a:rPr lang="pt-BR" sz="1200" dirty="0" err="1">
                <a:solidFill>
                  <a:srgbClr val="7030A0"/>
                </a:solidFill>
                <a:latin typeface="Britannic Bold" panose="020B0903060703020204" pitchFamily="34" charset="0"/>
              </a:rPr>
              <a:t>Gasparotto</a:t>
            </a: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 Vendramini </a:t>
            </a:r>
            <a:r>
              <a:rPr lang="pt-BR" sz="1200" dirty="0" err="1">
                <a:solidFill>
                  <a:srgbClr val="7030A0"/>
                </a:solidFill>
                <a:latin typeface="Britannic Bold" panose="020B0903060703020204" pitchFamily="34" charset="0"/>
              </a:rPr>
              <a:t>Secondo</a:t>
            </a: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 Di Treviso</a:t>
            </a:r>
          </a:p>
          <a:p>
            <a:pPr algn="ctr"/>
            <a:endParaRPr lang="pt-BR" sz="6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1026" name="Picture 2" descr="C:\Users\User\Pictures\Academia\medalha academi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8496" y="546888"/>
            <a:ext cx="3609604" cy="2802389"/>
          </a:xfrm>
          <a:prstGeom prst="rect">
            <a:avLst/>
          </a:prstGeom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ContrastingRightFacing"/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9ED1DD3F-8340-44EF-8400-5F353497755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313" y="2834721"/>
            <a:ext cx="2830505" cy="2122889"/>
          </a:xfrm>
          <a:prstGeom prst="roundRect">
            <a:avLst>
              <a:gd name="adj" fmla="val 16667"/>
            </a:avLst>
          </a:prstGeom>
          <a:ln w="76200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7FDF98D-7F8E-42C0-B55A-E7810670BB9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662" y="98106"/>
            <a:ext cx="2736376" cy="2975085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332269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80000">
        <p:fade/>
        <p:sndAc>
          <p:stSnd loop="1">
            <p:snd r:embed="rId3" name="LEI LUCIANO bRUNO.wav"/>
          </p:stSnd>
        </p:sndAc>
      </p:transition>
    </mc:Choice>
    <mc:Fallback>
      <p:transition spd="slow" advClick="0" advTm="180000">
        <p:fade/>
        <p:sndAc>
          <p:stSnd loop="1">
            <p:snd r:embed="rId3" name="LEI LUCIANO bRU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9000"/>
                            </p:stCondLst>
                            <p:childTnLst>
                              <p:par>
                                <p:cTn id="5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3000"/>
                            </p:stCondLst>
                            <p:childTnLst>
                              <p:par>
                                <p:cTn id="5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theme1.xml><?xml version="1.0" encoding="utf-8"?>
<a:theme xmlns:a="http://schemas.openxmlformats.org/drawingml/2006/main" name="UM LUGAR CHAMADO NOTHING HILL - S">
  <a:themeElements>
    <a:clrScheme name="Personalizada 2">
      <a:dk1>
        <a:srgbClr val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ELO 1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UM LUGAR CHAMADO NOTHING HILL - nov publ - s - 2021</Template>
  <TotalTime>73</TotalTime>
  <Words>510</Words>
  <Application>Microsoft Office PowerPoint</Application>
  <PresentationFormat>Apresentação na tela (16:9)</PresentationFormat>
  <Paragraphs>74</Paragraphs>
  <Slides>7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</vt:i4>
      </vt:variant>
    </vt:vector>
  </HeadingPairs>
  <TitlesOfParts>
    <vt:vector size="18" baseType="lpstr">
      <vt:lpstr>Arial</vt:lpstr>
      <vt:lpstr>Arial Black</vt:lpstr>
      <vt:lpstr>Bradley Hand ITC</vt:lpstr>
      <vt:lpstr>Britannic Bold</vt:lpstr>
      <vt:lpstr>Calibri</vt:lpstr>
      <vt:lpstr>Comic Sans MS</vt:lpstr>
      <vt:lpstr>David</vt:lpstr>
      <vt:lpstr>Maiandra GD</vt:lpstr>
      <vt:lpstr>Rockwell Extra Bold</vt:lpstr>
      <vt:lpstr>UM LUGAR CHAMADO NOTHING HILL - S</vt:lpstr>
      <vt:lpstr>MODELO 1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2022-02-08T19:31:44Z</dcterms:created>
  <dcterms:modified xsi:type="dcterms:W3CDTF">2022-02-08T20:44:53Z</dcterms:modified>
  <cp:contentStatus/>
</cp:coreProperties>
</file>