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71" r:id="rId2"/>
    <p:sldMasterId id="2147483683" r:id="rId3"/>
  </p:sldMasterIdLst>
  <p:notesMasterIdLst>
    <p:notesMasterId r:id="rId21"/>
  </p:notesMasterIdLst>
  <p:sldIdLst>
    <p:sldId id="388" r:id="rId4"/>
    <p:sldId id="386" r:id="rId5"/>
    <p:sldId id="260" r:id="rId6"/>
    <p:sldId id="266" r:id="rId7"/>
    <p:sldId id="283" r:id="rId8"/>
    <p:sldId id="284" r:id="rId9"/>
    <p:sldId id="272" r:id="rId10"/>
    <p:sldId id="277" r:id="rId11"/>
    <p:sldId id="297" r:id="rId12"/>
    <p:sldId id="308" r:id="rId13"/>
    <p:sldId id="330" r:id="rId14"/>
    <p:sldId id="334" r:id="rId15"/>
    <p:sldId id="382" r:id="rId16"/>
    <p:sldId id="359" r:id="rId17"/>
    <p:sldId id="361" r:id="rId18"/>
    <p:sldId id="366" r:id="rId19"/>
    <p:sldId id="342" r:id="rId20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105" d="100"/>
          <a:sy n="105" d="100"/>
        </p:scale>
        <p:origin x="67" y="1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28/01/2022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Modifiez les styles du texte du masque</a:t>
            </a:r>
          </a:p>
          <a:p>
            <a:pPr lvl="0"/>
            <a:r>
              <a:rPr lang="fr-FR" noProof="0"/>
              <a:t>Deuxième niveau</a:t>
            </a:r>
          </a:p>
          <a:p>
            <a:pPr lvl="0"/>
            <a:r>
              <a:rPr lang="fr-FR" noProof="0"/>
              <a:t>Troisième niveau</a:t>
            </a:r>
          </a:p>
          <a:p>
            <a:pPr lvl="0"/>
            <a:r>
              <a:rPr lang="fr-FR" noProof="0"/>
              <a:t>Quatrième niveau</a:t>
            </a:r>
          </a:p>
          <a:p>
            <a:pPr lv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fr-FR"/>
          </a:p>
        </p:txBody>
      </p:sp>
      <p:sp>
        <p:nvSpPr>
          <p:cNvPr id="4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79756-7B99-4DC3-88D1-D7373CEA993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675123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753F6-51B0-4994-AFC1-A4DC4CBAC8A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45150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41165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718856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61450601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43482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498059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195948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34352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302450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799686420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089282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001827"/>
      </p:ext>
    </p:extLst>
  </p:cSld>
  <p:clrMapOvr>
    <a:masterClrMapping/>
  </p:clrMapOvr>
  <p:transition spd="slow" advClick="0" advTm="20000">
    <p:split orient="vert"/>
    <p:sndAc>
      <p:stSnd loop="1">
        <p:snd r:embed="rId1" name="-Memory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pt-BR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pt-BR"/>
              <a:t>Cliquez pour modifier les styles du texte du masque</a:t>
            </a:r>
          </a:p>
          <a:p>
            <a:pPr lvl="1"/>
            <a:r>
              <a:rPr lang="fr-FR" altLang="pt-BR"/>
              <a:t>Deuxième niveau</a:t>
            </a:r>
          </a:p>
          <a:p>
            <a:pPr lvl="2"/>
            <a:r>
              <a:rPr lang="fr-FR" altLang="pt-BR"/>
              <a:t>Troisième niveau</a:t>
            </a:r>
          </a:p>
          <a:p>
            <a:pPr lvl="3"/>
            <a:r>
              <a:rPr lang="fr-FR" altLang="pt-BR"/>
              <a:t>Quatrième niveau</a:t>
            </a:r>
          </a:p>
          <a:p>
            <a:pPr lvl="4"/>
            <a:r>
              <a:rPr lang="fr-FR" altLang="pt-BR"/>
              <a:t>Cinquième niveau</a:t>
            </a:r>
          </a:p>
        </p:txBody>
      </p:sp>
      <p:sp>
        <p:nvSpPr>
          <p:cNvPr id="7" name="Espace réservé de la date 1"/>
          <p:cNvSpPr>
            <a:spLocks noGrp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F67E0896-0223-4BBA-8FEA-CC4D4567D6D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9" r:id="rId2"/>
  </p:sldLayoutIdLst>
  <p:transition spd="slow" advClick="0" advTm="20000">
    <p:split orient="vert"/>
    <p:sndAc>
      <p:stSnd loop="1">
        <p:snd r:embed="rId4" name="-Memory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28/01/2022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 advClick="0" advTm="20000">
    <p:split orient="vert"/>
    <p:sndAc>
      <p:stSnd loop="1">
        <p:snd r:embed="rId13" name="-Memory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28/01/2022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934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 advClick="0" advTm="20000">
    <p:split orient="vert"/>
    <p:sndAc>
      <p:stSnd loop="1">
        <p:snd r:embed="rId13" name="-Memory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toninhovendraminislides/" TargetMode="External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3.jpeg"/><Relationship Id="rId5" Type="http://schemas.openxmlformats.org/officeDocument/2006/relationships/image" Target="../media/image4.gif"/><Relationship Id="rId10" Type="http://schemas.openxmlformats.org/officeDocument/2006/relationships/image" Target="../media/image25.jpg"/><Relationship Id="rId4" Type="http://schemas.openxmlformats.org/officeDocument/2006/relationships/image" Target="../media/image22.gif"/><Relationship Id="rId9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7000"/>
                <a:lumOff val="53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943424">
            <a:off x="481532" y="631124"/>
            <a:ext cx="2395955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MEMÓRIAS </a:t>
            </a:r>
          </a:p>
          <a:p>
            <a:pPr algn="ctr"/>
            <a:r>
              <a:rPr lang="pt-BR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DOURADAS</a:t>
            </a:r>
          </a:p>
          <a:p>
            <a:pPr algn="ctr"/>
            <a:r>
              <a:rPr lang="pt-BR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DO EGITO</a:t>
            </a:r>
          </a:p>
          <a:p>
            <a:pPr algn="ctr"/>
            <a:endParaRPr lang="pt-B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Bradley Hand ITC" panose="03070402050302030203" pitchFamily="66" charset="0"/>
              </a:rPr>
              <a:t>Registros em fotos de uma  </a:t>
            </a: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Bradley Hand ITC" panose="03070402050302030203" pitchFamily="66" charset="0"/>
              </a:rPr>
              <a:t>Travessia pelo Rio Nilo</a:t>
            </a:r>
          </a:p>
          <a:p>
            <a:pPr algn="ctr"/>
            <a:endParaRPr lang="pt-B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Picture 2" descr="C:\Users\Public\Videos\Pictures\COMPLETO\Viagem Egito - Israel - Itália\Viagem Egito - Israel - Itália 2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0848">
            <a:off x="5846668" y="510318"/>
            <a:ext cx="2885139" cy="2163854"/>
          </a:xfrm>
          <a:prstGeom prst="rect">
            <a:avLst/>
          </a:prstGeom>
          <a:noFill/>
          <a:ln w="127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40000"/>
              <a:lumOff val="6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</p:pic>
        </p:grpSp>
      </p:grpSp>
      <p:pic>
        <p:nvPicPr>
          <p:cNvPr id="19" name="Imagem 18" descr="Viagem Egito - Israel - Itália 2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945317">
            <a:off x="2971907" y="1192307"/>
            <a:ext cx="3000372" cy="225027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20" name="Picture 6" descr="C:\Users\Gogu\Desktop\542516.gif">
            <a:extLst>
              <a:ext uri="{FF2B5EF4-FFF2-40B4-BE49-F238E27FC236}">
                <a16:creationId xmlns:a16="http://schemas.microsoft.com/office/drawing/2014/main" id="{76625FCC-F024-41B5-AB32-C5ECEED020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301" y="2895716"/>
            <a:ext cx="1390270" cy="983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7F32603-EA22-48A8-962A-2D6528A3D49D}"/>
              </a:ext>
            </a:extLst>
          </p:cNvPr>
          <p:cNvSpPr/>
          <p:nvPr/>
        </p:nvSpPr>
        <p:spPr>
          <a:xfrm>
            <a:off x="7126459" y="3927225"/>
            <a:ext cx="1389226" cy="8925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MEMORIES</a:t>
            </a:r>
          </a:p>
          <a:p>
            <a:pPr algn="ctr"/>
            <a:r>
              <a:rPr lang="pt-BR" sz="1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Progressão</a:t>
            </a:r>
          </a:p>
          <a:p>
            <a:pPr algn="ctr"/>
            <a:r>
              <a:rPr lang="pt-BR" sz="1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Automática</a:t>
            </a:r>
            <a:endParaRPr lang="pt-BR" sz="1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3054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30000">
        <p:split orient="vert"/>
        <p:sndAc>
          <p:stSnd loop="1">
            <p:snd r:embed="rId2" name="-Memory.wav"/>
          </p:stSnd>
        </p:sndAc>
      </p:transition>
    </mc:Choice>
    <mc:Fallback>
      <p:transition spd="slow" advClick="0" advTm="30000">
        <p:split orient="vert"/>
        <p:sndAc>
          <p:stSnd loop="1">
            <p:snd r:embed="rId2" name="-Mem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3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7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7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1406" y="742295"/>
            <a:ext cx="88211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FFFF00"/>
                </a:solidFill>
              </a:rPr>
              <a:t> </a:t>
            </a:r>
            <a:r>
              <a:rPr lang="pt-BR" sz="2000" b="1" i="1" dirty="0">
                <a:solidFill>
                  <a:srgbClr val="FFFF00"/>
                </a:solidFill>
              </a:rPr>
              <a:t>A cada ano, novas gerações tem um grande interesse sobre sua historia. Sua civilização está entre as mais antigas e duradouras do mundo.</a:t>
            </a:r>
          </a:p>
          <a:p>
            <a:pPr algn="ctr"/>
            <a:endParaRPr lang="pt-BR" sz="2000" b="1" i="1" dirty="0">
              <a:solidFill>
                <a:srgbClr val="FFFF00"/>
              </a:solidFill>
            </a:endParaRPr>
          </a:p>
          <a:p>
            <a:pPr algn="ctr"/>
            <a:r>
              <a:rPr lang="pt-BR" sz="2000" b="1" i="1" dirty="0">
                <a:solidFill>
                  <a:srgbClr val="FFFF00"/>
                </a:solidFill>
              </a:rPr>
              <a:t>Nessa visita, percorremos por muitos lugares, mas um dos trechos que mais gostamos, foi um cruzeiro pelo Rio Nilo, iniciando pela cidade de Aswan, situada a mais ou menos 950 Km do Cairo. </a:t>
            </a:r>
          </a:p>
          <a:p>
            <a:pPr algn="ctr"/>
            <a:endParaRPr lang="pt-BR" sz="2000" b="1" i="1" dirty="0">
              <a:solidFill>
                <a:srgbClr val="FFFF00"/>
              </a:solidFill>
            </a:endParaRPr>
          </a:p>
          <a:p>
            <a:pPr algn="ctr"/>
            <a:r>
              <a:rPr lang="pt-BR" sz="2000" b="1" i="1" dirty="0">
                <a:solidFill>
                  <a:srgbClr val="FFFF00"/>
                </a:solidFill>
              </a:rPr>
              <a:t> Pelos caminhos do rio e em suas várias paradas nos dias que se seguiram, pudemos ver e visitar o Museu de Núbia, Jardim Botânico, Ilha Elephantina (que separa o rio em dois canais opostos a Aswan), Mausoléu de Agha Khan, Obelisco Inacabado e Templo de </a:t>
            </a:r>
            <a:r>
              <a:rPr lang="pt-BR" sz="2000" b="1" i="1" dirty="0" err="1">
                <a:solidFill>
                  <a:srgbClr val="FFFF00"/>
                </a:solidFill>
              </a:rPr>
              <a:t>Philae</a:t>
            </a:r>
            <a:r>
              <a:rPr lang="pt-BR" sz="2000" b="1" i="1" dirty="0">
                <a:solidFill>
                  <a:srgbClr val="FFFF00"/>
                </a:solidFill>
              </a:rPr>
              <a:t>. </a:t>
            </a:r>
          </a:p>
          <a:p>
            <a:pPr algn="ctr"/>
            <a:endParaRPr lang="pt-BR" sz="2000" b="1" i="1" dirty="0">
              <a:solidFill>
                <a:srgbClr val="FFFF00"/>
              </a:solidFill>
            </a:endParaRPr>
          </a:p>
          <a:p>
            <a:pPr algn="ctr"/>
            <a:r>
              <a:rPr lang="pt-BR" sz="2000" b="1" i="1" dirty="0">
                <a:solidFill>
                  <a:srgbClr val="FF0000"/>
                </a:solidFill>
              </a:rPr>
              <a:t>A SEGUIR, UM SHOW DE FOTOS </a:t>
            </a:r>
          </a:p>
          <a:p>
            <a:pPr algn="ctr"/>
            <a:r>
              <a:rPr lang="pt-BR" sz="2000" b="1" i="1" dirty="0">
                <a:solidFill>
                  <a:srgbClr val="FF0000"/>
                </a:solidFill>
              </a:rPr>
              <a:t>DESLUMBRANTES</a:t>
            </a: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57224" y="71420"/>
            <a:ext cx="7815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</a:rPr>
              <a:t>MEMÓRIAS   DOURADAS   DO   EGITO</a:t>
            </a:r>
          </a:p>
        </p:txBody>
      </p:sp>
    </p:spTree>
    <p:extLst>
      <p:ext uri="{BB962C8B-B14F-4D97-AF65-F5344CB8AC3E}">
        <p14:creationId xmlns:p14="http://schemas.microsoft.com/office/powerpoint/2010/main" val="3412845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1_Nubia_group\9_New_divers\000-photo pour PPS\00-aswan\aswan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3632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1_Nubia_group\9_New_divers\000-photo pour PPS\00-aswan\petit\236838661sxRAbe_f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0"/>
            <a:ext cx="10439400" cy="520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88926" y="4431506"/>
            <a:ext cx="855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en-US" altLang="pt-BR" sz="24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860" y="266646"/>
            <a:ext cx="3003005" cy="2261543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HeroicExtremeLeftFacing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344331" y="527409"/>
            <a:ext cx="250913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/ROTEIRO </a:t>
            </a: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Acervo Pessoal </a:t>
            </a:r>
            <a:endParaRPr lang="pt-BR" sz="28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4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Autumn</a:t>
            </a:r>
            <a:r>
              <a:rPr lang="pt-BR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Leaves</a:t>
            </a: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Pat </a:t>
            </a:r>
            <a:r>
              <a:rPr lang="pt-BR" sz="2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Boone</a:t>
            </a: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43685" y="3949663"/>
            <a:ext cx="5455985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8496" y="546888"/>
            <a:ext cx="3609604" cy="2802389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001" y="2663494"/>
            <a:ext cx="2768725" cy="2189893"/>
          </a:xfrm>
          <a:prstGeom prst="rect">
            <a:avLst/>
          </a:prstGeom>
          <a:ln w="38100">
            <a:solidFill>
              <a:srgbClr val="FF0000"/>
            </a:solidFill>
          </a:ln>
          <a:scene3d>
            <a:camera prst="isometricOffAxis2Lef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75000">
        <p:fade/>
        <p:sndAc>
          <p:stSnd loop="1">
            <p:snd r:embed="rId3" name="Autumn Leaves - Pat Boone.wav"/>
          </p:stSnd>
        </p:sndAc>
      </p:transition>
    </mc:Choice>
    <mc:Fallback>
      <p:transition spd="slow" advClick="0" advTm="175000">
        <p:fade/>
        <p:sndAc>
          <p:stSnd loop="1">
            <p:snd r:embed="rId3" name="Autumn Leaves - Pat Bo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TOS DAS MEMORIAS DOURADAS DO EGITO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Modèle par défaut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REGISTROS EM FOTOS DE NOSSA TRAVESSIA PELO RIO NILO - NOV PUBL - S - 2020</Template>
  <TotalTime>33</TotalTime>
  <Words>189</Words>
  <Application>Microsoft Office PowerPoint</Application>
  <PresentationFormat>Apresentação na tela (16:9)</PresentationFormat>
  <Paragraphs>32</Paragraphs>
  <Slides>17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17</vt:i4>
      </vt:variant>
    </vt:vector>
  </HeadingPairs>
  <TitlesOfParts>
    <vt:vector size="31" baseType="lpstr">
      <vt:lpstr>Arial</vt:lpstr>
      <vt:lpstr>Arial Black</vt:lpstr>
      <vt:lpstr>Bradley Hand ITC</vt:lpstr>
      <vt:lpstr>Britannic Bold</vt:lpstr>
      <vt:lpstr>Calibri</vt:lpstr>
      <vt:lpstr>Cambria</vt:lpstr>
      <vt:lpstr>David</vt:lpstr>
      <vt:lpstr>Maiandra GD</vt:lpstr>
      <vt:lpstr>Papyrus</vt:lpstr>
      <vt:lpstr>Times New Roman</vt:lpstr>
      <vt:lpstr>Wingdings 2</vt:lpstr>
      <vt:lpstr>FOTOS DAS MEMORIAS DOURADAS DO EGITO</vt:lpstr>
      <vt:lpstr>ANTIGO AS MÃOS DE MINHA MÃE - 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2022-01-28T20:13:05Z</dcterms:created>
  <dcterms:modified xsi:type="dcterms:W3CDTF">2022-01-28T20:46:48Z</dcterms:modified>
</cp:coreProperties>
</file>