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720" r:id="rId3"/>
  </p:sldMasterIdLst>
  <p:notesMasterIdLst>
    <p:notesMasterId r:id="rId19"/>
  </p:notesMasterIdLst>
  <p:sldIdLst>
    <p:sldId id="278" r:id="rId4"/>
    <p:sldId id="277" r:id="rId5"/>
    <p:sldId id="295" r:id="rId6"/>
    <p:sldId id="275" r:id="rId7"/>
    <p:sldId id="279" r:id="rId8"/>
    <p:sldId id="280" r:id="rId9"/>
    <p:sldId id="281" r:id="rId10"/>
    <p:sldId id="282" r:id="rId11"/>
    <p:sldId id="283" r:id="rId12"/>
    <p:sldId id="284" r:id="rId13"/>
    <p:sldId id="285" r:id="rId14"/>
    <p:sldId id="286" r:id="rId15"/>
    <p:sldId id="287" r:id="rId16"/>
    <p:sldId id="288" r:id="rId17"/>
    <p:sldId id="296" r:id="rId18"/>
  </p:sldIdLst>
  <p:sldSz cx="9144000" cy="5143500" type="screen16x9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Windows User" initials="WU" lastIdx="1" clrIdx="0">
    <p:extLst>
      <p:ext uri="{19B8F6BF-5375-455C-9EA6-DF929625EA0E}">
        <p15:presenceInfo xmlns:p15="http://schemas.microsoft.com/office/powerpoint/2012/main" userId="Windows Us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CC00"/>
    <a:srgbClr val="66FFCC"/>
    <a:srgbClr val="AB152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018" autoAdjust="0"/>
    <p:restoredTop sz="94660"/>
  </p:normalViewPr>
  <p:slideViewPr>
    <p:cSldViewPr>
      <p:cViewPr>
        <p:scale>
          <a:sx n="155" d="100"/>
          <a:sy n="155" d="100"/>
        </p:scale>
        <p:origin x="162" y="114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" Type="http://schemas.openxmlformats.org/officeDocument/2006/relationships/slideMaster" Target="slideMasters/slideMaster3.xml"/><Relationship Id="rId21" Type="http://schemas.openxmlformats.org/officeDocument/2006/relationships/presProps" Target="pres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commentAuthors" Target="commentAuthor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tableStyles" Target="tableStyle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theme" Target="theme/theme1.xml"/><Relationship Id="rId10" Type="http://schemas.openxmlformats.org/officeDocument/2006/relationships/slide" Target="slides/slide7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5-10-24T17:34:52.418" idx="1">
    <p:pos x="7523" y="3392"/>
    <p:text/>
    <p:extLst>
      <p:ext uri="{C676402C-5697-4E1C-873F-D02D1690AC5C}">
        <p15:threadingInfo xmlns:p15="http://schemas.microsoft.com/office/powerpoint/2012/main" timeZoneBias="120"/>
      </p:ext>
    </p:extLst>
  </p:cm>
</p:cmLst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FC6B07-2AE5-467C-B303-48B45E7D8803}" type="datetimeFigureOut">
              <a:rPr lang="pt-BR" smtClean="0"/>
              <a:t>29/09/2023</a:t>
            </a:fld>
            <a:endParaRPr lang="pt-BR" dirty="0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 dirty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13A155F-22C1-41FA-8A21-389CBB5E3AF2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3735515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15547D-4A85-428E-9547-E49B3CDFCF31}" type="slidenum">
              <a:rPr lang="pt-BR" smtClean="0">
                <a:solidFill>
                  <a:prstClr val="black"/>
                </a:solidFill>
              </a:rPr>
              <a:pPr/>
              <a:t>15</a:t>
            </a:fld>
            <a:endParaRPr lang="pt-BR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96210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A8A8AB-4D82-4014-A6E7-292584ADD9E8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29/09/2023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CA0481-3BA7-4050-B6D4-9A38CF21F907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345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AD81F5-A6C9-4249-AE75-6ED80281E530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29/09/2023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C43787-6320-4F98-8C3B-BAC5DCF7D01E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9697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3C3D73-80AD-43C1-8F72-F065AABA3289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29/09/2023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54FB79-8043-49D4-8CAF-AA1EFF6D79B0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2564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BCFCBB-6673-4C5C-8D89-61B0DB716A07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29/09/2023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C9C495-6780-43CD-98EF-031AE2C02E93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82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D15B8A-205A-4F61-B5CD-23A00A90909A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29/09/2023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7C56AC-1036-47CC-BB77-FD6A1CB448A8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2240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F7732D-11C4-4BF4-BFE8-44C6B4162441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29/09/2023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A97426-59A3-4397-BFFF-1CE55F8957A1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8404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A1AAED-7DC2-46B3-8028-CC2A312D50B8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29/09/2023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7E8F24-B3C8-4571-B580-1299B012965F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1906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DF3270-252D-4ED1-9CE8-923BDC874E96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29/09/2023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8D88C8-76AD-4692-BE86-33727F260EF7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8496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 smtClean="0"/>
              <a:t>Clique no ícone para adicionar uma imagem</a:t>
            </a:r>
            <a:endParaRPr lang="pt-BR" noProof="0" dirty="0" smtClean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2EAF15-E6FE-4993-A2A9-1A29604F0DE0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29/09/2023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D65BA9-528F-4B7E-9B65-3C54506BE0A2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8652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5CEDDC-B89A-4B8B-BD0D-A707A883F473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29/09/2023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AD07CC-AAF3-4B84-95BC-441F3922EB70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4288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97BDBB-1239-4E8B-BC43-BF4979D969DE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29/09/2023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F80AE1-A204-409C-A192-CACBA22A13C4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9898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35E2D3-F7BA-40AA-884A-AF56BFEFBFA3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29/09/2023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C914FF-B15B-4E12-BE07-BEF6EF28C521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7485994"/>
      </p:ext>
    </p:extLst>
  </p:cSld>
  <p:clrMapOvr>
    <a:masterClrMapping/>
  </p:clrMapOvr>
  <p:transition>
    <p:split orient="vert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658642-34D0-4012-B28C-FDA67A891C4C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29/09/2023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68B8A9-287C-4993-9D7F-B4AEA4360638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2308800"/>
      </p:ext>
    </p:extLst>
  </p:cSld>
  <p:clrMapOvr>
    <a:masterClrMapping/>
  </p:clrMapOvr>
  <p:transition>
    <p:split orient="vert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6B8621-2C60-4328-ACC4-0FA9BA3914DD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29/09/2023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B4E11F-8A01-474F-9DBD-3EEBF51766DD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4721828"/>
      </p:ext>
    </p:extLst>
  </p:cSld>
  <p:clrMapOvr>
    <a:masterClrMapping/>
  </p:clrMapOvr>
  <p:transition>
    <p:split orient="vert"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CAE857-FFCB-44E0-A2F3-56D638984561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29/09/2023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E64CFC-01A0-4535-96E4-61B20D2A8805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7459566"/>
      </p:ext>
    </p:extLst>
  </p:cSld>
  <p:clrMapOvr>
    <a:masterClrMapping/>
  </p:clrMapOvr>
  <p:transition>
    <p:split orient="vert"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6DF47A-E5D4-44E2-892C-2F1CC8333E73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29/09/2023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CB06E8-5983-4814-AE16-17E278162709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7128220"/>
      </p:ext>
    </p:extLst>
  </p:cSld>
  <p:clrMapOvr>
    <a:masterClrMapping/>
  </p:clrMapOvr>
  <p:transition>
    <p:split orient="vert"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C133BE-3496-4D71-8902-FE89A01078C7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29/09/2023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5F8E76-7184-444F-8A0A-36E2079977AD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2307480"/>
      </p:ext>
    </p:extLst>
  </p:cSld>
  <p:clrMapOvr>
    <a:masterClrMapping/>
  </p:clrMapOvr>
  <p:transition>
    <p:split orient="vert"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F55652-96F0-4428-8D84-4A106D4F3B13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29/09/2023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7C5B73-D8C0-4D9B-878F-4EA28EF98ABC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6847594"/>
      </p:ext>
    </p:extLst>
  </p:cSld>
  <p:clrMapOvr>
    <a:masterClrMapping/>
  </p:clrMapOvr>
  <p:transition>
    <p:split orient="vert"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27A225-805A-4E96-B992-AC4B0381012C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29/09/2023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9DDC2E-69F0-4594-B933-9B3AA66F2EEC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1659382"/>
      </p:ext>
    </p:extLst>
  </p:cSld>
  <p:clrMapOvr>
    <a:masterClrMapping/>
  </p:clrMapOvr>
  <p:transition>
    <p:split orient="vert"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 dirty="0" smtClean="0"/>
              <a:t>Clique no ícone para adicionar uma imagem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BE1B08-4118-4779-B522-304782B5E1C7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29/09/2023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880BFA-1D16-4916-A8EC-9AD78568C490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9289151"/>
      </p:ext>
    </p:extLst>
  </p:cSld>
  <p:clrMapOvr>
    <a:masterClrMapping/>
  </p:clrMapOvr>
  <p:transition>
    <p:split orient="vert"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0ABA2C-F2CC-48EF-8F81-0939934E06A3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29/09/2023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133059-BF4B-4F45-94B1-2C29347E182D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1111891"/>
      </p:ext>
    </p:extLst>
  </p:cSld>
  <p:clrMapOvr>
    <a:masterClrMapping/>
  </p:clrMapOvr>
  <p:transition>
    <p:split orient="vert"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DE8007-0C09-47AF-B452-3FE288E61E19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29/09/2023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886A2F-2904-42FE-A168-D3CECDC4FCB2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655486"/>
      </p:ext>
    </p:extLst>
  </p:cSld>
  <p:clrMapOvr>
    <a:masterClrMapping/>
  </p:clrMapOvr>
  <p:transition>
    <p:split orient="vert"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61" y="401242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35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9" name="Título 28"/>
          <p:cNvSpPr>
            <a:spLocks noGrp="1"/>
          </p:cNvSpPr>
          <p:nvPr>
            <p:ph type="ctrTitle"/>
          </p:nvPr>
        </p:nvSpPr>
        <p:spPr>
          <a:xfrm>
            <a:off x="381010" y="3640066"/>
            <a:ext cx="8458201" cy="916781"/>
          </a:xfrm>
        </p:spPr>
        <p:txBody>
          <a:bodyPr anchor="t"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9" name="Subtítulo 8"/>
          <p:cNvSpPr>
            <a:spLocks noGrp="1"/>
          </p:cNvSpPr>
          <p:nvPr>
            <p:ph type="subTitle" idx="1"/>
          </p:nvPr>
        </p:nvSpPr>
        <p:spPr>
          <a:xfrm>
            <a:off x="381010" y="2914650"/>
            <a:ext cx="8458201" cy="6858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178" indent="0" algn="ctr">
              <a:buNone/>
            </a:lvl2pPr>
            <a:lvl3pPr marL="914355" indent="0" algn="ctr">
              <a:buNone/>
            </a:lvl3pPr>
            <a:lvl4pPr marL="1371532" indent="0" algn="ctr">
              <a:buNone/>
            </a:lvl4pPr>
            <a:lvl5pPr marL="1828709" indent="0" algn="ctr">
              <a:buNone/>
            </a:lvl5pPr>
            <a:lvl6pPr marL="2285886" indent="0" algn="ctr">
              <a:buNone/>
            </a:lvl6pPr>
            <a:lvl7pPr marL="2743064" indent="0" algn="ctr">
              <a:buNone/>
            </a:lvl7pPr>
            <a:lvl8pPr marL="3200240" indent="0" algn="ctr">
              <a:buNone/>
            </a:lvl8pPr>
            <a:lvl9pPr marL="3657418" indent="0" algn="ctr">
              <a:buNone/>
            </a:lvl9pPr>
          </a:lstStyle>
          <a:p>
            <a:r>
              <a:rPr kumimoji="0" lang="pt-BR" smtClean="0"/>
              <a:t>Clique para editar o estilo do subtítulo mestre</a:t>
            </a:r>
            <a:endParaRPr kumimoji="0" lang="en-US"/>
          </a:p>
        </p:txBody>
      </p:sp>
      <p:sp>
        <p:nvSpPr>
          <p:cNvPr id="16" name="Espaço Reservado para Data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29/09/2023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5" name="Espaço Reservado para Número de Slide 14"/>
          <p:cNvSpPr>
            <a:spLocks noGrp="1"/>
          </p:cNvSpPr>
          <p:nvPr>
            <p:ph type="sldNum" sz="quarter" idx="12"/>
          </p:nvPr>
        </p:nvSpPr>
        <p:spPr>
          <a:xfrm>
            <a:off x="8229600" y="4855466"/>
            <a:ext cx="758952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813008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ítulo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7" name="Espaço Reservado para Conteúdo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29/09/2023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9" name="Espaço Reservado para Rodapé 18"/>
          <p:cNvSpPr>
            <a:spLocks noGrp="1"/>
          </p:cNvSpPr>
          <p:nvPr>
            <p:ph type="ftr" sz="quarter" idx="11"/>
          </p:nvPr>
        </p:nvSpPr>
        <p:spPr>
          <a:xfrm>
            <a:off x="3581406" y="57156"/>
            <a:ext cx="2895601" cy="216694"/>
          </a:xfrm>
        </p:spPr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>
          <a:xfrm>
            <a:off x="8229600" y="4855466"/>
            <a:ext cx="758952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459986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61" y="25836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350" dirty="0">
              <a:solidFill>
                <a:prstClr val="white"/>
              </a:solidFill>
              <a:cs typeface="Arial" charset="0"/>
            </a:endParaRPr>
          </a:p>
        </p:txBody>
      </p:sp>
      <p:sp>
        <p:nvSpPr>
          <p:cNvPr id="6" name="Espaço Reservado para Texto 5"/>
          <p:cNvSpPr>
            <a:spLocks noGrp="1"/>
          </p:cNvSpPr>
          <p:nvPr>
            <p:ph type="body" idx="1"/>
          </p:nvPr>
        </p:nvSpPr>
        <p:spPr>
          <a:xfrm>
            <a:off x="381010" y="1257309"/>
            <a:ext cx="8458201" cy="914401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19" name="Espaço Reservado para Data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29/09/2023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Espaço Reservado para Rodapé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8" name="Título 7"/>
          <p:cNvSpPr>
            <a:spLocks noGrp="1"/>
          </p:cNvSpPr>
          <p:nvPr>
            <p:ph type="title"/>
          </p:nvPr>
        </p:nvSpPr>
        <p:spPr>
          <a:xfrm>
            <a:off x="180486" y="2210322"/>
            <a:ext cx="8686801" cy="888619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408611247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ítulo 19"/>
          <p:cNvSpPr>
            <a:spLocks noGrp="1"/>
          </p:cNvSpPr>
          <p:nvPr>
            <p:ph type="title"/>
          </p:nvPr>
        </p:nvSpPr>
        <p:spPr>
          <a:xfrm>
            <a:off x="301764" y="342901"/>
            <a:ext cx="8686801" cy="630936"/>
          </a:xfrm>
        </p:spPr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04801" y="1200150"/>
            <a:ext cx="4191000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13" name="Espaço Reservado para Conteúdo 12"/>
          <p:cNvSpPr>
            <a:spLocks noGrp="1"/>
          </p:cNvSpPr>
          <p:nvPr>
            <p:ph sz="half" idx="2"/>
          </p:nvPr>
        </p:nvSpPr>
        <p:spPr>
          <a:xfrm>
            <a:off x="4648209" y="1200150"/>
            <a:ext cx="4343401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1" name="Espaço Reservado para Data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29/09/2023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0" name="Espaço Reservado para Rodapé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069831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ítulo 28"/>
          <p:cNvSpPr>
            <a:spLocks noGrp="1"/>
          </p:cNvSpPr>
          <p:nvPr>
            <p:ph type="title"/>
          </p:nvPr>
        </p:nvSpPr>
        <p:spPr>
          <a:xfrm>
            <a:off x="304800" y="4057651"/>
            <a:ext cx="8610600" cy="661988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3" name="Espaço Reservado para Texto 12"/>
          <p:cNvSpPr>
            <a:spLocks noGrp="1"/>
          </p:cNvSpPr>
          <p:nvPr>
            <p:ph type="body" idx="1"/>
          </p:nvPr>
        </p:nvSpPr>
        <p:spPr>
          <a:xfrm>
            <a:off x="281456" y="500065"/>
            <a:ext cx="4290555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25" name="Espaço Reservado para Texto 24"/>
          <p:cNvSpPr>
            <a:spLocks noGrp="1"/>
          </p:cNvSpPr>
          <p:nvPr>
            <p:ph type="body" sz="half" idx="3"/>
          </p:nvPr>
        </p:nvSpPr>
        <p:spPr>
          <a:xfrm>
            <a:off x="4645027" y="500065"/>
            <a:ext cx="4292240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quarter" idx="2"/>
          </p:nvPr>
        </p:nvSpPr>
        <p:spPr>
          <a:xfrm>
            <a:off x="281456" y="987031"/>
            <a:ext cx="4290555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8" name="Espaço Reservado para Conteúdo 27"/>
          <p:cNvSpPr>
            <a:spLocks noGrp="1"/>
          </p:cNvSpPr>
          <p:nvPr>
            <p:ph sz="quarter" idx="4"/>
          </p:nvPr>
        </p:nvSpPr>
        <p:spPr>
          <a:xfrm>
            <a:off x="4648734" y="987031"/>
            <a:ext cx="4288536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10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29/09/2023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8229611" y="4857752"/>
            <a:ext cx="762001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Conector reto 10"/>
          <p:cNvSpPr>
            <a:spLocks noChangeShapeType="1"/>
          </p:cNvSpPr>
          <p:nvPr/>
        </p:nvSpPr>
        <p:spPr bwMode="auto">
          <a:xfrm>
            <a:off x="514361" y="4514853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350" dirty="0">
              <a:solidFill>
                <a:prstClr val="black"/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5433377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ítulo 29"/>
          <p:cNvSpPr>
            <a:spLocks noGrp="1"/>
          </p:cNvSpPr>
          <p:nvPr>
            <p:ph type="title"/>
          </p:nvPr>
        </p:nvSpPr>
        <p:spPr>
          <a:xfrm>
            <a:off x="301764" y="342901"/>
            <a:ext cx="8686801" cy="630936"/>
          </a:xfrm>
        </p:spPr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2" name="Espaço Reservado para Data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29/09/2023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1" name="Espaço Reservado para Rodapé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3162513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29/09/2023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4" name="Espaço Reservado para Rodapé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856328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ector reto 7"/>
          <p:cNvSpPr>
            <a:spLocks noChangeShapeType="1"/>
          </p:cNvSpPr>
          <p:nvPr/>
        </p:nvSpPr>
        <p:spPr bwMode="auto">
          <a:xfrm>
            <a:off x="514361" y="4386840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35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2" name="Título 11"/>
          <p:cNvSpPr>
            <a:spLocks noGrp="1"/>
          </p:cNvSpPr>
          <p:nvPr>
            <p:ph type="title"/>
          </p:nvPr>
        </p:nvSpPr>
        <p:spPr>
          <a:xfrm>
            <a:off x="457210" y="4114802"/>
            <a:ext cx="8458201" cy="390525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idx="2"/>
          </p:nvPr>
        </p:nvSpPr>
        <p:spPr>
          <a:xfrm>
            <a:off x="457206" y="457201"/>
            <a:ext cx="3008314" cy="360045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575053" y="457201"/>
            <a:ext cx="5340350" cy="360045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29/09/2023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9" name="Espaço Reservado para Rodapé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707828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Espaço Reservado para Imagem 12"/>
          <p:cNvSpPr>
            <a:spLocks noGrp="1"/>
          </p:cNvSpPr>
          <p:nvPr>
            <p:ph type="pic" idx="1"/>
          </p:nvPr>
        </p:nvSpPr>
        <p:spPr>
          <a:xfrm>
            <a:off x="3505200" y="462476"/>
            <a:ext cx="5029200" cy="27432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pt-BR" dirty="0" smtClean="0"/>
              <a:t>Clique no ícone para adicionar uma imagem</a:t>
            </a:r>
            <a:endParaRPr kumimoji="0" lang="en-US" dirty="0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29/09/2023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7" name="Título 16"/>
          <p:cNvSpPr>
            <a:spLocks noGrp="1"/>
          </p:cNvSpPr>
          <p:nvPr>
            <p:ph type="title"/>
          </p:nvPr>
        </p:nvSpPr>
        <p:spPr>
          <a:xfrm>
            <a:off x="380999" y="3745322"/>
            <a:ext cx="5867400" cy="391716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sz="half" idx="2"/>
          </p:nvPr>
        </p:nvSpPr>
        <p:spPr>
          <a:xfrm>
            <a:off x="380999" y="4149922"/>
            <a:ext cx="5867400" cy="576263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</p:spTree>
    <p:extLst>
      <p:ext uri="{BB962C8B-B14F-4D97-AF65-F5344CB8AC3E}">
        <p14:creationId xmlns:p14="http://schemas.microsoft.com/office/powerpoint/2010/main" val="1383121206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29/09/2023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0477034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858001" y="411963"/>
            <a:ext cx="1828800" cy="4388644"/>
          </a:xfrm>
        </p:spPr>
        <p:txBody>
          <a:bodyPr vert="eaVert"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13" y="411963"/>
            <a:ext cx="6248399" cy="4388644"/>
          </a:xfrm>
        </p:spPr>
        <p:txBody>
          <a:bodyPr vert="eaVert"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29/09/2023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33463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estilo do título mestre</a:t>
            </a:r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060BFD0B-B86F-44FA-8C90-296DAD9F8171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29/09/2023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9CB1638F-B710-4BD1-9850-3060DB16C08B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940196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estilo do título mestre</a:t>
            </a:r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5F339CC4-A419-45DA-9E18-5D97E67C2F57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29/09/2023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65558F8-9A70-47EC-A696-F1B267619656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15900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>
    <p:split orient="vert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61" y="7881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35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8" name="Espaço Reservado para Texto 7"/>
          <p:cNvSpPr>
            <a:spLocks noGrp="1"/>
          </p:cNvSpPr>
          <p:nvPr>
            <p:ph type="body" idx="1"/>
          </p:nvPr>
        </p:nvSpPr>
        <p:spPr>
          <a:xfrm>
            <a:off x="304812" y="1165624"/>
            <a:ext cx="8686801" cy="339447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pt-BR" smtClean="0"/>
              <a:t>Clique para editar o texto mestre</a:t>
            </a:r>
          </a:p>
          <a:p>
            <a:pPr lvl="1" eaLnBrk="1" latinLnBrk="0" hangingPunct="1"/>
            <a:r>
              <a:rPr kumimoji="0" lang="pt-BR" smtClean="0"/>
              <a:t>Segundo nível</a:t>
            </a:r>
          </a:p>
          <a:p>
            <a:pPr lvl="2" eaLnBrk="1" latinLnBrk="0" hangingPunct="1"/>
            <a:r>
              <a:rPr kumimoji="0" lang="pt-BR" smtClean="0"/>
              <a:t>Terceiro nível</a:t>
            </a:r>
          </a:p>
          <a:p>
            <a:pPr lvl="3" eaLnBrk="1" latinLnBrk="0" hangingPunct="1"/>
            <a:r>
              <a:rPr kumimoji="0" lang="pt-BR" smtClean="0"/>
              <a:t>Quarto nível</a:t>
            </a:r>
          </a:p>
          <a:p>
            <a:pPr lvl="4" eaLnBrk="1" latinLnBrk="0" hangingPunct="1"/>
            <a:r>
              <a:rPr kumimoji="0" lang="pt-BR" smtClean="0"/>
              <a:t>Quinto nível</a:t>
            </a:r>
            <a:endParaRPr kumimoji="0" lang="en-US"/>
          </a:p>
        </p:txBody>
      </p:sp>
      <p:sp>
        <p:nvSpPr>
          <p:cNvPr id="11" name="Espaço Reservado para Data 10"/>
          <p:cNvSpPr>
            <a:spLocks noGrp="1"/>
          </p:cNvSpPr>
          <p:nvPr>
            <p:ph type="dt" sz="half" idx="2"/>
          </p:nvPr>
        </p:nvSpPr>
        <p:spPr>
          <a:xfrm>
            <a:off x="6477001" y="57156"/>
            <a:ext cx="2514600" cy="216694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cs typeface="Arial" charset="0"/>
              </a:rPr>
              <a:pPr/>
              <a:t>29/09/2023</a:t>
            </a:fld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28" name="Espaço Reservado para Rodapé 27"/>
          <p:cNvSpPr>
            <a:spLocks noGrp="1"/>
          </p:cNvSpPr>
          <p:nvPr>
            <p:ph type="ftr" sz="quarter" idx="3"/>
          </p:nvPr>
        </p:nvSpPr>
        <p:spPr>
          <a:xfrm>
            <a:off x="3124199" y="57156"/>
            <a:ext cx="3352800" cy="216694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4"/>
          </p:nvPr>
        </p:nvSpPr>
        <p:spPr>
          <a:xfrm>
            <a:off x="8229611" y="4857757"/>
            <a:ext cx="762001" cy="183356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cs typeface="Arial" charset="0"/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10" name="Espaço Reservado para Título 9"/>
          <p:cNvSpPr>
            <a:spLocks noGrp="1"/>
          </p:cNvSpPr>
          <p:nvPr>
            <p:ph type="title"/>
          </p:nvPr>
        </p:nvSpPr>
        <p:spPr>
          <a:xfrm>
            <a:off x="304812" y="342900"/>
            <a:ext cx="8686801" cy="62865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9" name="Conector reto 8"/>
          <p:cNvSpPr>
            <a:spLocks noChangeShapeType="1"/>
          </p:cNvSpPr>
          <p:nvPr/>
        </p:nvSpPr>
        <p:spPr bwMode="auto">
          <a:xfrm>
            <a:off x="514361" y="7881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35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2" name="Conector reto 11"/>
          <p:cNvSpPr>
            <a:spLocks noChangeShapeType="1"/>
          </p:cNvSpPr>
          <p:nvPr/>
        </p:nvSpPr>
        <p:spPr bwMode="auto">
          <a:xfrm>
            <a:off x="514361" y="793491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350" dirty="0">
              <a:solidFill>
                <a:prstClr val="black"/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07435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884" indent="-342884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13" indent="-285736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2944" indent="-228588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120" indent="-228588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297" indent="-228588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474" indent="-228588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652" indent="-228588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8829" indent="-228588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006" indent="-228588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178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35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32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0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5886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64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4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418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8.xml"/><Relationship Id="rId4" Type="http://schemas.openxmlformats.org/officeDocument/2006/relationships/audio" Target="../media/audio1.wav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audio" Target="../media/audio2.wav"/><Relationship Id="rId3" Type="http://schemas.openxmlformats.org/officeDocument/2006/relationships/audio" Target="../media/audio2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12.jpeg"/><Relationship Id="rId5" Type="http://schemas.openxmlformats.org/officeDocument/2006/relationships/image" Target="../media/image11.gif"/><Relationship Id="rId4" Type="http://schemas.openxmlformats.org/officeDocument/2006/relationships/image" Target="../media/image10.jpg"/><Relationship Id="rId9" Type="http://schemas.openxmlformats.org/officeDocument/2006/relationships/comments" Target="../comments/commen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3000" b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2843808" y="483518"/>
            <a:ext cx="6048672" cy="138499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pt-BR" sz="28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R BLANCA" pitchFamily="2" charset="0"/>
              </a:rPr>
              <a:t>SOMEWHER  IN  TIME </a:t>
            </a:r>
          </a:p>
          <a:p>
            <a:pPr algn="ctr"/>
            <a:r>
              <a:rPr lang="pt-BR" sz="2800" b="1" dirty="0" smtClean="0">
                <a:ln w="11430"/>
                <a:solidFill>
                  <a:srgbClr val="99CC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R BLANCA" pitchFamily="2" charset="0"/>
              </a:rPr>
              <a:t>EM ALGUM LUGARE DO PASSADO</a:t>
            </a:r>
          </a:p>
          <a:p>
            <a:pPr algn="ctr"/>
            <a:r>
              <a:rPr lang="pt-BR" sz="2800" b="1" cap="none" spc="0" dirty="0" smtClean="0">
                <a:ln w="11430"/>
                <a:solidFill>
                  <a:srgbClr val="FFFF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R BLANCA" pitchFamily="2" charset="0"/>
              </a:rPr>
              <a:t>Tema musical do filme</a:t>
            </a:r>
            <a:endParaRPr lang="pt-BR" sz="2800" b="1" cap="none" spc="0" dirty="0">
              <a:ln w="11430"/>
              <a:solidFill>
                <a:srgbClr val="FFFF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AR BLANCA" pitchFamily="2" charset="0"/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5796136" y="4083918"/>
            <a:ext cx="2880320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pt-BR" sz="2000" dirty="0">
                <a:solidFill>
                  <a:prstClr val="white"/>
                </a:solidFill>
                <a:latin typeface="Cooper Black" panose="0208090404030B020404" pitchFamily="18" charset="0"/>
              </a:rPr>
              <a:t>Avanço Automático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pt-BR" sz="1400" dirty="0" smtClean="0">
                <a:solidFill>
                  <a:prstClr val="white"/>
                </a:solidFill>
                <a:latin typeface="Bodoni MT Black" panose="02070A03080606020203" pitchFamily="18" charset="0"/>
              </a:rPr>
              <a:t>NÃO UTILIZE O MOUSE</a:t>
            </a:r>
            <a:endParaRPr lang="pt-BR" sz="1400" dirty="0">
              <a:solidFill>
                <a:prstClr val="white"/>
              </a:solidFill>
              <a:latin typeface="Bodoni MT Black" panose="02070A030806060202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10801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25000">
        <p:split orient="vert"/>
        <p:sndAc>
          <p:stSnd loop="1">
            <p:snd r:embed="rId2" name="Em Algum Lugar do Passado.wav"/>
          </p:stSnd>
        </p:sndAc>
      </p:transition>
    </mc:Choice>
    <mc:Fallback>
      <p:transition spd="slow" advClick="0" advTm="25000">
        <p:split orient="vert"/>
        <p:sndAc>
          <p:stSnd loop="1">
            <p:snd r:embed="rId2" name="Em Algum Lugar do Passad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4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4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6000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4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4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875512" y="1635646"/>
            <a:ext cx="8090191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pt-PT" dirty="0">
              <a:solidFill>
                <a:srgbClr val="FFFF00"/>
              </a:solidFill>
            </a:endParaRPr>
          </a:p>
          <a:p>
            <a:pPr algn="ctr"/>
            <a:r>
              <a:rPr lang="pt-PT" sz="2400" dirty="0" smtClean="0">
                <a:solidFill>
                  <a:srgbClr val="FFFF00"/>
                </a:solidFill>
              </a:rPr>
              <a:t>O </a:t>
            </a:r>
            <a:r>
              <a:rPr lang="pt-PT" sz="2400" dirty="0">
                <a:solidFill>
                  <a:srgbClr val="FFFF00"/>
                </a:solidFill>
              </a:rPr>
              <a:t>filme retrata a </a:t>
            </a:r>
            <a:r>
              <a:rPr lang="pt-PT" sz="2400" dirty="0" smtClean="0">
                <a:solidFill>
                  <a:srgbClr val="FFFF00"/>
                </a:solidFill>
              </a:rPr>
              <a:t>vida </a:t>
            </a:r>
            <a:r>
              <a:rPr lang="pt-PT" sz="2400" dirty="0">
                <a:solidFill>
                  <a:srgbClr val="FFFF00"/>
                </a:solidFill>
              </a:rPr>
              <a:t>de um </a:t>
            </a:r>
            <a:r>
              <a:rPr lang="pt-PT" sz="2400" dirty="0" smtClean="0">
                <a:solidFill>
                  <a:srgbClr val="FFFF00"/>
                </a:solidFill>
              </a:rPr>
              <a:t>jovem </a:t>
            </a:r>
            <a:r>
              <a:rPr lang="pt-PT" sz="2400" dirty="0">
                <a:solidFill>
                  <a:srgbClr val="FFFF00"/>
                </a:solidFill>
              </a:rPr>
              <a:t>que retorna ao </a:t>
            </a:r>
            <a:r>
              <a:rPr lang="pt-PT" sz="2400" dirty="0" smtClean="0">
                <a:solidFill>
                  <a:srgbClr val="FFFF00"/>
                </a:solidFill>
              </a:rPr>
              <a:t>passado para </a:t>
            </a:r>
            <a:r>
              <a:rPr lang="pt-PT" sz="2400" dirty="0">
                <a:solidFill>
                  <a:srgbClr val="FFFF00"/>
                </a:solidFill>
              </a:rPr>
              <a:t>resgatar uma </a:t>
            </a:r>
            <a:r>
              <a:rPr lang="pt-PT" sz="2400" dirty="0" smtClean="0">
                <a:solidFill>
                  <a:srgbClr val="FFFF00"/>
                </a:solidFill>
              </a:rPr>
              <a:t>mulher </a:t>
            </a:r>
            <a:r>
              <a:rPr lang="pt-PT" sz="2400" dirty="0">
                <a:solidFill>
                  <a:srgbClr val="FFFF00"/>
                </a:solidFill>
              </a:rPr>
              <a:t>que, no presente, diz ser o seu grande </a:t>
            </a:r>
            <a:r>
              <a:rPr lang="pt-PT" sz="2400" dirty="0" smtClean="0">
                <a:solidFill>
                  <a:srgbClr val="FFFF00"/>
                </a:solidFill>
              </a:rPr>
              <a:t>amor. </a:t>
            </a:r>
            <a:r>
              <a:rPr lang="pt-PT" sz="2400" dirty="0">
                <a:solidFill>
                  <a:srgbClr val="FFFF00"/>
                </a:solidFill>
              </a:rPr>
              <a:t>A história tem início quando </a:t>
            </a:r>
            <a:r>
              <a:rPr lang="pt-PT" sz="2400" dirty="0" smtClean="0">
                <a:solidFill>
                  <a:srgbClr val="FFFF00"/>
                </a:solidFill>
              </a:rPr>
              <a:t>um </a:t>
            </a:r>
            <a:r>
              <a:rPr lang="pt-PT" sz="2400" dirty="0">
                <a:solidFill>
                  <a:srgbClr val="FFFF00"/>
                </a:solidFill>
              </a:rPr>
              <a:t>jovem dramaturgo, </a:t>
            </a:r>
            <a:r>
              <a:rPr lang="pt-PT" sz="2400" dirty="0" smtClean="0">
                <a:solidFill>
                  <a:srgbClr val="FFFF00"/>
                </a:solidFill>
              </a:rPr>
              <a:t>conhece </a:t>
            </a:r>
            <a:r>
              <a:rPr lang="pt-PT" sz="2400" dirty="0">
                <a:solidFill>
                  <a:srgbClr val="FFFF00"/>
                </a:solidFill>
              </a:rPr>
              <a:t>uma idosa senhora que lhe entrega um relógio de bolso, seguido da enigmática e desconexa mensagem "volte para mim". Anos depois e desejando espairecer, viaja para um hotel grandioso e antigo, no qual vê a foto </a:t>
            </a:r>
            <a:r>
              <a:rPr lang="pt-PT" sz="2400" dirty="0" smtClean="0">
                <a:solidFill>
                  <a:srgbClr val="FFFF00"/>
                </a:solidFill>
              </a:rPr>
              <a:t>de uma jovem atriz, </a:t>
            </a:r>
            <a:r>
              <a:rPr lang="pt-PT" sz="2400" dirty="0">
                <a:solidFill>
                  <a:srgbClr val="FFFF00"/>
                </a:solidFill>
              </a:rPr>
              <a:t>por quem apaixona-se perdidamente. </a:t>
            </a:r>
            <a:endParaRPr lang="pt-BR" sz="2400" dirty="0">
              <a:solidFill>
                <a:srgbClr val="FFFF00"/>
              </a:solidFill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123478"/>
            <a:ext cx="7848872" cy="1931565"/>
          </a:xfrm>
          <a:prstGeom prst="rect">
            <a:avLst/>
          </a:prstGeom>
          <a:ln>
            <a:noFill/>
          </a:ln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632205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8000">
        <p14:prism isContent="1"/>
      </p:transition>
    </mc:Choice>
    <mc:Fallback xmlns="">
      <p:transition spd="slow" advClick="0" advTm="3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875512" y="1563638"/>
            <a:ext cx="8090191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pt-PT" dirty="0">
              <a:solidFill>
                <a:srgbClr val="FFFF00"/>
              </a:solidFill>
            </a:endParaRPr>
          </a:p>
          <a:p>
            <a:pPr algn="ctr"/>
            <a:r>
              <a:rPr lang="pt-PT" sz="2000" dirty="0" smtClean="0">
                <a:solidFill>
                  <a:srgbClr val="FFFF00"/>
                </a:solidFill>
              </a:rPr>
              <a:t> </a:t>
            </a:r>
            <a:r>
              <a:rPr lang="pt-PT" sz="2400" dirty="0" smtClean="0">
                <a:solidFill>
                  <a:srgbClr val="FFFF00"/>
                </a:solidFill>
              </a:rPr>
              <a:t>No entanto, a fotografia é do ano de 1912, e o jovem decide então voltar ao passado para encontrá-la. Em suas pesquisas sobre a vida da atriz, descobre que ela se tratava, na realidade, da senhora que lhe dera o relógio anos atrás, o que lhe dá a confiança de que ela o conhecia de seu passado. Descobre ainda que morrera na mesma noite em que o vira. Tais revelações o inserem num clima de mistério e determinação para encontrar sua amada.</a:t>
            </a:r>
            <a:endParaRPr lang="pt-BR" sz="2400" dirty="0">
              <a:solidFill>
                <a:srgbClr val="FFFF0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267494"/>
            <a:ext cx="7632848" cy="1457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48577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7000">
        <p14:prism isContent="1"/>
      </p:transition>
    </mc:Choice>
    <mc:Fallback xmlns="">
      <p:transition spd="slow" advClick="0" advTm="3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755576" y="951570"/>
            <a:ext cx="8208912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pt-PT" dirty="0">
              <a:solidFill>
                <a:srgbClr val="FFFF00"/>
              </a:solidFill>
            </a:endParaRPr>
          </a:p>
          <a:p>
            <a:pPr algn="ctr"/>
            <a:r>
              <a:rPr lang="pt-PT" dirty="0" smtClean="0">
                <a:solidFill>
                  <a:srgbClr val="FFFF00"/>
                </a:solidFill>
              </a:rPr>
              <a:t>Após </a:t>
            </a:r>
            <a:r>
              <a:rPr lang="pt-PT" dirty="0">
                <a:solidFill>
                  <a:srgbClr val="FFFF00"/>
                </a:solidFill>
              </a:rPr>
              <a:t>inúmeras tentativas, </a:t>
            </a:r>
            <a:r>
              <a:rPr lang="pt-PT" dirty="0" smtClean="0">
                <a:solidFill>
                  <a:srgbClr val="FFFF00"/>
                </a:solidFill>
              </a:rPr>
              <a:t>retorna </a:t>
            </a:r>
            <a:r>
              <a:rPr lang="pt-PT" dirty="0">
                <a:solidFill>
                  <a:srgbClr val="FFFF00"/>
                </a:solidFill>
              </a:rPr>
              <a:t>ao passado e encontra </a:t>
            </a:r>
            <a:r>
              <a:rPr lang="pt-PT" dirty="0" smtClean="0">
                <a:solidFill>
                  <a:srgbClr val="FFFF00"/>
                </a:solidFill>
              </a:rPr>
              <a:t>sua amada, </a:t>
            </a:r>
            <a:r>
              <a:rPr lang="pt-PT" dirty="0">
                <a:solidFill>
                  <a:srgbClr val="FFFF00"/>
                </a:solidFill>
              </a:rPr>
              <a:t>vivendo momentos de amor e companheirismo, numa sintonia que rebate o fato de se conhecerem há pouco tempo. O romance enfrenta a oposição do agente </a:t>
            </a:r>
            <a:r>
              <a:rPr lang="pt-PT" dirty="0" smtClean="0">
                <a:solidFill>
                  <a:srgbClr val="FFFF00"/>
                </a:solidFill>
              </a:rPr>
              <a:t>da atriz </a:t>
            </a:r>
            <a:r>
              <a:rPr lang="pt-PT" dirty="0">
                <a:solidFill>
                  <a:srgbClr val="FFFF00"/>
                </a:solidFill>
              </a:rPr>
              <a:t>que sequestra </a:t>
            </a:r>
            <a:r>
              <a:rPr lang="pt-PT" dirty="0" smtClean="0">
                <a:solidFill>
                  <a:srgbClr val="FFFF00"/>
                </a:solidFill>
              </a:rPr>
              <a:t>o dramaturgo </a:t>
            </a:r>
            <a:r>
              <a:rPr lang="pt-PT" dirty="0">
                <a:solidFill>
                  <a:srgbClr val="FFFF00"/>
                </a:solidFill>
              </a:rPr>
              <a:t>para evitar que ele atrapalhe </a:t>
            </a:r>
            <a:r>
              <a:rPr lang="pt-PT" dirty="0" smtClean="0">
                <a:solidFill>
                  <a:srgbClr val="FFFF00"/>
                </a:solidFill>
              </a:rPr>
              <a:t>sua carreira. </a:t>
            </a:r>
            <a:r>
              <a:rPr lang="pt-PT" dirty="0">
                <a:solidFill>
                  <a:srgbClr val="FFFF00"/>
                </a:solidFill>
              </a:rPr>
              <a:t>Quando </a:t>
            </a:r>
            <a:r>
              <a:rPr lang="pt-PT" dirty="0" smtClean="0">
                <a:solidFill>
                  <a:srgbClr val="FFFF00"/>
                </a:solidFill>
              </a:rPr>
              <a:t>consegue </a:t>
            </a:r>
            <a:r>
              <a:rPr lang="pt-PT" dirty="0">
                <a:solidFill>
                  <a:srgbClr val="FFFF00"/>
                </a:solidFill>
              </a:rPr>
              <a:t>escapar, retorna ao hotel e </a:t>
            </a:r>
            <a:r>
              <a:rPr lang="pt-PT" dirty="0" smtClean="0">
                <a:solidFill>
                  <a:srgbClr val="FFFF00"/>
                </a:solidFill>
              </a:rPr>
              <a:t>a reecontra e passam </a:t>
            </a:r>
            <a:r>
              <a:rPr lang="pt-PT" dirty="0">
                <a:solidFill>
                  <a:srgbClr val="FFFF00"/>
                </a:solidFill>
              </a:rPr>
              <a:t>a noite juntos. Após a noite de amor, enquanto tomam café, </a:t>
            </a:r>
            <a:r>
              <a:rPr lang="pt-PT" dirty="0" smtClean="0">
                <a:solidFill>
                  <a:srgbClr val="FFFF00"/>
                </a:solidFill>
              </a:rPr>
              <a:t>o dramaturgo </a:t>
            </a:r>
            <a:r>
              <a:rPr lang="pt-PT" dirty="0">
                <a:solidFill>
                  <a:srgbClr val="FFFF00"/>
                </a:solidFill>
              </a:rPr>
              <a:t>encontra em seu terno uma moeda, de 1979, o que o faz retornar irremediavelmente para o futuro, diante dos olhos e desespero </a:t>
            </a:r>
            <a:r>
              <a:rPr lang="pt-PT" dirty="0" smtClean="0">
                <a:solidFill>
                  <a:srgbClr val="FFFF00"/>
                </a:solidFill>
              </a:rPr>
              <a:t>da atriz. </a:t>
            </a:r>
            <a:r>
              <a:rPr lang="pt-PT" dirty="0">
                <a:solidFill>
                  <a:srgbClr val="FFFF00"/>
                </a:solidFill>
              </a:rPr>
              <a:t>De volta ao futuro, entrega-se à depressão e termina seus dias no hotel onde viveu </a:t>
            </a:r>
            <a:r>
              <a:rPr lang="pt-PT" dirty="0" smtClean="0">
                <a:solidFill>
                  <a:srgbClr val="FFFF00"/>
                </a:solidFill>
              </a:rPr>
              <a:t>seu </a:t>
            </a:r>
            <a:r>
              <a:rPr lang="pt-PT" dirty="0">
                <a:solidFill>
                  <a:srgbClr val="FFFF00"/>
                </a:solidFill>
              </a:rPr>
              <a:t>amor. </a:t>
            </a:r>
            <a:endParaRPr lang="pt-PT" b="1" dirty="0">
              <a:solidFill>
                <a:srgbClr val="FFFF00"/>
              </a:solidFill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9992" y="51414"/>
            <a:ext cx="4092864" cy="126948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6" name="Picture 2" descr="C:\Users\TONINHO\AppData\Local\Microsoft\Windows\Temporary Internet Files\Content.IE5\WJ5BPP4B\MC900435470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16" y="141426"/>
            <a:ext cx="2160240" cy="1092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ixaDeTexto 2"/>
          <p:cNvSpPr txBox="1"/>
          <p:nvPr/>
        </p:nvSpPr>
        <p:spPr>
          <a:xfrm>
            <a:off x="539552" y="3867894"/>
            <a:ext cx="8533048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dirty="0" smtClean="0">
                <a:solidFill>
                  <a:srgbClr val="66FFCC"/>
                </a:solidFill>
              </a:rPr>
              <a:t>Trata-se de um resumo do filme de 1980 do gênero drama e ficção cientifica, baseado no romance de Richard Matheson - Música de John Barry.</a:t>
            </a:r>
          </a:p>
          <a:p>
            <a:pPr algn="ctr"/>
            <a:r>
              <a:rPr lang="pt-BR" sz="2800" dirty="0" smtClean="0">
                <a:solidFill>
                  <a:srgbClr val="FFFF00"/>
                </a:solidFill>
              </a:rPr>
              <a:t>Toninho Vendramini </a:t>
            </a:r>
          </a:p>
        </p:txBody>
      </p:sp>
      <p:sp>
        <p:nvSpPr>
          <p:cNvPr id="5" name="CaixaDeTexto 4"/>
          <p:cNvSpPr txBox="1"/>
          <p:nvPr/>
        </p:nvSpPr>
        <p:spPr>
          <a:xfrm>
            <a:off x="2231688" y="501492"/>
            <a:ext cx="14401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/>
              <a:t>        </a:t>
            </a:r>
            <a:r>
              <a:rPr lang="pt-BR" sz="2400" dirty="0" smtClean="0">
                <a:solidFill>
                  <a:srgbClr val="AB15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1979</a:t>
            </a:r>
            <a:endParaRPr lang="pt-BR" sz="2400" dirty="0">
              <a:solidFill>
                <a:srgbClr val="AB152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472722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50000">
        <p14:window/>
      </p:transition>
    </mc:Choice>
    <mc:Fallback xmlns="">
      <p:transition spd="slow" advClick="0" advTm="5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5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6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8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0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2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6000"/>
                            </p:stCondLst>
                            <p:childTnLst>
                              <p:par>
                                <p:cTn id="3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9000"/>
                            </p:stCondLst>
                            <p:childTnLst>
                              <p:par>
                                <p:cTn id="4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3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92000"/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899592" y="3939902"/>
            <a:ext cx="30963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dirty="0" smtClean="0">
                <a:solidFill>
                  <a:srgbClr val="FFFF00"/>
                </a:solidFill>
                <a:latin typeface="AR CENA" pitchFamily="2" charset="0"/>
              </a:rPr>
              <a:t>Penso em você</a:t>
            </a:r>
          </a:p>
          <a:p>
            <a:pPr algn="ctr"/>
            <a:r>
              <a:rPr lang="pt-BR" dirty="0" smtClean="0">
                <a:solidFill>
                  <a:srgbClr val="FFFF00"/>
                </a:solidFill>
                <a:latin typeface="AR CENA" pitchFamily="2" charset="0"/>
              </a:rPr>
              <a:t>a todo instante.</a:t>
            </a:r>
            <a:endParaRPr lang="pt-BR" dirty="0">
              <a:solidFill>
                <a:srgbClr val="FFFF00"/>
              </a:solidFill>
              <a:latin typeface="AR CENA" pitchFamily="2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3203848" y="627534"/>
            <a:ext cx="3551485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dirty="0" smtClean="0"/>
              <a:t> </a:t>
            </a:r>
            <a:r>
              <a:rPr lang="pt-BR" sz="2800" dirty="0" smtClean="0">
                <a:solidFill>
                  <a:schemeClr val="bg1"/>
                </a:solidFill>
                <a:latin typeface="Bernard MT Condensed" panose="02050806060905020404" pitchFamily="18" charset="0"/>
              </a:rPr>
              <a:t>Início da</a:t>
            </a:r>
          </a:p>
          <a:p>
            <a:r>
              <a:rPr lang="pt-BR" sz="3200" dirty="0" smtClean="0">
                <a:solidFill>
                  <a:schemeClr val="bg1"/>
                </a:solidFill>
                <a:latin typeface="Elephant" panose="02020904090505020303" pitchFamily="18" charset="0"/>
              </a:rPr>
              <a:t>Letra da Canção</a:t>
            </a:r>
            <a:endParaRPr lang="pt-BR" sz="3200" dirty="0">
              <a:solidFill>
                <a:schemeClr val="bg1"/>
              </a:solidFill>
              <a:latin typeface="Elephant" panose="020209040905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84529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1000">
        <p:split orient="vert"/>
        <p:sndAc>
          <p:stSnd>
            <p:snd r:embed="rId2" name="Em Algum Lugar do Passado.wav"/>
          </p:stSnd>
        </p:sndAc>
      </p:transition>
    </mc:Choice>
    <mc:Fallback xmlns="">
      <p:transition spd="slow" advClick="0" advTm="11000">
        <p:split orient="vert"/>
        <p:sndAc>
          <p:stSnd>
            <p:snd r:embed="rId4" name="Em Algum Lugar do Passado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92000"/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899592" y="4083918"/>
            <a:ext cx="28803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dirty="0" smtClean="0">
                <a:solidFill>
                  <a:srgbClr val="FFFF00"/>
                </a:solidFill>
                <a:latin typeface="AR CENA" pitchFamily="2" charset="0"/>
              </a:rPr>
              <a:t>Chego a sentir você, aqui,</a:t>
            </a:r>
          </a:p>
          <a:p>
            <a:pPr algn="ctr"/>
            <a:r>
              <a:rPr lang="pt-BR" dirty="0" smtClean="0">
                <a:solidFill>
                  <a:srgbClr val="FFFF00"/>
                </a:solidFill>
                <a:latin typeface="AR CENA" pitchFamily="2" charset="0"/>
              </a:rPr>
              <a:t>bem junto a mim.</a:t>
            </a:r>
            <a:endParaRPr lang="pt-BR" dirty="0">
              <a:solidFill>
                <a:srgbClr val="FFFF00"/>
              </a:solidFill>
              <a:latin typeface="AR CENA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595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1000">
        <p:cover/>
      </p:transition>
    </mc:Choice>
    <mc:Fallback xmlns="">
      <p:transition spd="slow" advClick="0" advTm="11000">
        <p:cover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92000"/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1547664" y="4083918"/>
            <a:ext cx="305885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dirty="0" smtClean="0">
                <a:solidFill>
                  <a:srgbClr val="FFFF00"/>
                </a:solidFill>
                <a:latin typeface="AR CENA" pitchFamily="2" charset="0"/>
              </a:rPr>
              <a:t>Mas eu não sei, o que fazer, para lhe dizer,</a:t>
            </a:r>
          </a:p>
          <a:p>
            <a:pPr algn="ctr"/>
            <a:r>
              <a:rPr lang="pt-BR" dirty="0" smtClean="0">
                <a:solidFill>
                  <a:srgbClr val="FFFF00"/>
                </a:solidFill>
                <a:latin typeface="AR CENA" pitchFamily="2" charset="0"/>
              </a:rPr>
              <a:t>que eu, só quero você</a:t>
            </a:r>
            <a:r>
              <a:rPr lang="pt-BR" dirty="0" smtClean="0">
                <a:solidFill>
                  <a:srgbClr val="FFFF00"/>
                </a:solidFill>
              </a:rPr>
              <a:t>.</a:t>
            </a:r>
            <a:endParaRPr lang="pt-BR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1971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1000">
        <p14:reveal/>
      </p:transition>
    </mc:Choice>
    <mc:Fallback xmlns="">
      <p:transition spd="slow" advClick="0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92000"/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1619672" y="4083918"/>
            <a:ext cx="127470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dirty="0" smtClean="0">
                <a:solidFill>
                  <a:srgbClr val="FFFF00"/>
                </a:solidFill>
                <a:latin typeface="AR CENA" pitchFamily="2" charset="0"/>
              </a:rPr>
              <a:t>Quero voltar</a:t>
            </a:r>
          </a:p>
          <a:p>
            <a:pPr algn="ctr"/>
            <a:r>
              <a:rPr lang="pt-BR" dirty="0" smtClean="0">
                <a:solidFill>
                  <a:srgbClr val="FFFF00"/>
                </a:solidFill>
                <a:latin typeface="AR CENA" pitchFamily="2" charset="0"/>
              </a:rPr>
              <a:t>ao meu passado.</a:t>
            </a:r>
            <a:endParaRPr lang="pt-BR" dirty="0">
              <a:solidFill>
                <a:srgbClr val="FFFF00"/>
              </a:solidFill>
              <a:latin typeface="AR CENA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18352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1000">
        <p:cover/>
      </p:transition>
    </mc:Choice>
    <mc:Fallback xmlns="">
      <p:transition spd="slow" advClick="0" advTm="11000">
        <p:cover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92000"/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1562371" y="4299943"/>
            <a:ext cx="257795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dirty="0" smtClean="0">
                <a:solidFill>
                  <a:srgbClr val="FFFF00"/>
                </a:solidFill>
                <a:latin typeface="AR CENA" pitchFamily="2" charset="0"/>
              </a:rPr>
              <a:t>Quem sabe talvez eu seja um pouco</a:t>
            </a:r>
          </a:p>
          <a:p>
            <a:pPr algn="ctr"/>
            <a:r>
              <a:rPr lang="pt-BR" dirty="0" smtClean="0">
                <a:solidFill>
                  <a:srgbClr val="FFFF00"/>
                </a:solidFill>
                <a:latin typeface="AR CENA" pitchFamily="2" charset="0"/>
              </a:rPr>
              <a:t>mais feliz.</a:t>
            </a:r>
            <a:endParaRPr lang="pt-BR" dirty="0">
              <a:solidFill>
                <a:srgbClr val="FFFF00"/>
              </a:solidFill>
              <a:latin typeface="AR CENA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348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1000">
        <p14:flip dir="r"/>
      </p:transition>
    </mc:Choice>
    <mc:Fallback xmlns="">
      <p:transition spd="slow" advClick="0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92000"/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1259632" y="3939902"/>
            <a:ext cx="19894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dirty="0" smtClean="0">
                <a:solidFill>
                  <a:srgbClr val="FFFF00"/>
                </a:solidFill>
                <a:latin typeface="AR CENA" pitchFamily="2" charset="0"/>
              </a:rPr>
              <a:t>E não te encontrar</a:t>
            </a:r>
          </a:p>
          <a:p>
            <a:pPr algn="ctr"/>
            <a:r>
              <a:rPr lang="pt-BR" dirty="0" smtClean="0">
                <a:solidFill>
                  <a:srgbClr val="FFFF00"/>
                </a:solidFill>
                <a:latin typeface="AR CENA" pitchFamily="2" charset="0"/>
              </a:rPr>
              <a:t>em outros braços.</a:t>
            </a:r>
            <a:endParaRPr lang="pt-BR" dirty="0">
              <a:solidFill>
                <a:srgbClr val="FFFF00"/>
              </a:solidFill>
              <a:latin typeface="AR CENA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94619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1000">
        <p14:prism/>
      </p:transition>
    </mc:Choice>
    <mc:Fallback xmlns="">
      <p:transition spd="slow" advClick="0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92000"/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1475656" y="4155926"/>
            <a:ext cx="262123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dirty="0" smtClean="0">
                <a:solidFill>
                  <a:srgbClr val="FFFF00"/>
                </a:solidFill>
                <a:latin typeface="AR CENA" pitchFamily="2" charset="0"/>
              </a:rPr>
              <a:t>Para eu poder, te dar  o meu grande</a:t>
            </a:r>
          </a:p>
          <a:p>
            <a:pPr algn="ctr"/>
            <a:r>
              <a:rPr lang="pt-BR" dirty="0" smtClean="0">
                <a:solidFill>
                  <a:srgbClr val="FFFF00"/>
                </a:solidFill>
                <a:latin typeface="AR CENA" pitchFamily="2" charset="0"/>
              </a:rPr>
              <a:t>amor.</a:t>
            </a:r>
            <a:endParaRPr lang="pt-BR" dirty="0">
              <a:solidFill>
                <a:srgbClr val="FFFF00"/>
              </a:solidFill>
              <a:latin typeface="AR CENA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5364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1000">
        <p14:doors dir="vert"/>
      </p:transition>
    </mc:Choice>
    <mc:Fallback xmlns="">
      <p:transition spd="slow" advClick="0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92000"/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1588246" y="4191930"/>
            <a:ext cx="2247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dirty="0" smtClean="0">
                <a:solidFill>
                  <a:srgbClr val="FFFF00"/>
                </a:solidFill>
                <a:latin typeface="AR CENA" pitchFamily="2" charset="0"/>
              </a:rPr>
              <a:t>Vou realizar meu sonho enfim.</a:t>
            </a:r>
            <a:endParaRPr lang="pt-BR" dirty="0">
              <a:solidFill>
                <a:srgbClr val="FFFF00"/>
              </a:solidFill>
              <a:latin typeface="AR CENA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8011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11000">
        <p:push dir="r"/>
      </p:transition>
    </mc:Choice>
    <mc:Fallback xmlns="">
      <p:transition spd="slow" advClick="0" advTm="11000">
        <p:push dir="r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92000"/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1403648" y="3939902"/>
            <a:ext cx="297023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dirty="0" smtClean="0">
                <a:solidFill>
                  <a:srgbClr val="FFFF00"/>
                </a:solidFill>
                <a:latin typeface="AR CENA" pitchFamily="2" charset="0"/>
              </a:rPr>
              <a:t>Eu vou te amar, te amar, te amar</a:t>
            </a:r>
          </a:p>
          <a:p>
            <a:pPr algn="ctr"/>
            <a:r>
              <a:rPr lang="pt-BR" dirty="0" smtClean="0">
                <a:solidFill>
                  <a:srgbClr val="FFFF00"/>
                </a:solidFill>
                <a:latin typeface="AR CENA" pitchFamily="2" charset="0"/>
              </a:rPr>
              <a:t>sempre te amar.</a:t>
            </a:r>
            <a:endParaRPr lang="pt-BR" dirty="0">
              <a:solidFill>
                <a:srgbClr val="FFFF00"/>
              </a:solidFill>
              <a:latin typeface="AR CENA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94992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1000">
        <p:wheel spokes="1"/>
      </p:transition>
    </mc:Choice>
    <mc:Fallback xmlns="">
      <p:transition spd="slow" advClick="0" advTm="11000">
        <p:wheel spokes="1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92000"/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827584" y="4083918"/>
            <a:ext cx="43204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dirty="0" smtClean="0">
                <a:solidFill>
                  <a:srgbClr val="FFFF00"/>
                </a:solidFill>
                <a:latin typeface="AR CENA" pitchFamily="2" charset="0"/>
              </a:rPr>
              <a:t>Deixa eu sonhar, sentir no sonho</a:t>
            </a:r>
          </a:p>
          <a:p>
            <a:pPr algn="ctr"/>
            <a:r>
              <a:rPr lang="pt-BR" dirty="0" smtClean="0">
                <a:solidFill>
                  <a:srgbClr val="FFFF00"/>
                </a:solidFill>
                <a:latin typeface="AR CENA" pitchFamily="2" charset="0"/>
              </a:rPr>
              <a:t>tenho você...</a:t>
            </a:r>
            <a:endParaRPr lang="pt-BR" dirty="0">
              <a:solidFill>
                <a:srgbClr val="FFFF00"/>
              </a:solidFill>
              <a:latin typeface="AR CENA" pitchFamily="2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6192216" y="4191966"/>
            <a:ext cx="2195988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pt-BR" sz="1100" b="1" dirty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Para o resto de nossas vidas levaremos pessoas guardadas dentro de nós.</a:t>
            </a:r>
          </a:p>
        </p:txBody>
      </p:sp>
    </p:spTree>
    <p:extLst>
      <p:ext uri="{BB962C8B-B14F-4D97-AF65-F5344CB8AC3E}">
        <p14:creationId xmlns:p14="http://schemas.microsoft.com/office/powerpoint/2010/main" val="1618848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1000">
        <p14:ripple/>
      </p:transition>
    </mc:Choice>
    <mc:Fallback xmlns="">
      <p:transition spd="slow" advClick="0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5599427" y="2278929"/>
            <a:ext cx="3411223" cy="26468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pt-BR" sz="12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/>
            <a:r>
              <a:rPr lang="pt-BR" sz="1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CRIAÇÃO </a:t>
            </a:r>
            <a:r>
              <a:rPr lang="pt-BR" sz="16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E </a:t>
            </a:r>
            <a:r>
              <a:rPr lang="pt-BR" sz="1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APRESENTAÇÃO </a:t>
            </a:r>
            <a:endParaRPr lang="pt-BR" sz="36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algn="r"/>
            <a:r>
              <a:rPr lang="pt-BR" sz="7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V</a:t>
            </a:r>
            <a:r>
              <a:rPr lang="pt-BR" sz="32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uhaus 93" panose="04030905020B02020C02" pitchFamily="82" charset="0"/>
                <a:cs typeface="David" panose="020E0502060401010101" pitchFamily="34" charset="-79"/>
              </a:rPr>
              <a:t>ENDRAMINI</a:t>
            </a:r>
            <a:r>
              <a:rPr lang="pt-BR" sz="16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endParaRPr lang="pt-BR" sz="1500" b="1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/>
            <a:r>
              <a:rPr lang="pt-BR" sz="1200" b="1" u="sng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Imagens &amp; Sons</a:t>
            </a:r>
            <a:endParaRPr lang="pt-BR" sz="12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/>
            <a:r>
              <a:rPr lang="pt-BR" sz="12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Acervo Pessoal </a:t>
            </a:r>
            <a:r>
              <a:rPr lang="pt-BR" sz="12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  </a:t>
            </a:r>
            <a:endParaRPr lang="pt-BR" sz="1200" b="1" u="sng" spc="3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/>
            <a:r>
              <a:rPr lang="pt-BR" sz="1200" b="1" u="sng" spc="3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Músicas</a:t>
            </a:r>
            <a:endParaRPr lang="pt-BR" sz="105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/>
            <a:r>
              <a:rPr lang="pt-BR" sz="12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sz="1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Em Algum Lugar do Passado</a:t>
            </a:r>
          </a:p>
          <a:p>
            <a:pPr algn="r"/>
            <a:r>
              <a:rPr lang="pt-BR" sz="12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sz="12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Absolute</a:t>
            </a:r>
            <a:r>
              <a:rPr lang="pt-BR" sz="1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Love</a:t>
            </a:r>
            <a:r>
              <a:rPr lang="pt-BR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sz="15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endParaRPr lang="pt-BR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251520" y="3772385"/>
            <a:ext cx="6336704" cy="1200329"/>
          </a:xfrm>
          <a:prstGeom prst="rect">
            <a:avLst/>
          </a:prstGeom>
          <a:ln w="28575"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pt-BR" sz="1100" dirty="0">
                <a:solidFill>
                  <a:srgbClr val="0070C0"/>
                </a:solidFill>
                <a:latin typeface="Britannic Bold" panose="020B0903060703020204" pitchFamily="34" charset="0"/>
              </a:rPr>
              <a:t>ACESSE  MEUS  ESPAÇOS  CULTURAIS  E  TORNE-SE  MEU </a:t>
            </a:r>
            <a:r>
              <a:rPr lang="pt-BR" sz="1100" dirty="0" smtClean="0">
                <a:solidFill>
                  <a:srgbClr val="0070C0"/>
                </a:solidFill>
                <a:latin typeface="Britannic Bold" panose="020B0903060703020204" pitchFamily="34" charset="0"/>
              </a:rPr>
              <a:t>SEGUIDOR</a:t>
            </a:r>
          </a:p>
          <a:p>
            <a:pPr algn="ctr"/>
            <a:r>
              <a:rPr lang="pt-BR" sz="1100" dirty="0" smtClean="0">
                <a:solidFill>
                  <a:srgbClr val="0070C0"/>
                </a:solidFill>
                <a:latin typeface="Britannic Bold" panose="020B0903060703020204" pitchFamily="34" charset="0"/>
              </a:rPr>
              <a:t>REFLEXÃO:</a:t>
            </a:r>
          </a:p>
          <a:p>
            <a:pPr algn="ctr"/>
            <a:r>
              <a:rPr lang="pt-BR" sz="1200" dirty="0" smtClean="0">
                <a:solidFill>
                  <a:srgbClr val="0070C0"/>
                </a:solidFill>
                <a:latin typeface="Britannic Bold" panose="020B0903060703020204" pitchFamily="34" charset="0"/>
              </a:rPr>
              <a:t>Não se deixe abater pela tristeza. Todas as dores terminam. Aguarde que o tempo, com suas mãos cheias de balsamo traga o frescor. A ação do tempo é infalível, e nos guia suavemente pelo caminho certo, aliviando nossas dores, assim como a brisa leve abranda o calor do verão</a:t>
            </a:r>
            <a:r>
              <a:rPr lang="pt-BR" sz="800" dirty="0" smtClean="0">
                <a:solidFill>
                  <a:srgbClr val="0070C0"/>
                </a:solidFill>
                <a:latin typeface="Britannic Bold" panose="020B0903060703020204" pitchFamily="34" charset="0"/>
              </a:rPr>
              <a:t>.</a:t>
            </a:r>
            <a:endParaRPr lang="pt-BR" sz="1050" dirty="0">
              <a:solidFill>
                <a:srgbClr val="002060"/>
              </a:solidFill>
              <a:latin typeface="Britannic Bold" panose="020B0903060703020204" pitchFamily="34" charset="0"/>
            </a:endParaRPr>
          </a:p>
        </p:txBody>
      </p:sp>
      <p:grpSp>
        <p:nvGrpSpPr>
          <p:cNvPr id="11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rgbClr val="FFC000"/>
          </a:solidFill>
        </p:grpSpPr>
        <p:grpSp>
          <p:nvGrpSpPr>
            <p:cNvPr id="13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2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2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14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2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2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15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9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20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16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7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8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</p:grpSp>
      <p:pic>
        <p:nvPicPr>
          <p:cNvPr id="25" name="Imagem 2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00514" y="265666"/>
            <a:ext cx="3060649" cy="2093621"/>
          </a:xfrm>
          <a:prstGeom prst="rect">
            <a:avLst/>
          </a:prstGeom>
          <a:ln>
            <a:noFill/>
          </a:ln>
          <a:effectLst>
            <a:softEdge rad="635000"/>
          </a:effectLst>
        </p:spPr>
      </p:pic>
      <p:sp>
        <p:nvSpPr>
          <p:cNvPr id="3" name="CaixaDeTexto 2"/>
          <p:cNvSpPr txBox="1"/>
          <p:nvPr/>
        </p:nvSpPr>
        <p:spPr>
          <a:xfrm>
            <a:off x="6804248" y="2929395"/>
            <a:ext cx="23802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pt-BR" sz="2400" dirty="0">
                <a:solidFill>
                  <a:srgbClr val="FF0000"/>
                </a:solidFill>
                <a:latin typeface="Cooper Black" panose="0208090404030B020404" pitchFamily="18" charset="0"/>
                <a:cs typeface="David" panose="020E0502060401010101"/>
              </a:rPr>
              <a:t>TONINHO 44</a:t>
            </a:r>
          </a:p>
        </p:txBody>
      </p:sp>
    </p:spTree>
    <p:extLst>
      <p:ext uri="{BB962C8B-B14F-4D97-AF65-F5344CB8AC3E}">
        <p14:creationId xmlns:p14="http://schemas.microsoft.com/office/powerpoint/2010/main" val="2725546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00000">
        <p14:window dir="vert"/>
        <p:sndAc>
          <p:stSnd>
            <p:snd r:embed="rId3" name="Absolute love.wav"/>
          </p:stSnd>
        </p:sndAc>
      </p:transition>
    </mc:Choice>
    <mc:Fallback xmlns="">
      <p:transition spd="slow" advClick="0" advTm="100000">
        <p:fade/>
        <p:sndAc>
          <p:stSnd>
            <p:snd r:embed="rId8" name="Absolute lov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000"/>
                            </p:stCondLst>
                            <p:childTnLst>
                              <p:par>
                                <p:cTn id="1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9000"/>
                            </p:stCondLst>
                            <p:childTnLst>
                              <p:par>
                                <p:cTn id="2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3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2000"/>
                            </p:stCondLst>
                            <p:childTnLst>
                              <p:par>
                                <p:cTn id="2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3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5000"/>
                            </p:stCondLst>
                            <p:childTnLst>
                              <p:par>
                                <p:cTn id="3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25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25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25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7250"/>
                            </p:stCondLst>
                            <p:childTnLst>
                              <p:par>
                                <p:cTn id="3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25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225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25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9500"/>
                            </p:stCondLst>
                            <p:childTnLst>
                              <p:par>
                                <p:cTn id="4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25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225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25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1750"/>
                            </p:stCondLst>
                            <p:childTnLst>
                              <p:par>
                                <p:cTn id="5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225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225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25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4000"/>
                            </p:stCondLst>
                            <p:childTnLst>
                              <p:par>
                                <p:cTn id="5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theme/_rels/them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M ALGUM LUGAR DO PASSADO - S">
  <a:themeElements>
    <a:clrScheme name="Personalizada 2">
      <a:dk1>
        <a:srgbClr val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DELO 1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Viagem">
  <a:themeElements>
    <a:clrScheme name="Elementar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Escritório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Verve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arquivo_173_21082019105515</Template>
  <TotalTime>19</TotalTime>
  <Words>572</Words>
  <Application>Microsoft Office PowerPoint</Application>
  <PresentationFormat>Apresentação na tela (16:9)</PresentationFormat>
  <Paragraphs>49</Paragraphs>
  <Slides>15</Slides>
  <Notes>1</Notes>
  <HiddenSlides>0</HiddenSlides>
  <MMClips>0</MMClips>
  <ScaleCrop>false</ScaleCrop>
  <HeadingPairs>
    <vt:vector size="6" baseType="variant">
      <vt:variant>
        <vt:lpstr>Fontes usadas</vt:lpstr>
      </vt:variant>
      <vt:variant>
        <vt:i4>14</vt:i4>
      </vt:variant>
      <vt:variant>
        <vt:lpstr>Tema</vt:lpstr>
      </vt:variant>
      <vt:variant>
        <vt:i4>3</vt:i4>
      </vt:variant>
      <vt:variant>
        <vt:lpstr>Títulos de slides</vt:lpstr>
      </vt:variant>
      <vt:variant>
        <vt:i4>15</vt:i4>
      </vt:variant>
    </vt:vector>
  </HeadingPairs>
  <TitlesOfParts>
    <vt:vector size="32" baseType="lpstr">
      <vt:lpstr>AR BLANCA</vt:lpstr>
      <vt:lpstr>AR CENA</vt:lpstr>
      <vt:lpstr>Arial</vt:lpstr>
      <vt:lpstr>Bauhaus 93</vt:lpstr>
      <vt:lpstr>Bernard MT Condensed</vt:lpstr>
      <vt:lpstr>Bodoni MT Black</vt:lpstr>
      <vt:lpstr>Britannic Bold</vt:lpstr>
      <vt:lpstr>Calibri</vt:lpstr>
      <vt:lpstr>Cambria</vt:lpstr>
      <vt:lpstr>Cooper Black</vt:lpstr>
      <vt:lpstr>David</vt:lpstr>
      <vt:lpstr>Elephant</vt:lpstr>
      <vt:lpstr>Maiandra GD</vt:lpstr>
      <vt:lpstr>Wingdings 2</vt:lpstr>
      <vt:lpstr>EM ALGUM LUGAR DO PASSADO - S</vt:lpstr>
      <vt:lpstr>MODELO 1</vt:lpstr>
      <vt:lpstr>2_Viagem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William Prestes</dc:creator>
  <cp:lastModifiedBy>William Prestes</cp:lastModifiedBy>
  <cp:revision>3</cp:revision>
  <dcterms:created xsi:type="dcterms:W3CDTF">2023-09-29T16:32:59Z</dcterms:created>
  <dcterms:modified xsi:type="dcterms:W3CDTF">2023-09-29T16:52:35Z</dcterms:modified>
  <cp:contentStatus/>
</cp:coreProperties>
</file>