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33" r:id="rId2"/>
  </p:sldMasterIdLst>
  <p:notesMasterIdLst>
    <p:notesMasterId r:id="rId9"/>
  </p:notesMasterIdLst>
  <p:sldIdLst>
    <p:sldId id="296" r:id="rId3"/>
    <p:sldId id="321" r:id="rId4"/>
    <p:sldId id="322" r:id="rId5"/>
    <p:sldId id="323" r:id="rId6"/>
    <p:sldId id="324" r:id="rId7"/>
    <p:sldId id="307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46" autoAdjust="0"/>
  </p:normalViewPr>
  <p:slideViewPr>
    <p:cSldViewPr>
      <p:cViewPr varScale="1">
        <p:scale>
          <a:sx n="101" d="100"/>
          <a:sy n="101" d="100"/>
        </p:scale>
        <p:origin x="91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17/11/2020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807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7824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216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638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53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93326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6134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332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17/11/2020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350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5259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92007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5250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071421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940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935760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35381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139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4371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4.jpg"/><Relationship Id="rId7" Type="http://schemas.openxmlformats.org/officeDocument/2006/relationships/image" Target="../media/image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gif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584932" y="340124"/>
            <a:ext cx="4995180" cy="346322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sz="2800" b="1" i="1" spc="50" dirty="0" smtClean="0">
                <a:ln w="9525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  <a:cs typeface="MV Boli" panose="02000500030200090000" pitchFamily="2" charset="0"/>
              </a:rPr>
              <a:t>Desta vez,</a:t>
            </a:r>
            <a:endParaRPr lang="pt-BR" sz="3200" b="1" i="1" spc="50" dirty="0" smtClean="0">
              <a:ln w="9525" cmpd="sng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itannic Bold" panose="020B0903060703020204" pitchFamily="34" charset="0"/>
              <a:cs typeface="MV Boli" panose="02000500030200090000" pitchFamily="2" charset="0"/>
            </a:endParaRPr>
          </a:p>
          <a:p>
            <a:pPr algn="ctr"/>
            <a:endParaRPr lang="pt-BR" sz="2000" b="1" i="1" spc="50" dirty="0" smtClean="0">
              <a:ln w="9525" cmpd="sng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itannic Bold" panose="020B0903060703020204" pitchFamily="34" charset="0"/>
            </a:endParaRPr>
          </a:p>
          <a:p>
            <a:pPr algn="ctr"/>
            <a:r>
              <a:rPr lang="pt-BR" sz="3600" b="1" i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itannic Bold" panose="020B0903060703020204" pitchFamily="34" charset="0"/>
              </a:rPr>
              <a:t>JORGE HUMBERTO</a:t>
            </a:r>
            <a:endParaRPr lang="pt-BR" sz="3600" b="1" i="1" spc="50" dirty="0" smtClean="0">
              <a:ln w="9525" cmpd="sng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itannic Bold" panose="020B0903060703020204" pitchFamily="34" charset="0"/>
            </a:endParaRPr>
          </a:p>
          <a:p>
            <a:pPr algn="ctr"/>
            <a:endParaRPr lang="pt-BR" sz="2800" b="1" i="1" spc="50" dirty="0" smtClean="0">
              <a:ln w="9525" cmpd="sng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Britannic Bold" panose="020B0903060703020204" pitchFamily="34" charset="0"/>
            </a:endParaRPr>
          </a:p>
          <a:p>
            <a:pPr algn="ctr"/>
            <a:r>
              <a:rPr lang="pt-BR" sz="2800" b="1" i="1" spc="50" dirty="0" smtClean="0">
                <a:ln w="9525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</a:rPr>
              <a:t>em sua construção poética, </a:t>
            </a:r>
            <a:r>
              <a:rPr lang="pt-BR" sz="2800" b="1" i="1" spc="50" dirty="0" smtClean="0">
                <a:ln w="9525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</a:rPr>
              <a:t>(abril 2003)  </a:t>
            </a:r>
            <a:r>
              <a:rPr lang="pt-BR" sz="2800" b="1" i="1" spc="50" dirty="0" smtClean="0">
                <a:ln w="9525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</a:rPr>
              <a:t>intitulou</a:t>
            </a:r>
          </a:p>
          <a:p>
            <a:pPr algn="ctr"/>
            <a:r>
              <a:rPr lang="pt-BR" sz="2800" b="1" i="1" spc="50" dirty="0" smtClean="0">
                <a:ln w="9525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ritannic Bold" panose="020B0903060703020204" pitchFamily="34" charset="0"/>
              </a:rPr>
              <a:t>o seu poema de </a:t>
            </a:r>
          </a:p>
          <a:p>
            <a:pPr algn="ctr"/>
            <a:endParaRPr lang="pt-BR" sz="2400" b="1" i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Kristen ITC" panose="03050502040202030202" pitchFamily="66" charset="0"/>
            </a:endParaRPr>
          </a:p>
          <a:p>
            <a:pPr algn="ctr"/>
            <a:endParaRPr lang="pt-BR" sz="2400" i="1" kern="2800" spc="27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Kristen ITC" panose="03050502040202030202" pitchFamily="66" charset="0"/>
            </a:endParaRPr>
          </a:p>
          <a:p>
            <a:r>
              <a:rPr lang="pt-BR" sz="4000" b="1" i="1" kern="2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Kristen ITC" panose="03050502040202030202" pitchFamily="66" charset="0"/>
              </a:rPr>
              <a:t>PATÉTICO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5174727" y="4434991"/>
            <a:ext cx="3835923" cy="553998"/>
          </a:xfrm>
          <a:prstGeom prst="rect">
            <a:avLst/>
          </a:prstGeom>
          <a:scene3d>
            <a:camera prst="orthographicFront"/>
            <a:lightRig rig="sunrise" dir="t">
              <a:rot lat="0" lon="0" rev="1200000"/>
            </a:lightRig>
          </a:scene3d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05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“</a:t>
            </a:r>
            <a:r>
              <a:rPr lang="pt-BR" sz="1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Por </a:t>
            </a:r>
            <a:r>
              <a:rPr lang="pt-BR" sz="1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decisão do autor, </a:t>
            </a:r>
            <a:r>
              <a:rPr lang="pt-BR" sz="1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o texto está escrito de acordo com a antiga </a:t>
            </a:r>
            <a:r>
              <a:rPr lang="pt-BR" sz="1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ortografia</a:t>
            </a:r>
            <a:r>
              <a:rPr lang="pt-BR" sz="105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” </a:t>
            </a:r>
            <a:endParaRPr lang="pt-BR" sz="1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Eras Bold ITC" panose="020B0907030504020204" pitchFamily="34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2" name="Rectangle 1"/>
          <p:cNvSpPr>
            <a:spLocks noChangeArrowheads="1"/>
          </p:cNvSpPr>
          <p:nvPr/>
        </p:nvSpPr>
        <p:spPr bwMode="auto">
          <a:xfrm rot="513663">
            <a:off x="306553" y="3953891"/>
            <a:ext cx="451368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/>
          <a:scene3d>
            <a:camera prst="obliqueBottomRight"/>
            <a:lightRig rig="threePt" dir="t"/>
          </a:scene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200" b="0" i="0" u="none" strike="noStrike" cap="none" normalizeH="0" baseline="0" dirty="0" smtClean="0">
                <a:ln>
                  <a:solidFill>
                    <a:schemeClr val="accent6"/>
                  </a:solidFill>
                </a:ln>
                <a:solidFill>
                  <a:srgbClr val="333333"/>
                </a:solidFill>
                <a:effectLst/>
                <a:latin typeface="Arial Black" panose="020B0A04020102020204" pitchFamily="34" charset="0"/>
                <a:cs typeface="Arial" panose="020B0604020202020204" pitchFamily="34" charset="0"/>
              </a:rPr>
              <a:t>Que move os afetos,</a:t>
            </a:r>
            <a:r>
              <a:rPr lang="pt-BR" altLang="pt-BR" sz="1200" dirty="0" smtClean="0">
                <a:ln>
                  <a:solidFill>
                    <a:schemeClr val="accent6"/>
                  </a:solidFill>
                </a:ln>
                <a:latin typeface="Arial Black" panose="020B0A04020102020204" pitchFamily="34" charset="0"/>
              </a:rPr>
              <a:t> </a:t>
            </a:r>
            <a:r>
              <a:rPr kumimoji="0" lang="pt-BR" altLang="pt-BR" sz="1200" b="0" i="0" u="none" strike="noStrike" cap="none" normalizeH="0" baseline="0" dirty="0" smtClean="0">
                <a:ln>
                  <a:solidFill>
                    <a:schemeClr val="accent6"/>
                  </a:solidFill>
                </a:ln>
                <a:solidFill>
                  <a:srgbClr val="333333"/>
                </a:solidFill>
                <a:effectLst/>
                <a:latin typeface="Arial Black" panose="020B0A04020102020204" pitchFamily="34" charset="0"/>
                <a:cs typeface="Arial" panose="020B0604020202020204" pitchFamily="34" charset="0"/>
              </a:rPr>
              <a:t>suscita piedade, dó ou tristeza,</a:t>
            </a:r>
            <a:endParaRPr kumimoji="0" lang="pt-BR" altLang="pt-BR" sz="1200" b="0" i="0" u="none" strike="noStrike" cap="none" normalizeH="0" baseline="0" dirty="0" smtClean="0">
              <a:ln>
                <a:solidFill>
                  <a:schemeClr val="accent6"/>
                </a:solidFill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200" b="0" i="0" u="none" strike="noStrike" cap="none" normalizeH="0" baseline="0" dirty="0" smtClean="0">
                <a:ln>
                  <a:solidFill>
                    <a:schemeClr val="accent6"/>
                  </a:solidFill>
                </a:ln>
                <a:solidFill>
                  <a:srgbClr val="333333"/>
                </a:solidFill>
                <a:effectLst/>
                <a:latin typeface="Arial Black" panose="020B0A04020102020204" pitchFamily="34" charset="0"/>
                <a:cs typeface="Arial" panose="020B0604020202020204" pitchFamily="34" charset="0"/>
              </a:rPr>
              <a:t>causa desdém por ser ridículo ou exagerado</a:t>
            </a:r>
            <a:endParaRPr kumimoji="0" lang="pt-BR" altLang="pt-BR" sz="1200" b="0" i="0" u="none" strike="noStrike" cap="none" normalizeH="0" baseline="0" dirty="0" smtClean="0">
              <a:ln>
                <a:solidFill>
                  <a:schemeClr val="accent6"/>
                </a:solidFill>
              </a:ln>
              <a:solidFill>
                <a:schemeClr val="tx1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25000">
        <p:fade/>
        <p:sndAc>
          <p:stSnd loop="1">
            <p:snd r:embed="rId2" name="Yann Tiersen - Comptine D'un Autre Ete.wav"/>
          </p:stSnd>
        </p:sndAc>
      </p:transition>
    </mc:Choice>
    <mc:Fallback xmlns="">
      <p:transition spd="slow" advClick="0" advTm="25000">
        <p:fade/>
        <p:sndAc>
          <p:stSnd loop="1">
            <p:snd r:embed="rId5" name="Yann Tiersen - Comptine D'un Autre E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250"/>
                            </p:stCondLst>
                            <p:childTnLst>
                              <p:par>
                                <p:cTn id="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500"/>
                            </p:stCondLst>
                            <p:childTnLst>
                              <p:par>
                                <p:cTn id="3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750"/>
                            </p:stCondLst>
                            <p:childTnLst>
                              <p:par>
                                <p:cTn id="4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10000">
              <a:schemeClr val="accent2">
                <a:lumMod val="5000"/>
                <a:lumOff val="95000"/>
                <a:alpha val="88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56388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184" y="14858"/>
            <a:ext cx="3724183" cy="51286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361" y="7362"/>
            <a:ext cx="3605569" cy="5136138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197" y="223314"/>
            <a:ext cx="6120679" cy="431315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381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softEdge rad="63500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divot"/>
            <a:contourClr>
              <a:srgbClr val="C0C0C0"/>
            </a:contourClr>
          </a:sp3d>
        </p:spPr>
      </p:pic>
      <p:sp>
        <p:nvSpPr>
          <p:cNvPr id="20" name="Retângulo 19"/>
          <p:cNvSpPr/>
          <p:nvPr/>
        </p:nvSpPr>
        <p:spPr>
          <a:xfrm rot="277354">
            <a:off x="2538949" y="418741"/>
            <a:ext cx="4645751" cy="3901603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posso ser egoísta,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havendo gente a sofrer?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posso pensar em mim,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 crianças a morrer?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direito me assiste,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pena me resiste,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tantos há sem ter o que comer?</a:t>
            </a:r>
          </a:p>
        </p:txBody>
      </p:sp>
    </p:spTree>
    <p:extLst>
      <p:ext uri="{BB962C8B-B14F-4D97-AF65-F5344CB8AC3E}">
        <p14:creationId xmlns:p14="http://schemas.microsoft.com/office/powerpoint/2010/main" val="125591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  <p:sndAc>
          <p:stSnd loop="1">
            <p:snd r:embed="rId2" name="richard c  bridge_over_troubled_water.wav"/>
          </p:stSnd>
        </p:sndAc>
      </p:transition>
    </mc:Choice>
    <mc:Fallback xmlns="">
      <p:transition spd="slow" advClick="0" advTm="33000">
        <p:fade/>
        <p:sndAc>
          <p:stSnd loop="1">
            <p:snd r:embed="rId8" name="richard c  bridge_over_troubled_wat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5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75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25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25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25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25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5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25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25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25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75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25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25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25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25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25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25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25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25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25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250" fill="hold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6495" y="4033390"/>
            <a:ext cx="50429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Espelhos de Vaidade</a:t>
            </a:r>
            <a:endParaRPr lang="pt-BR" sz="36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Explosão 2 2"/>
          <p:cNvSpPr/>
          <p:nvPr/>
        </p:nvSpPr>
        <p:spPr>
          <a:xfrm>
            <a:off x="180541" y="108747"/>
            <a:ext cx="7044132" cy="392847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79" y="867963"/>
            <a:ext cx="3751298" cy="216024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04009"/>
            <a:ext cx="8881074" cy="4935484"/>
          </a:xfrm>
          <a:prstGeom prst="rect">
            <a:avLst/>
          </a:prstGeom>
        </p:spPr>
      </p:pic>
      <p:sp>
        <p:nvSpPr>
          <p:cNvPr id="19" name="Retângulo 18"/>
          <p:cNvSpPr/>
          <p:nvPr/>
        </p:nvSpPr>
        <p:spPr>
          <a:xfrm>
            <a:off x="3275316" y="494259"/>
            <a:ext cx="7007102" cy="4154984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Como posso sentir eu a dor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não ter,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ou uma sua ausência sequer,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neste mundo onde seria amor,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vejo homem batendo em mulher,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bebés maltratados,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animais sendo espancados,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mentira a regurgitar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espelhos de vaidade,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onde só vale a verdade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que sabe disfarçar</a:t>
            </a:r>
            <a:r>
              <a:rPr lang="pt-BR" altLang="pt-BR" sz="1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3000">
        <p:fade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6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 fill="hold">
                                          <p:stCondLst>
                                            <p:cond delay="9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accel="100000" fill="hold">
                                          <p:stCondLst>
                                            <p:cond delay="9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25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75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25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000"/>
                            </p:stCondLst>
                            <p:childTnLst>
                              <p:par>
                                <p:cTn id="4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25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25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25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25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25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25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25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750"/>
                            </p:stCondLst>
                            <p:childTnLst>
                              <p:par>
                                <p:cTn id="6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25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25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25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600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25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25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25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25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25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250" fill="hold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250" fill="hold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250" fill="hold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425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4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250" fill="hold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250" fill="hold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250" fill="hold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250"/>
                                        <p:tgtEl>
                                          <p:spTgt spid="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683568" y="3751737"/>
            <a:ext cx="24016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 PECA </a:t>
            </a:r>
          </a:p>
          <a:p>
            <a:pPr algn="ctr"/>
            <a:r>
              <a:rPr lang="pt-BR" sz="2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 OMISSÕES</a:t>
            </a:r>
            <a:endParaRPr lang="pt-BR" sz="2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63" y="178857"/>
            <a:ext cx="4968552" cy="363655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98106"/>
            <a:ext cx="8903144" cy="4947288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3" y="106455"/>
            <a:ext cx="4899873" cy="4706845"/>
          </a:xfrm>
          <a:prstGeom prst="roundRect">
            <a:avLst>
              <a:gd name="adj" fmla="val 16667"/>
            </a:avLst>
          </a:prstGeom>
          <a:ln w="28575">
            <a:solidFill>
              <a:schemeClr val="tx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63500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2" name="Retângulo 21"/>
          <p:cNvSpPr/>
          <p:nvPr/>
        </p:nvSpPr>
        <p:spPr>
          <a:xfrm>
            <a:off x="3995936" y="898037"/>
            <a:ext cx="4032448" cy="3416320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me condói?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quem me julgo importância?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sou nem este,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sou só esta distância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me peca por omissão,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que não faço,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que não traço,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fora eu comum </a:t>
            </a:r>
            <a:r>
              <a:rPr lang="pt-BR" alt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cidadão</a:t>
            </a:r>
            <a:endParaRPr lang="pt-BR" alt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25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4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4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75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25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25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25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25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25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5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25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25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375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25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25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25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25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25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25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25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25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250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25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25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133351" y="1389347"/>
            <a:ext cx="288032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Verdade</a:t>
            </a:r>
            <a:r>
              <a:rPr lang="pt-BR" alt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</a:t>
            </a:r>
            <a:endParaRPr lang="pt-BR" altLang="pt-BR" sz="40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acabaste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alt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falar</a:t>
            </a:r>
            <a:r>
              <a:rPr lang="pt-BR" alt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alt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67494"/>
            <a:ext cx="5544616" cy="46805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04637"/>
            <a:ext cx="8877298" cy="4940757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131722" y="279508"/>
            <a:ext cx="3288150" cy="4675036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vês tu lá fora?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fazes tu por alguém?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Penas-te por te expiar,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sofres por ninguém,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inda tentas ousar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que não é nem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verdade,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que acabaste de falar.</a:t>
            </a:r>
            <a:endParaRPr lang="pt-BR" altLang="pt-BR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altLang="pt-BR" sz="2400" dirty="0">
              <a:solidFill>
                <a:srgbClr val="22222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33000">
        <p:fade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6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6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6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000"/>
                            </p:stCondLst>
                            <p:childTnLst>
                              <p:par>
                                <p:cTn id="2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60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000"/>
                            </p:stCondLst>
                            <p:childTnLst>
                              <p:par>
                                <p:cTn id="2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60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60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000"/>
                            </p:stCondLst>
                            <p:childTnLst>
                              <p:par>
                                <p:cTn id="3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60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000"/>
                            </p:stCondLst>
                            <p:childTnLst>
                              <p:par>
                                <p:cTn id="4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60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323528" y="366031"/>
            <a:ext cx="2230606" cy="370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11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 Poema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  <a:endParaRPr lang="pt-BR" sz="105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</a:t>
            </a:r>
            <a:r>
              <a:rPr lang="pt-BR" sz="12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Cumptime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D’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un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Autre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Ete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Piano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Yann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Tiersen</a:t>
            </a:r>
            <a:endParaRPr lang="pt-BR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Bridge Over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Troubled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Water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e Piano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Tenerezza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= Gianni </a:t>
            </a:r>
            <a:r>
              <a:rPr lang="pt-BR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Morandi</a:t>
            </a:r>
            <a:r>
              <a:rPr lang="pt-BR" sz="1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354985" y="4136427"/>
            <a:ext cx="3596580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1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1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1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1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7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5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4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3162" y="4121292"/>
            <a:ext cx="4908820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200" i="1" dirty="0" smtClean="0"/>
              <a:t>Trata-se do Quadro - Pietà (Museu do </a:t>
            </a:r>
            <a:r>
              <a:rPr lang="pt-BR" sz="1200" i="1" dirty="0" smtClean="0"/>
              <a:t>Louvre - Paris), </a:t>
            </a:r>
            <a:r>
              <a:rPr lang="pt-BR" sz="1200" i="1" dirty="0" smtClean="0"/>
              <a:t>de Giovanni </a:t>
            </a:r>
            <a:r>
              <a:rPr lang="pt-BR" sz="1200" i="1" dirty="0"/>
              <a:t>Battista di </a:t>
            </a:r>
            <a:r>
              <a:rPr lang="pt-BR" sz="1200" i="1" dirty="0" smtClean="0"/>
              <a:t>Jacopo. Nasceu </a:t>
            </a:r>
            <a:r>
              <a:rPr lang="pt-BR" sz="1200" i="1" dirty="0"/>
              <a:t>em </a:t>
            </a:r>
            <a:r>
              <a:rPr lang="pt-BR" sz="1200" i="1" dirty="0" smtClean="0"/>
              <a:t>Florença - </a:t>
            </a:r>
            <a:r>
              <a:rPr lang="pt-BR" sz="1200" i="1" dirty="0"/>
              <a:t>Itália, e morreu </a:t>
            </a:r>
            <a:r>
              <a:rPr lang="pt-BR" sz="1200" i="1" dirty="0" smtClean="0"/>
              <a:t>em 1540 - na França </a:t>
            </a:r>
            <a:r>
              <a:rPr lang="pt-BR" sz="1200" i="1" dirty="0"/>
              <a:t>Foi </a:t>
            </a:r>
            <a:r>
              <a:rPr lang="pt-BR" sz="1200" i="1" dirty="0" smtClean="0"/>
              <a:t>chamado </a:t>
            </a:r>
            <a:r>
              <a:rPr lang="pt-BR" sz="1200" i="1" dirty="0"/>
              <a:t>de </a:t>
            </a:r>
            <a:r>
              <a:rPr lang="pt-BR" sz="1200" i="1" dirty="0" smtClean="0"/>
              <a:t>Florentino e recebeu </a:t>
            </a:r>
            <a:r>
              <a:rPr lang="pt-BR" sz="1200" i="1" dirty="0"/>
              <a:t>o apelido de "Il Rosso" por causa do seu cabelo </a:t>
            </a:r>
            <a:r>
              <a:rPr lang="pt-BR" sz="1200" i="1" dirty="0" smtClean="0"/>
              <a:t>avermelhado</a:t>
            </a:r>
            <a:endParaRPr lang="pt-BR" sz="300" dirty="0"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389" y="166125"/>
            <a:ext cx="1526261" cy="1241685"/>
          </a:xfrm>
          <a:prstGeom prst="ellipse">
            <a:avLst/>
          </a:prstGeom>
          <a:ln>
            <a:noFill/>
          </a:ln>
          <a:effectLst>
            <a:softEdge rad="63500"/>
          </a:effectLst>
          <a:scene3d>
            <a:camera prst="orthographicFront"/>
            <a:lightRig rig="twoPt" dir="t"/>
          </a:scene3d>
          <a:sp3d extrusionH="76200" contourW="12700" prstMaterial="translucentPowder">
            <a:bevelT prst="convex"/>
            <a:extrusionClr>
              <a:schemeClr val="accent4">
                <a:lumMod val="40000"/>
                <a:lumOff val="60000"/>
              </a:schemeClr>
            </a:extrusionClr>
            <a:contourClr>
              <a:srgbClr val="00B0F0"/>
            </a:contourClr>
          </a:sp3d>
        </p:spPr>
      </p:pic>
      <p:sp>
        <p:nvSpPr>
          <p:cNvPr id="4" name="Retângulo 3"/>
          <p:cNvSpPr/>
          <p:nvPr/>
        </p:nvSpPr>
        <p:spPr>
          <a:xfrm rot="21408598">
            <a:off x="7438686" y="1039588"/>
            <a:ext cx="161766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FORMATADOR</a:t>
            </a:r>
            <a:endParaRPr lang="pt-BR" sz="1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11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0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 dir="out"/>
        <p:sndAc>
          <p:stSnd loop="1">
            <p:snd r:embed="rId2" name="Italia - Gianni Morandi - Tenerezza.wav"/>
          </p:stSnd>
        </p:sndAc>
      </p:transition>
    </mc:Choice>
    <mc:Fallback xmlns="">
      <p:transition spd="slow" advClick="0" advTm="180000">
        <p:fade/>
        <p:sndAc>
          <p:stSnd loop="1">
            <p:snd r:embed="rId7" name="Italia - Gianni Morandi - Tenerez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patÉtico NOVO DO JORGE</Template>
  <TotalTime>68</TotalTime>
  <Words>335</Words>
  <Application>Microsoft Office PowerPoint</Application>
  <PresentationFormat>Apresentação na tela (16:9)</PresentationFormat>
  <Paragraphs>79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2" baseType="lpstr">
      <vt:lpstr>ＭＳ Ｐゴシック</vt:lpstr>
      <vt:lpstr>Aharoni</vt:lpstr>
      <vt:lpstr>Arial</vt:lpstr>
      <vt:lpstr>Arial Black</vt:lpstr>
      <vt:lpstr>Britannic Bold</vt:lpstr>
      <vt:lpstr>Calibri</vt:lpstr>
      <vt:lpstr>Century Gothic</vt:lpstr>
      <vt:lpstr>David</vt:lpstr>
      <vt:lpstr>Eras Bold ITC</vt:lpstr>
      <vt:lpstr>Kristen ITC</vt:lpstr>
      <vt:lpstr>Maiandra GD</vt:lpstr>
      <vt:lpstr>MV Boli</vt:lpstr>
      <vt:lpstr>Times New Roman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7</cp:revision>
  <dcterms:created xsi:type="dcterms:W3CDTF">2020-11-17T18:32:48Z</dcterms:created>
  <dcterms:modified xsi:type="dcterms:W3CDTF">2020-11-17T19:40:59Z</dcterms:modified>
</cp:coreProperties>
</file>