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62" r:id="rId2"/>
  </p:sldMasterIdLst>
  <p:notesMasterIdLst>
    <p:notesMasterId r:id="rId9"/>
  </p:notesMasterIdLst>
  <p:sldIdLst>
    <p:sldId id="262" r:id="rId3"/>
    <p:sldId id="277" r:id="rId4"/>
    <p:sldId id="278" r:id="rId5"/>
    <p:sldId id="279" r:id="rId6"/>
    <p:sldId id="280" r:id="rId7"/>
    <p:sldId id="271" r:id="rId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EDEE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75" d="100"/>
          <a:sy n="75" d="100"/>
        </p:scale>
        <p:origin x="9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FF6AA-EFB4-4FED-B47E-AD7D9773DF76}" type="datetimeFigureOut">
              <a:rPr lang="pt-BR" smtClean="0"/>
              <a:t>23/03/2023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221A4-9BC1-4F22-904F-2BE22F6B4B3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529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5187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4234" y="4267200"/>
            <a:ext cx="12187767" cy="2590800"/>
            <a:chOff x="2" y="2688"/>
            <a:chExt cx="5758" cy="1632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grpSp>
          <p:nvGrpSpPr>
            <p:cNvPr id="5124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125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6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7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8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9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0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1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2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3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4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5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5136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5137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8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9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0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1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2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3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4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5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6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7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8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9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0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1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2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3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4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5155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5156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7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8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9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0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1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2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3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4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5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6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7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8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9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0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1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2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5173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5174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5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6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7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8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9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80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grpSp>
            <p:nvGrpSpPr>
              <p:cNvPr id="5181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5182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183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184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185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92276"/>
            <a:ext cx="103632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pt-BR" altLang="pt-BR" noProof="0" smtClean="0"/>
              <a:t>Clique para editar o título mestre</a:t>
            </a:r>
            <a:endParaRPr lang="pt-BR" altLang="pt-BR" noProof="0" smtClean="0"/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pt-BR" altLang="pt-BR" noProof="0" smtClean="0"/>
              <a:t>Clique para editar o estilo do subtítulo mestre</a:t>
            </a:r>
            <a:endParaRPr lang="pt-BR" altLang="pt-BR" noProof="0" smtClean="0"/>
          </a:p>
        </p:txBody>
      </p:sp>
      <p:sp>
        <p:nvSpPr>
          <p:cNvPr id="5188" name="Rectangle 68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189" name="Rectangle 69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190" name="Rectangle 7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BCD37-C6D2-4266-99EB-12A9418F134C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739573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86" grpId="0"/>
      <p:bldP spid="5187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518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51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51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C2AA112-BA24-4F22-B174-4284B4B8D47D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775972"/>
      </p:ext>
    </p:extLst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BBB2E0-A303-419D-A6D8-25AFA8617F36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508530"/>
      </p:ext>
    </p:extLst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176384-25A2-47B1-9A82-A5E1FFF9ECFD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693673"/>
      </p:ext>
    </p:extLst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46C0ED1-4B18-4167-B97E-B52D4138C782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494839"/>
      </p:ext>
    </p:extLst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4F7BC30-32DA-4C94-B3F9-C001816EA38C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17682"/>
      </p:ext>
    </p:extLst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2098FC-E13C-4F98-81CA-78B44ADF20B7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339075"/>
      </p:ext>
    </p:extLst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66AE08-1E7D-4554-B824-E056C401478E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192488"/>
      </p:ext>
    </p:extLst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26F79B-89C7-4474-9696-AFA6EC580451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7027"/>
      </p:ext>
    </p:extLst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9C71AC-FC07-41CF-8FE3-6E3A8AE7D7ED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092910"/>
      </p:ext>
    </p:extLst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7813"/>
            <a:ext cx="2743200" cy="584835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7813"/>
            <a:ext cx="8026400" cy="584835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AAFAC3-4734-4552-810B-431BDE6EE4EC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924381"/>
      </p:ext>
    </p:extLst>
  </p:cSld>
  <p:clrMapOvr>
    <a:masterClrMapping/>
  </p:clrMapOvr>
  <p:transition spd="slow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2" y="4853419"/>
            <a:ext cx="11277601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2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6971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6" y="76208"/>
            <a:ext cx="3860801" cy="288925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206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2" y="1676410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6" y="2947094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8358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0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5251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3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3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3" y="6477003"/>
            <a:ext cx="1016001" cy="246888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9629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2002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6315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2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0414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7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6403860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4092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5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146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8837084" y="6429375"/>
            <a:ext cx="381000" cy="209550"/>
          </a:xfrm>
          <a:custGeom>
            <a:avLst/>
            <a:gdLst>
              <a:gd name="T0" fmla="*/ 0 w 179"/>
              <a:gd name="T1" fmla="*/ 132 h 132"/>
              <a:gd name="T2" fmla="*/ 29 w 179"/>
              <a:gd name="T3" fmla="*/ 132 h 132"/>
              <a:gd name="T4" fmla="*/ 77 w 179"/>
              <a:gd name="T5" fmla="*/ 108 h 132"/>
              <a:gd name="T6" fmla="*/ 119 w 179"/>
              <a:gd name="T7" fmla="*/ 78 h 132"/>
              <a:gd name="T8" fmla="*/ 155 w 179"/>
              <a:gd name="T9" fmla="*/ 48 h 132"/>
              <a:gd name="T10" fmla="*/ 179 w 179"/>
              <a:gd name="T11" fmla="*/ 12 h 132"/>
              <a:gd name="T12" fmla="*/ 173 w 179"/>
              <a:gd name="T13" fmla="*/ 6 h 132"/>
              <a:gd name="T14" fmla="*/ 167 w 179"/>
              <a:gd name="T15" fmla="*/ 0 h 132"/>
              <a:gd name="T16" fmla="*/ 137 w 179"/>
              <a:gd name="T17" fmla="*/ 42 h 132"/>
              <a:gd name="T18" fmla="*/ 101 w 179"/>
              <a:gd name="T19" fmla="*/ 78 h 132"/>
              <a:gd name="T20" fmla="*/ 53 w 179"/>
              <a:gd name="T21" fmla="*/ 108 h 132"/>
              <a:gd name="T22" fmla="*/ 0 w 179"/>
              <a:gd name="T23" fmla="*/ 132 h 132"/>
              <a:gd name="T24" fmla="*/ 0 w 179"/>
              <a:gd name="T2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4234" y="4267200"/>
            <a:ext cx="12187767" cy="2590800"/>
            <a:chOff x="2" y="2688"/>
            <a:chExt cx="5758" cy="1632"/>
          </a:xfrm>
        </p:grpSpPr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grpSp>
          <p:nvGrpSpPr>
            <p:cNvPr id="4101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113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6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7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1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132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0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150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4151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2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3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4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5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6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7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grpSp>
            <p:nvGrpSpPr>
              <p:cNvPr id="4158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415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6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6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62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814"/>
            <a:ext cx="109728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970106-21D1-4A75-9410-2CC5F964A2F5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280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3" grpId="0"/>
      <p:bldP spid="4164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Ø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anose="05000000000000000000" pitchFamily="2" charset="2"/>
        <a:buChar char="l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l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4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>
                <a:defRPr/>
              </a:pPr>
              <a:t>23/03/2023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3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4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105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89" indent="-4571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30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88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470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9.jpg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pattFill prst="pct4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911" y="527236"/>
            <a:ext cx="5612130" cy="6034180"/>
          </a:xfrm>
          <a:prstGeom prst="rect">
            <a:avLst/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19" name="Retângulo 18"/>
          <p:cNvSpPr/>
          <p:nvPr/>
        </p:nvSpPr>
        <p:spPr>
          <a:xfrm rot="21441019">
            <a:off x="567026" y="1796827"/>
            <a:ext cx="4773631" cy="5521140"/>
          </a:xfrm>
          <a:prstGeom prst="rect">
            <a:avLst/>
          </a:prstGeom>
        </p:spPr>
        <p:txBody>
          <a:bodyPr wrap="square">
            <a:prstTxWarp prst="textInflateBottom">
              <a:avLst/>
            </a:prstTxWarp>
            <a:spAutoFit/>
            <a:scene3d>
              <a:camera prst="perspectiveContrastingLeftFacing"/>
              <a:lightRig rig="threePt" dir="t"/>
            </a:scene3d>
          </a:bodyPr>
          <a:lstStyle/>
          <a:p>
            <a:pPr lvl="0"/>
            <a:r>
              <a:rPr lang="pt-BR" sz="4400" dirty="0" smtClean="0">
                <a:solidFill>
                  <a:srgbClr val="FFC000"/>
                </a:solidFill>
                <a:latin typeface="Britannic Bold" panose="020B0903060703020204" pitchFamily="34" charset="0"/>
                <a:ea typeface="Arial Unicode MS"/>
                <a:cs typeface="Arial Unicode MS"/>
              </a:rPr>
              <a:t>Dê </a:t>
            </a:r>
            <a:r>
              <a:rPr lang="pt-BR" sz="4400" dirty="0">
                <a:solidFill>
                  <a:srgbClr val="FFC000"/>
                </a:solidFill>
                <a:latin typeface="Britannic Bold" panose="020B0903060703020204" pitchFamily="34" charset="0"/>
                <a:ea typeface="Arial Unicode MS"/>
                <a:cs typeface="Arial Unicode MS"/>
              </a:rPr>
              <a:t>uma </a:t>
            </a:r>
            <a:r>
              <a:rPr lang="pt-BR" sz="4400" dirty="0" smtClean="0">
                <a:solidFill>
                  <a:srgbClr val="FFC000"/>
                </a:solidFill>
                <a:latin typeface="Britannic Bold" panose="020B0903060703020204" pitchFamily="34" charset="0"/>
                <a:ea typeface="Arial Unicode MS"/>
                <a:cs typeface="Arial Unicode MS"/>
              </a:rPr>
              <a:t>chance</a:t>
            </a:r>
          </a:p>
          <a:p>
            <a:pPr lvl="0"/>
            <a:r>
              <a:rPr lang="pt-BR" sz="4400" dirty="0" smtClean="0">
                <a:solidFill>
                  <a:srgbClr val="FFC000"/>
                </a:solidFill>
                <a:latin typeface="Britannic Bold" panose="020B0903060703020204" pitchFamily="34" charset="0"/>
                <a:ea typeface="Arial Unicode MS"/>
                <a:cs typeface="Arial Unicode MS"/>
              </a:rPr>
              <a:t> </a:t>
            </a:r>
            <a:r>
              <a:rPr lang="pt-BR" sz="4400" dirty="0">
                <a:solidFill>
                  <a:srgbClr val="FFC000"/>
                </a:solidFill>
                <a:latin typeface="Britannic Bold" panose="020B0903060703020204" pitchFamily="34" charset="0"/>
                <a:ea typeface="Arial Unicode MS"/>
                <a:cs typeface="Arial Unicode MS"/>
              </a:rPr>
              <a:t>para </a:t>
            </a:r>
            <a:r>
              <a:rPr lang="pt-BR" sz="4400" dirty="0" smtClean="0">
                <a:solidFill>
                  <a:srgbClr val="FFC000"/>
                </a:solidFill>
                <a:latin typeface="Britannic Bold" panose="020B0903060703020204" pitchFamily="34" charset="0"/>
                <a:ea typeface="Arial Unicode MS"/>
                <a:cs typeface="Arial Unicode MS"/>
              </a:rPr>
              <a:t>si </a:t>
            </a:r>
            <a:r>
              <a:rPr lang="pt-BR" sz="4400" dirty="0">
                <a:solidFill>
                  <a:srgbClr val="FFC000"/>
                </a:solidFill>
                <a:latin typeface="Britannic Bold" panose="020B0903060703020204" pitchFamily="34" charset="0"/>
                <a:ea typeface="Arial Unicode MS"/>
                <a:cs typeface="Arial Unicode MS"/>
              </a:rPr>
              <a:t>mesmo.</a:t>
            </a:r>
            <a:br>
              <a:rPr lang="pt-BR" sz="4400" dirty="0">
                <a:solidFill>
                  <a:srgbClr val="FFC000"/>
                </a:solidFill>
                <a:latin typeface="Britannic Bold" panose="020B0903060703020204" pitchFamily="34" charset="0"/>
                <a:ea typeface="Arial Unicode MS"/>
                <a:cs typeface="Arial Unicode MS"/>
              </a:rPr>
            </a:br>
            <a:endParaRPr lang="pt-BR" sz="3200" dirty="0">
              <a:solidFill>
                <a:srgbClr val="FFC000"/>
              </a:solidFill>
              <a:latin typeface="Britannic Bold" panose="020B0903060703020204" pitchFamily="34" charset="0"/>
              <a:ea typeface="Arial Unicode MS"/>
              <a:cs typeface="Arial Unicode MS"/>
            </a:endParaRPr>
          </a:p>
        </p:txBody>
      </p:sp>
      <p:grpSp>
        <p:nvGrpSpPr>
          <p:cNvPr id="3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242852">
              <a:lumMod val="75000"/>
            </a:srgbClr>
          </a:solidFill>
        </p:grpSpPr>
        <p:grpSp>
          <p:nvGrpSpPr>
            <p:cNvPr id="3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4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4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3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4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4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3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4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4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4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4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3966929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wind"/>
        <p:sndAc>
          <p:stSnd loop="1">
            <p:snd r:embed="rId2" name="Bolero -Contigo en la distância.wav"/>
          </p:stSnd>
        </p:sndAc>
      </p:transition>
    </mc:Choice>
    <mc:Fallback xmlns="">
      <p:transition spd="slow" advClick="0" advTm="20000">
        <p:fade/>
        <p:sndAc>
          <p:stSnd loop="1">
            <p:snd r:embed="rId5" name="Bolero -Contigo en la distânc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045" y="337185"/>
            <a:ext cx="4114800" cy="6183630"/>
          </a:xfrm>
          <a:prstGeom prst="round2DiagRect">
            <a:avLst>
              <a:gd name="adj1" fmla="val 16667"/>
              <a:gd name="adj2" fmla="val 5000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5120640" y="938659"/>
            <a:ext cx="661797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4000" b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Arial Unicode MS"/>
                <a:cs typeface="Arial Unicode MS"/>
              </a:rPr>
              <a:t>Não se escondas da luz que lhe rodeia, da inocência, da força e da sabedoria.</a:t>
            </a:r>
            <a:br>
              <a:rPr lang="pt-BR" sz="4000" b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Arial Unicode MS"/>
                <a:cs typeface="Arial Unicode MS"/>
              </a:rPr>
            </a:br>
            <a:endParaRPr lang="pt-BR" sz="2800" b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Unicode MS"/>
              <a:ea typeface="Arial Unicode MS"/>
              <a:cs typeface="Arial Unicode MS"/>
            </a:endParaRPr>
          </a:p>
          <a:p>
            <a:pPr lvl="0" algn="ctr">
              <a:defRPr/>
            </a:pPr>
            <a:r>
              <a:rPr lang="pt-BR" sz="4000" b="1" kern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Arial Unicode MS"/>
                <a:cs typeface="Arial Unicode MS"/>
              </a:rPr>
              <a:t>Renuncie o viver na escuridão, e do tropeçar por entre as </a:t>
            </a:r>
            <a:r>
              <a:rPr lang="pt-BR" sz="4000" b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Arial Unicode MS"/>
                <a:cs typeface="Arial Unicode MS"/>
              </a:rPr>
              <a:t>confusões.</a:t>
            </a:r>
            <a:endParaRPr lang="pt-BR" sz="4000" b="1" kern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tx2">
              <a:lumMod val="75000"/>
            </a:schemeClr>
          </a:solidFill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1531299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curtains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8962">
            <a:off x="747878" y="476474"/>
            <a:ext cx="4619181" cy="6019618"/>
          </a:xfrm>
          <a:prstGeom prst="snip2DiagRect">
            <a:avLst>
              <a:gd name="adj1" fmla="val 0"/>
              <a:gd name="adj2" fmla="val 27574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5646420" y="515908"/>
            <a:ext cx="64465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  <a:cs typeface="Arial Unicode MS"/>
              </a:rPr>
              <a:t>Procure por entre seus pensamentos o momento onde sua alma abranda.</a:t>
            </a:r>
            <a:endParaRPr lang="pt-BR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rial Unicode MS"/>
              <a:ea typeface="Arial Unicode MS"/>
              <a:cs typeface="Arial Unicode MS"/>
            </a:endParaRPr>
          </a:p>
          <a:p>
            <a:pPr lvl="0" algn="ctr"/>
            <a:endParaRPr lang="pt-BR" sz="3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rial" panose="020B0604020202020204" pitchFamily="34" charset="0"/>
              <a:ea typeface="Arial Unicode MS"/>
              <a:cs typeface="Arial Unicode MS"/>
            </a:endParaRPr>
          </a:p>
          <a:p>
            <a:pPr lvl="0" algn="ctr"/>
            <a:r>
              <a:rPr lang="pt-BR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  <a:cs typeface="Arial Unicode MS"/>
              </a:rPr>
              <a:t>Tudo </a:t>
            </a:r>
            <a:r>
              <a:rPr lang="pt-BR" sz="3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  <a:cs typeface="Arial Unicode MS"/>
              </a:rPr>
              <a:t>é tão igual quando não permites viver na confiança, na espontaneidade, na amorosidade que descansa, e na gentileza dos seus atos.</a:t>
            </a:r>
            <a:br>
              <a:rPr lang="pt-BR" sz="3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Arial Unicode MS"/>
                <a:cs typeface="Arial Unicode MS"/>
              </a:rPr>
            </a:br>
            <a:endParaRPr lang="pt-BR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rial Unicode MS"/>
              <a:ea typeface="Arial Unicode MS"/>
              <a:cs typeface="Arial Unicode MS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242852">
              <a:lumMod val="75000"/>
            </a:srgbClr>
          </a:solidFill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227028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000">
        <p:pull/>
      </p:transition>
    </mc:Choice>
    <mc:Fallback xmlns="">
      <p:transition spd="slow" advClick="0" advTm="2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55540">
              <a:srgbClr val="BBD7F2"/>
            </a:gs>
            <a:gs pos="89000">
              <a:srgbClr val="FFFF80"/>
            </a:gs>
            <a:gs pos="0">
              <a:srgbClr val="FFFF00"/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9614">
            <a:off x="604009" y="463646"/>
            <a:ext cx="5200190" cy="5875573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Retângulo 3"/>
          <p:cNvSpPr/>
          <p:nvPr/>
        </p:nvSpPr>
        <p:spPr>
          <a:xfrm>
            <a:off x="5863590" y="954608"/>
            <a:ext cx="590931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/>
                <a:cs typeface="Arial Unicode MS"/>
              </a:rPr>
              <a:t>Ganhas da vida toda vez que deixas seu coração guiar, ele sabe o caminho e nele a vida acontece, sacudindo sua poeira, limpando sua face com águas límpidas, purificadas e abençoadas.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Arial Unicode MS"/>
                <a:cs typeface="Arial Unicode MS"/>
              </a:rPr>
            </a:b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Unicode MS"/>
              <a:ea typeface="Arial Unicode MS"/>
              <a:cs typeface="Arial Unicode MS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242852">
              <a:lumMod val="75000"/>
            </a:srgbClr>
          </a:solidFill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7BCF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146703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rgbClr val="92D05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26">
            <a:off x="7065210" y="-225189"/>
            <a:ext cx="4566602" cy="610467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92D050"/>
            </a:solidFill>
            <a:miter lim="800000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502920" y="817602"/>
            <a:ext cx="58978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ea typeface="Arial Unicode MS"/>
                <a:cs typeface="Arial Unicode MS"/>
              </a:rPr>
              <a:t>Um passo de cada vez. Não pise forte, sua grama é tão necessária quanto o ar que respiras, sua luta tanto quanto o seu descanso, seu riso e o silêncio.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ea typeface="Arial Unicode MS"/>
                <a:cs typeface="Arial Unicode MS"/>
              </a:rPr>
            </a:br>
            <a:endParaRPr lang="pt-BR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Unicode MS"/>
              <a:ea typeface="Arial Unicode MS"/>
              <a:cs typeface="Arial Unicode MS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242852">
              <a:lumMod val="75000"/>
            </a:srgbClr>
          </a:solidFill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92D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92D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92D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92D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92D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92D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92D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92D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12487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tx2">
              <a:lumMod val="75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528743"/>
            <a:ext cx="5993622" cy="440111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isometricOffAxis1Righ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6347885" y="254843"/>
            <a:ext cx="5339007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>
              <a:defRPr/>
            </a:pPr>
            <a:r>
              <a:rPr lang="pt-BR" sz="40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CRIAÇÃO E </a:t>
            </a:r>
            <a:r>
              <a:rPr lang="pt-BR" sz="40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FORMATAÇÃO</a:t>
            </a:r>
          </a:p>
          <a:p>
            <a:pPr algn="r" defTabSz="1219170">
              <a:defRPr/>
            </a:pPr>
            <a:r>
              <a:rPr lang="pt-BR" sz="20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Frases  recolhidas de autores desconhecidos</a:t>
            </a:r>
          </a:p>
          <a:p>
            <a:pPr algn="r" defTabSz="1219170">
              <a:defRPr/>
            </a:pPr>
            <a:r>
              <a:rPr lang="pt-BR" sz="20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20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e </a:t>
            </a:r>
            <a:r>
              <a:rPr lang="pt-BR" sz="20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por mim adaptadas</a:t>
            </a:r>
            <a:endParaRPr lang="pt-BR" sz="4400" b="1" i="1" dirty="0" smtClean="0">
              <a:ln w="6600">
                <a:solidFill>
                  <a:srgbClr val="297FD5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297FD5"/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>
              <a:defRPr/>
            </a:pPr>
            <a:r>
              <a:rPr lang="pt-BR" sz="4400" b="1" i="1" dirty="0">
                <a:ln w="6600">
                  <a:solidFill>
                    <a:srgbClr val="297FD5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297FD5"/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</a:t>
            </a:r>
            <a:r>
              <a:rPr lang="pt-BR" sz="4400" b="1" i="1" dirty="0" smtClean="0">
                <a:ln w="6600">
                  <a:solidFill>
                    <a:srgbClr val="297FD5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297FD5"/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ONINHO  </a:t>
            </a:r>
            <a:r>
              <a:rPr lang="pt-BR" sz="4400" b="1" i="1" dirty="0">
                <a:ln w="6600">
                  <a:solidFill>
                    <a:srgbClr val="297FD5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297FD5"/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 </a:t>
            </a:r>
            <a:endParaRPr lang="pt-BR" sz="3600" b="1" i="1" u="sng" dirty="0">
              <a:ln w="6600">
                <a:solidFill>
                  <a:srgbClr val="297FD5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297FD5"/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>
              <a:defRPr/>
            </a:pPr>
            <a:r>
              <a:rPr lang="pt-BR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r>
              <a:rPr lang="pt-BR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&amp; Sons</a:t>
            </a:r>
            <a:endParaRPr lang="pt-BR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r>
              <a:rPr lang="pt-BR" sz="3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3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3600" b="1" i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r>
              <a:rPr lang="pt-BR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3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r>
              <a:rPr lang="pt-BR" sz="28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Contigo </a:t>
            </a:r>
            <a:r>
              <a:rPr lang="pt-BR" sz="28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 La Distância</a:t>
            </a:r>
          </a:p>
          <a:p>
            <a:pPr algn="r" defTabSz="1219170">
              <a:defRPr/>
            </a:pPr>
            <a:r>
              <a:rPr lang="pt-BR" sz="28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Tu Me </a:t>
            </a:r>
            <a:r>
              <a:rPr lang="pt-BR" sz="28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Acostumbraste</a:t>
            </a:r>
            <a:endParaRPr lang="pt-BR" sz="28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r>
              <a:rPr lang="pt-BR" sz="28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Luiz Miguel</a:t>
            </a:r>
            <a:endParaRPr lang="pt-BR" sz="28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446262" y="5630609"/>
            <a:ext cx="5574316" cy="872098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defTabSz="1219170">
              <a:defRPr/>
            </a:pPr>
            <a:r>
              <a:rPr lang="pt-BR" sz="1333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867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867" dirty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http://vendraminiletras.blogspot.com/</a:t>
            </a:r>
            <a:endParaRPr lang="pt-BR" sz="1867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867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</a:t>
            </a:r>
            <a:r>
              <a:rPr lang="pt-BR" sz="1867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/</a:t>
            </a:r>
            <a:endParaRPr lang="pt-BR" sz="1867" dirty="0">
              <a:solidFill>
                <a:srgbClr val="7030A0"/>
              </a:solidFill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57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10000">
        <p14:doors dir="vert"/>
        <p:sndAc>
          <p:stSnd loop="1">
            <p:snd r:embed="rId3" name="Luiz Miguel - Tu Me Acostumbraste.wav"/>
          </p:stSnd>
        </p:sndAc>
      </p:transition>
    </mc:Choice>
    <mc:Fallback xmlns="">
      <p:transition spd="slow" advClick="0" advTm="110000">
        <p:fade/>
        <p:sndAc>
          <p:stSnd loop="1">
            <p:snd r:embed="rId8" name="Luiz Miguel - Tu Me Acostumbras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0"/>
                            </p:stCondLst>
                            <p:childTnLst>
                              <p:par>
                                <p:cTn id="5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BELEZA">
  <a:themeElements>
    <a:clrScheme name="ABELEZA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ABELEZ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ABELEZA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ELEZA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arquivo_173_18062018092321</Template>
  <TotalTime>11</TotalTime>
  <Words>181</Words>
  <Application>Microsoft Office PowerPoint</Application>
  <PresentationFormat>Widescreen</PresentationFormat>
  <Paragraphs>23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17" baseType="lpstr">
      <vt:lpstr>Arial Unicode MS</vt:lpstr>
      <vt:lpstr>Arial</vt:lpstr>
      <vt:lpstr>Britannic Bold</vt:lpstr>
      <vt:lpstr>Calibri</vt:lpstr>
      <vt:lpstr>Cambria</vt:lpstr>
      <vt:lpstr>David</vt:lpstr>
      <vt:lpstr>Maiandra GD</vt:lpstr>
      <vt:lpstr>Wingdings</vt:lpstr>
      <vt:lpstr>Wingdings 2</vt:lpstr>
      <vt:lpstr>ABELEZA</vt:lpstr>
      <vt:lpstr>3_Viagem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2</cp:revision>
  <dcterms:created xsi:type="dcterms:W3CDTF">2023-03-23T19:26:08Z</dcterms:created>
  <dcterms:modified xsi:type="dcterms:W3CDTF">2023-03-23T19:37:52Z</dcterms:modified>
  <cp:contentStatus/>
</cp:coreProperties>
</file>