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08" r:id="rId2"/>
  </p:sldMasterIdLst>
  <p:notesMasterIdLst>
    <p:notesMasterId r:id="rId9"/>
  </p:notesMasterIdLst>
  <p:sldIdLst>
    <p:sldId id="294" r:id="rId3"/>
    <p:sldId id="299" r:id="rId4"/>
    <p:sldId id="300" r:id="rId5"/>
    <p:sldId id="301" r:id="rId6"/>
    <p:sldId id="302" r:id="rId7"/>
    <p:sldId id="293" r:id="rId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4" autoAdjust="0"/>
    <p:restoredTop sz="95046" autoAdjust="0"/>
  </p:normalViewPr>
  <p:slideViewPr>
    <p:cSldViewPr>
      <p:cViewPr varScale="1">
        <p:scale>
          <a:sx n="126" d="100"/>
          <a:sy n="126" d="100"/>
        </p:scale>
        <p:origin x="96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14/08/2020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569214"/>
            <a:ext cx="7543800" cy="267462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000" spc="-38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3341715"/>
            <a:ext cx="7543800" cy="85725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325755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7379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958774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69214"/>
            <a:ext cx="7543800" cy="267462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6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3339846"/>
            <a:ext cx="7543800" cy="85725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325755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3427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14953"/>
            <a:ext cx="7543800" cy="108806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59" y="1384301"/>
            <a:ext cx="3703320" cy="301752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384301"/>
            <a:ext cx="3703320" cy="301752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124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14953"/>
            <a:ext cx="7543800" cy="108806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384539"/>
            <a:ext cx="3703320" cy="55221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1936751"/>
            <a:ext cx="3703320" cy="253365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384539"/>
            <a:ext cx="3703320" cy="55221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1936751"/>
            <a:ext cx="3703320" cy="253365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4665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292606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2734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45769"/>
            <a:ext cx="2400300" cy="1714500"/>
          </a:xfrm>
        </p:spPr>
        <p:txBody>
          <a:bodyPr anchor="b">
            <a:norm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548640"/>
            <a:ext cx="4869180" cy="394335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194560"/>
            <a:ext cx="2400300" cy="2534343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4844839"/>
            <a:ext cx="1963883" cy="273844"/>
          </a:xfrm>
        </p:spPr>
        <p:txBody>
          <a:bodyPr/>
          <a:lstStyle>
            <a:lvl1pPr algn="l">
              <a:defRPr/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4844839"/>
            <a:ext cx="3486150" cy="273844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4711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714750"/>
            <a:ext cx="9141619" cy="14287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368630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3806190"/>
            <a:ext cx="7584948" cy="617220"/>
          </a:xfrm>
        </p:spPr>
        <p:txBody>
          <a:bodyPr lIns="91440" tIns="0" rIns="91440" bIns="0" anchor="b">
            <a:no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3686307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4430267"/>
            <a:ext cx="7584948" cy="44577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450"/>
              </a:spcAft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3970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77409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11084"/>
            <a:ext cx="1971675" cy="4318066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11083"/>
            <a:ext cx="5800725" cy="4318067"/>
          </a:xfrm>
        </p:spPr>
        <p:txBody>
          <a:bodyPr vert="eaVert" lIns="45720" tIns="0" rIns="45720" bIns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17139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4800600"/>
            <a:ext cx="91440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4750737"/>
            <a:ext cx="9144001" cy="49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14953"/>
            <a:ext cx="7543800" cy="108806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384301"/>
            <a:ext cx="7543800" cy="301752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4844839"/>
            <a:ext cx="185420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4844839"/>
            <a:ext cx="361710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 cap="all" baseline="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4844839"/>
            <a:ext cx="98401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303384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2072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600" kern="1200" spc="-38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8803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42519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6235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9951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8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1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7" Type="http://schemas.openxmlformats.org/officeDocument/2006/relationships/image" Target="../media/image9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image" Target="../media/image5.gif"/><Relationship Id="rId7" Type="http://schemas.openxmlformats.org/officeDocument/2006/relationships/image" Target="../media/image13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16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5.jpg"/><Relationship Id="rId5" Type="http://schemas.openxmlformats.org/officeDocument/2006/relationships/image" Target="../media/image14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5000">
              <a:schemeClr val="accent5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75" y="450251"/>
            <a:ext cx="4608512" cy="402053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7" name="Retângulo 16"/>
          <p:cNvSpPr/>
          <p:nvPr/>
        </p:nvSpPr>
        <p:spPr>
          <a:xfrm>
            <a:off x="5893135" y="439978"/>
            <a:ext cx="2520280" cy="30162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ush Script MT" panose="03060802040406070304" pitchFamily="66" charset="0"/>
              </a:rPr>
              <a:t>A  </a:t>
            </a:r>
          </a:p>
          <a:p>
            <a:pPr algn="ctr"/>
            <a:r>
              <a:rPr lang="pt-BR" sz="4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ush Script MT" panose="03060802040406070304" pitchFamily="66" charset="0"/>
              </a:rPr>
              <a:t>Velha</a:t>
            </a:r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ush Script MT" panose="03060802040406070304" pitchFamily="66" charset="0"/>
              </a:rPr>
              <a:t> </a:t>
            </a:r>
          </a:p>
          <a:p>
            <a:pPr algn="ctr"/>
            <a:r>
              <a:rPr lang="pt-BR" sz="4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ush Script MT" panose="03060802040406070304" pitchFamily="66" charset="0"/>
              </a:rPr>
              <a:t>dos </a:t>
            </a:r>
          </a:p>
          <a:p>
            <a:pPr algn="ctr"/>
            <a:r>
              <a:rPr lang="pt-BR" sz="4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rush Script MT" panose="03060802040406070304" pitchFamily="66" charset="0"/>
              </a:rPr>
              <a:t>Pombos</a:t>
            </a:r>
          </a:p>
          <a:p>
            <a:pPr algn="ctr"/>
            <a:endParaRPr lang="pt-BR" sz="1400" dirty="0" smtClean="0">
              <a:solidFill>
                <a:srgbClr val="333333"/>
              </a:solidFill>
              <a:latin typeface="Helvetica" panose="020B0604020202020204" pitchFamily="34" charset="0"/>
            </a:endParaRPr>
          </a:p>
        </p:txBody>
      </p:sp>
      <p:sp>
        <p:nvSpPr>
          <p:cNvPr id="21" name="CaixaDeTexto 20"/>
          <p:cNvSpPr txBox="1"/>
          <p:nvPr/>
        </p:nvSpPr>
        <p:spPr>
          <a:xfrm>
            <a:off x="5607450" y="3512297"/>
            <a:ext cx="241017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  </a:t>
            </a:r>
            <a:r>
              <a:rPr lang="pt-BR" sz="9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UM  SONETO  DE  </a:t>
            </a:r>
            <a:endParaRPr lang="pt-BR" sz="2000" b="1" spc="300" dirty="0" smtClean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algn="ctr"/>
            <a:r>
              <a:rPr lang="pt-BR" sz="2000" b="1" spc="3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JORGE HUMBERTO</a:t>
            </a:r>
          </a:p>
          <a:p>
            <a:pPr algn="ctr"/>
            <a:r>
              <a:rPr lang="pt-BR" sz="1400" b="1" spc="300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11/01/2008</a:t>
            </a:r>
            <a:endParaRPr lang="pt-BR" sz="1050" dirty="0" smtClean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Santa Iria de Azoia - Brasão - coat of arms - crest of Santa Iria ..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1061" y="3501160"/>
            <a:ext cx="900379" cy="945604"/>
          </a:xfrm>
          <a:prstGeom prst="ellipse">
            <a:avLst/>
          </a:prstGeom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95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14:doors/>
        <p:sndAc>
          <p:stSnd loop="1">
            <p:snd r:embed="rId2" name="tears..wav"/>
          </p:stSnd>
        </p:sndAc>
      </p:transition>
    </mc:Choice>
    <mc:Fallback>
      <p:transition spd="slow" advClick="0" advTm="30000">
        <p:fade/>
        <p:sndAc>
          <p:stSnd loop="1">
            <p:snd r:embed="rId2" name="tears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25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25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25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25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25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75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25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25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9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3000"/>
                            </p:stCondLst>
                            <p:childTnLst>
                              <p:par>
                                <p:cTn id="5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8500">
              <a:srgbClr val="C1D1EE"/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67494"/>
            <a:ext cx="3744416" cy="472601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7534"/>
            <a:ext cx="3168352" cy="42692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5486"/>
            <a:ext cx="8712968" cy="479802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471709" y="483518"/>
            <a:ext cx="427675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Ruas estreitas, de esquinas assimétricas,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Lá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vai a velha andrajosa, catando comida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Do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chão que lhe resta; fileiras simétricas,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Dum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rosto ainda lindo, inda que sem vida.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6" y="1348677"/>
            <a:ext cx="3643343" cy="35480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856431"/>
            <a:ext cx="2247900" cy="2857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2117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8000">
        <p15:prstTrans prst="curtains"/>
        <p:sndAc>
          <p:stSnd loop="1">
            <p:snd r:embed="rId2" name="She (Instrumental).wav"/>
          </p:stSnd>
        </p:sndAc>
      </p:transition>
    </mc:Choice>
    <mc:Fallback>
      <p:transition spd="slow" advClick="0" advTm="28000">
        <p:fade/>
        <p:sndAc>
          <p:stSnd loop="1">
            <p:snd r:embed="rId2" name="She (Instrument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8500">
              <a:srgbClr val="C1D1EE"/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67494"/>
            <a:ext cx="3744416" cy="472601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7534"/>
            <a:ext cx="3168352" cy="42692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2092"/>
            <a:ext cx="8712968" cy="479802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427984" y="315320"/>
            <a:ext cx="35689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E todos os dias a mesma atroz ladainha;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Fala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de um passado já esquecido, se não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Inquietante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, burlesco; diz-se aqui rainha,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Joelhos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no chão buscando côdea de pão.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 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7494"/>
            <a:ext cx="2997200" cy="44958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5690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8000">
        <p:fad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8500">
              <a:srgbClr val="C1D1EE"/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67494"/>
            <a:ext cx="3744416" cy="472601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7534"/>
            <a:ext cx="3168352" cy="42692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5486"/>
            <a:ext cx="8712968" cy="479802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191394" y="655430"/>
            <a:ext cx="39964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As roupas, são puros farrapos de tecidos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E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, o suor, é tão horripilante como catinga;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Que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lhe importa isso, de pés carcomidos.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r>
              <a:rPr lang="pt-BR" sz="2400" dirty="0">
                <a:solidFill>
                  <a:srgbClr val="222222"/>
                </a:solidFill>
                <a:latin typeface="Arial" panose="020B0604020202020204" pitchFamily="34" charset="0"/>
              </a:rPr>
              <a:t> </a:t>
            </a:r>
            <a:endParaRPr lang="pt-BR" sz="3600" dirty="0">
              <a:solidFill>
                <a:srgbClr val="22222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2" y="267494"/>
            <a:ext cx="3312368" cy="45615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87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8000">
        <p:fad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78500">
              <a:srgbClr val="C1D1EE"/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67494"/>
            <a:ext cx="3744416" cy="472601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7534"/>
            <a:ext cx="3168352" cy="42692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2357"/>
            <a:ext cx="8712968" cy="479802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453844" y="267494"/>
            <a:ext cx="318660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Corre Lisboa cá e lá; dá pão aos pombos;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/>
            </a:r>
            <a:b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</a:b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Enquanto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aí soletra antiquíssima cantiga,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Bem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no meio duns quaisquer escombros.</a:t>
            </a:r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  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 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1112673"/>
            <a:ext cx="3091424" cy="3190501"/>
          </a:xfrm>
          <a:prstGeom prst="rect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perspectiveRelaxed"/>
            <a:lightRig rig="threePt" dir="t"/>
          </a:scene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539">
            <a:off x="2451714" y="654964"/>
            <a:ext cx="2944425" cy="34606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4663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8000">
        <p:fade/>
        <p:sndAc>
          <p:stSnd>
            <p:snd r:embed="rId2" name="portuguesa.wav"/>
          </p:stSnd>
        </p:sndAc>
      </p:transition>
    </mc:Choice>
    <mc:Fallback xmlns="">
      <p:transition spd="slow" advClick="0" advTm="28000">
        <p:fade/>
        <p:sndAc>
          <p:stSnd>
            <p:snd r:embed="rId8" name="portugues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5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150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731588" y="174199"/>
            <a:ext cx="3777322" cy="35009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FORMATADO POR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400" b="1" i="1" u="sng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soneto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05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 </a:t>
            </a:r>
            <a:r>
              <a:rPr lang="pt-BR" sz="105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POETA PORTUGUÊS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Humberto Jorge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 = </a:t>
            </a:r>
            <a:r>
              <a:rPr lang="pt-BR" sz="1400" b="1" i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Tears</a:t>
            </a:r>
            <a:r>
              <a:rPr lang="pt-BR" sz="14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= Instrumental</a:t>
            </a:r>
            <a:endParaRPr lang="pt-BR" sz="1400" b="1" i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= </a:t>
            </a:r>
            <a:r>
              <a:rPr lang="pt-BR" sz="1400" b="1" i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She</a:t>
            </a:r>
            <a:r>
              <a:rPr lang="pt-BR" sz="14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= Instrumental</a:t>
            </a:r>
            <a:endParaRPr lang="pt-BR" sz="1400" b="1" i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Solo de Guitarra = Canção Antiga Portuguesa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400" b="1" i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Encerramento</a:t>
            </a:r>
            <a:r>
              <a:rPr lang="pt-BR" sz="11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 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 </a:t>
            </a:r>
            <a:r>
              <a:rPr lang="pt-BR" sz="1400" b="1" i="1" dirty="0" err="1" smtClean="0">
                <a:solidFill>
                  <a:schemeClr val="accent1">
                    <a:lumMod val="75000"/>
                  </a:schemeClr>
                </a:solidFill>
                <a:latin typeface="Lucida Handwriting" panose="03010101010101010101" pitchFamily="66" charset="0"/>
                <a:cs typeface="Arial" charset="0"/>
              </a:rPr>
              <a:t>She</a:t>
            </a:r>
            <a:r>
              <a:rPr lang="pt-BR" sz="1400" b="1" i="1" dirty="0" smtClean="0">
                <a:solidFill>
                  <a:schemeClr val="accent1">
                    <a:lumMod val="75000"/>
                  </a:schemeClr>
                </a:solidFill>
                <a:latin typeface="Lucida Handwriting" panose="03010101010101010101" pitchFamily="66" charset="0"/>
                <a:cs typeface="Arial" charset="0"/>
              </a:rPr>
              <a:t> </a:t>
            </a:r>
            <a:r>
              <a:rPr lang="pt-BR" sz="1400" b="1" i="1" dirty="0" err="1" smtClean="0">
                <a:solidFill>
                  <a:schemeClr val="accent1">
                    <a:lumMod val="75000"/>
                  </a:schemeClr>
                </a:solidFill>
                <a:latin typeface="Lucida Handwriting" panose="03010101010101010101" pitchFamily="66" charset="0"/>
                <a:cs typeface="Arial" charset="0"/>
              </a:rPr>
              <a:t>Believes</a:t>
            </a:r>
            <a:r>
              <a:rPr lang="pt-BR" sz="1400" b="1" i="1" dirty="0" smtClean="0">
                <a:solidFill>
                  <a:schemeClr val="accent1">
                    <a:lumMod val="75000"/>
                  </a:schemeClr>
                </a:solidFill>
                <a:latin typeface="Lucida Handwriting" panose="03010101010101010101" pitchFamily="66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i="1" dirty="0" smtClean="0">
                <a:solidFill>
                  <a:schemeClr val="accent1">
                    <a:lumMod val="75000"/>
                  </a:schemeClr>
                </a:solidFill>
                <a:latin typeface="Lucida Handwriting" panose="03010101010101010101" pitchFamily="66" charset="0"/>
                <a:cs typeface="Arial" charset="0"/>
              </a:rPr>
              <a:t>Canta: </a:t>
            </a:r>
            <a:r>
              <a:rPr lang="pt-BR" sz="1100" b="1" i="1" dirty="0" err="1" smtClean="0">
                <a:solidFill>
                  <a:schemeClr val="accent1">
                    <a:lumMod val="75000"/>
                  </a:schemeClr>
                </a:solidFill>
                <a:latin typeface="Lucida Handwriting" panose="03010101010101010101" pitchFamily="66" charset="0"/>
                <a:cs typeface="Arial" charset="0"/>
              </a:rPr>
              <a:t>K.Rogers</a:t>
            </a:r>
            <a:endParaRPr lang="pt-BR" sz="1100" b="1" i="1" dirty="0">
              <a:solidFill>
                <a:schemeClr val="accent1">
                  <a:lumMod val="75000"/>
                </a:schemeClr>
              </a:solidFill>
              <a:latin typeface="Lucida Handwriting" panose="03010101010101010101" pitchFamily="66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2915816" y="3714758"/>
            <a:ext cx="6013902" cy="11926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4"/>
              </a:rPr>
              <a:t>://vendraminiletras.blogspot.com</a:t>
            </a:r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660232" y="2980189"/>
            <a:ext cx="2269486" cy="4308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100" dirty="0">
                <a:ln>
                  <a:solidFill>
                    <a:srgbClr val="00B0F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Helvetica" panose="020B0604020202020204" pitchFamily="34" charset="0"/>
              </a:rPr>
              <a:t>A gratidão é um dos </a:t>
            </a:r>
            <a:r>
              <a:rPr lang="pt-BR" sz="1100" dirty="0" smtClean="0">
                <a:ln>
                  <a:solidFill>
                    <a:srgbClr val="00B0F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Helvetica" panose="020B0604020202020204" pitchFamily="34" charset="0"/>
              </a:rPr>
              <a:t>alimentos</a:t>
            </a:r>
          </a:p>
          <a:p>
            <a:pPr algn="ctr"/>
            <a:r>
              <a:rPr lang="pt-BR" sz="1100" dirty="0" smtClean="0">
                <a:ln>
                  <a:solidFill>
                    <a:srgbClr val="00B0F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Helvetica" panose="020B0604020202020204" pitchFamily="34" charset="0"/>
              </a:rPr>
              <a:t> </a:t>
            </a:r>
            <a:r>
              <a:rPr lang="pt-BR" sz="1100" dirty="0">
                <a:ln>
                  <a:solidFill>
                    <a:srgbClr val="00B0F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Helvetica" panose="020B0604020202020204" pitchFamily="34" charset="0"/>
              </a:rPr>
              <a:t>mais saudáveis para </a:t>
            </a:r>
            <a:r>
              <a:rPr lang="pt-BR" sz="1100" dirty="0" smtClean="0">
                <a:ln>
                  <a:solidFill>
                    <a:srgbClr val="00B0F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Helvetica" panose="020B0604020202020204" pitchFamily="34" charset="0"/>
              </a:rPr>
              <a:t>alma</a:t>
            </a:r>
            <a:endParaRPr lang="pt-BR" sz="1100" dirty="0">
              <a:ln>
                <a:solidFill>
                  <a:srgbClr val="00B0F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037" y="302320"/>
            <a:ext cx="2269486" cy="2473656"/>
          </a:xfrm>
          <a:prstGeom prst="rect">
            <a:avLst/>
          </a:prstGeom>
          <a:ln w="38100">
            <a:solidFill>
              <a:schemeClr val="bg2">
                <a:lumMod val="75000"/>
              </a:schemeClr>
            </a:solidFill>
          </a:ln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57" y="248936"/>
            <a:ext cx="2175269" cy="3174967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45" y="1867271"/>
            <a:ext cx="2247900" cy="30003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4000">
        <p:wheel spokes="8"/>
        <p:sndAc>
          <p:stSnd loop="1">
            <p:snd r:embed="rId2" name="She Believes In Me K Rogers.wav"/>
          </p:stSnd>
        </p:sndAc>
      </p:transition>
    </mc:Choice>
    <mc:Fallback>
      <p:transition spd="slow" advClick="0" advTm="184000">
        <p:wheel spokes="8"/>
        <p:sndAc>
          <p:stSnd loop="1">
            <p:snd r:embed="rId2" name="She Believes In Me K Roge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0"/>
                            </p:stCondLst>
                            <p:childTnLst>
                              <p:par>
                                <p:cTn id="4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3000"/>
                            </p:stCondLst>
                            <p:childTnLst>
                              <p:par>
                                <p:cTn id="5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1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0"/>
                            </p:stCondLst>
                            <p:childTnLst>
                              <p:par>
                                <p:cTn id="7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9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3000"/>
                            </p:stCondLst>
                            <p:childTnLst>
                              <p:par>
                                <p:cTn id="8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7000"/>
                            </p:stCondLst>
                            <p:childTnLst>
                              <p:par>
                                <p:cTn id="9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100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5000"/>
                            </p:stCondLst>
                            <p:childTnLst>
                              <p:par>
                                <p:cTn id="10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4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9000"/>
                            </p:stCondLst>
                            <p:childTnLst>
                              <p:par>
                                <p:cTn id="10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3000"/>
                            </p:stCondLst>
                            <p:childTnLst>
                              <p:par>
                                <p:cTn id="1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7000"/>
                            </p:stCondLst>
                            <p:childTnLst>
                              <p:par>
                                <p:cTn id="1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4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Retrospectiva">
  <a:themeElements>
    <a:clrScheme name="Retrospec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TRABALHANDO JORGE HUMBERTO</Template>
  <TotalTime>85</TotalTime>
  <Words>213</Words>
  <Application>Microsoft Office PowerPoint</Application>
  <PresentationFormat>Apresentação na tela (16:9)</PresentationFormat>
  <Paragraphs>58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6</vt:i4>
      </vt:variant>
    </vt:vector>
  </HeadingPairs>
  <TitlesOfParts>
    <vt:vector size="23" baseType="lpstr">
      <vt:lpstr>ＭＳ Ｐゴシック</vt:lpstr>
      <vt:lpstr>Aharoni</vt:lpstr>
      <vt:lpstr>Arial</vt:lpstr>
      <vt:lpstr>Arial Black</vt:lpstr>
      <vt:lpstr>Britannic Bold</vt:lpstr>
      <vt:lpstr>Brush Script MT</vt:lpstr>
      <vt:lpstr>Calibri</vt:lpstr>
      <vt:lpstr>Calibri Light</vt:lpstr>
      <vt:lpstr>Chiller</vt:lpstr>
      <vt:lpstr>David</vt:lpstr>
      <vt:lpstr>Helvetica</vt:lpstr>
      <vt:lpstr>Ink Free</vt:lpstr>
      <vt:lpstr>Lucida Handwriting</vt:lpstr>
      <vt:lpstr>Maiandra GD</vt:lpstr>
      <vt:lpstr>Times New Roman</vt:lpstr>
      <vt:lpstr>JORGE HUMBERTO</vt:lpstr>
      <vt:lpstr>Retrospectiva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10</cp:revision>
  <dcterms:created xsi:type="dcterms:W3CDTF">2020-08-13T19:39:48Z</dcterms:created>
  <dcterms:modified xsi:type="dcterms:W3CDTF">2020-08-14T14:58:06Z</dcterms:modified>
</cp:coreProperties>
</file>