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1"/>
    <p:sldMasterId id="2147483720" r:id="rId2"/>
  </p:sldMasterIdLst>
  <p:notesMasterIdLst>
    <p:notesMasterId r:id="rId10"/>
  </p:notesMasterIdLst>
  <p:sldIdLst>
    <p:sldId id="276" r:id="rId3"/>
    <p:sldId id="281" r:id="rId4"/>
    <p:sldId id="280" r:id="rId5"/>
    <p:sldId id="279" r:id="rId6"/>
    <p:sldId id="282" r:id="rId7"/>
    <p:sldId id="283" r:id="rId8"/>
    <p:sldId id="284" r:id="rId9"/>
  </p:sldIdLst>
  <p:sldSz cx="9144000" cy="5143500" type="screen16x9"/>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p:cViewPr>
        <p:scale>
          <a:sx n="125" d="100"/>
          <a:sy n="125" d="100"/>
        </p:scale>
        <p:origin x="254" y="-106"/>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333BB8-A0D6-4F8E-8C1C-77FCBBDE0DD5}" type="datetimeFigureOut">
              <a:rPr lang="pt-BR" smtClean="0"/>
              <a:t>17/07/2021</a:t>
            </a:fld>
            <a:endParaRPr lang="pt-BR"/>
          </a:p>
        </p:txBody>
      </p:sp>
      <p:sp>
        <p:nvSpPr>
          <p:cNvPr id="4" name="Espaço Reservado para Imagem de Slide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a:t>Clique para editar o texto mestre</a:t>
            </a:r>
          </a:p>
          <a:p>
            <a:pPr lvl="1"/>
            <a:r>
              <a:rPr lang="pt-BR"/>
              <a:t>Segundo nível</a:t>
            </a:r>
          </a:p>
          <a:p>
            <a:pPr lvl="2"/>
            <a:r>
              <a:rPr lang="pt-BR"/>
              <a:t>Terceiro nível</a:t>
            </a:r>
          </a:p>
          <a:p>
            <a:pPr lvl="3"/>
            <a:r>
              <a:rPr lang="pt-BR"/>
              <a:t>Quarto nível</a:t>
            </a:r>
          </a:p>
          <a:p>
            <a:pPr lvl="4"/>
            <a:r>
              <a:rPr lang="pt-BR"/>
              <a:t>Quinto nível</a:t>
            </a: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20F0B-4CE5-43EF-99FA-6D63D604450E}" type="slidenum">
              <a:rPr lang="pt-BR" smtClean="0"/>
              <a:t>‹nº›</a:t>
            </a:fld>
            <a:endParaRPr lang="pt-BR"/>
          </a:p>
        </p:txBody>
      </p:sp>
    </p:spTree>
    <p:extLst>
      <p:ext uri="{BB962C8B-B14F-4D97-AF65-F5344CB8AC3E}">
        <p14:creationId xmlns:p14="http://schemas.microsoft.com/office/powerpoint/2010/main" val="2712686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F15547D-4A85-428E-9547-E49B3CDFCF31}" type="slidenum">
              <a:rPr kumimoji="0" lang="pt-BR" sz="1200" b="0" i="0" u="none" strike="noStrike" kern="1200" cap="none" spc="0" normalizeH="0" baseline="0" noProof="0" smtClean="0">
                <a:ln>
                  <a:noFill/>
                </a:ln>
                <a:solidFill>
                  <a:prstClr val="black"/>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pt-BR" sz="1200" b="0" i="0" u="none" strike="noStrike" kern="1200" cap="none" spc="0" normalizeH="0" baseline="0" noProof="0" dirty="0">
              <a:ln>
                <a:noFill/>
              </a:ln>
              <a:solidFill>
                <a:prstClr val="black"/>
              </a:solidFill>
              <a:effectLst/>
              <a:uLnTx/>
              <a:uFillTx/>
              <a:latin typeface="Arial" charset="0"/>
              <a:ea typeface="+mn-ea"/>
              <a:cs typeface="+mn-cs"/>
            </a:endParaRPr>
          </a:p>
        </p:txBody>
      </p:sp>
    </p:spTree>
    <p:extLst>
      <p:ext uri="{BB962C8B-B14F-4D97-AF65-F5344CB8AC3E}">
        <p14:creationId xmlns:p14="http://schemas.microsoft.com/office/powerpoint/2010/main" val="192990788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1597819"/>
            <a:ext cx="7772400" cy="1102519"/>
          </a:xfrm>
        </p:spPr>
        <p:txBody>
          <a:bodyPr/>
          <a:lstStyle/>
          <a:p>
            <a:r>
              <a:rPr lang="pt-BR"/>
              <a:t>Clique para editar o título Mestre</a:t>
            </a:r>
          </a:p>
        </p:txBody>
      </p:sp>
      <p:sp>
        <p:nvSpPr>
          <p:cNvPr id="3" name="Subtítulo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a:t>Clique para editar o estilo do subtítulo Mestre</a:t>
            </a:r>
          </a:p>
        </p:txBody>
      </p:sp>
      <p:sp>
        <p:nvSpPr>
          <p:cNvPr id="4" name="Espaço Reservado para Data 3"/>
          <p:cNvSpPr>
            <a:spLocks noGrp="1"/>
          </p:cNvSpPr>
          <p:nvPr>
            <p:ph type="dt" sz="half" idx="10"/>
          </p:nvPr>
        </p:nvSpPr>
        <p:spPr/>
        <p:txBody>
          <a:bodyPr/>
          <a:lstStyle>
            <a:lvl1pPr>
              <a:defRPr/>
            </a:lvl1pPr>
          </a:lstStyle>
          <a:p>
            <a:pPr>
              <a:defRPr/>
            </a:pPr>
            <a:fld id="{B5807E55-10F7-4A70-BEE7-1D06B6C070A8}" type="datetimeFigureOut">
              <a:rPr lang="pt-BR">
                <a:solidFill>
                  <a:prstClr val="black">
                    <a:tint val="75000"/>
                  </a:prstClr>
                </a:solidFill>
              </a:rPr>
              <a:pPr>
                <a:defRPr/>
              </a:pPr>
              <a:t>17/07/2021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532CC7C5-2A0D-48E5-90FE-95EEA0A62E1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844441446"/>
      </p:ext>
    </p:extLst>
  </p:cSld>
  <p:clrMapOvr>
    <a:masterClrMapping/>
  </p:clrMapOvr>
  <p:transition>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idx="1"/>
          </p:nvPr>
        </p:nvSpPr>
        <p:spPr/>
        <p:txBody>
          <a:body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C4280647-0CCA-4687-97B3-3475F23AFB59}" type="datetimeFigureOut">
              <a:rPr lang="pt-BR">
                <a:solidFill>
                  <a:prstClr val="black">
                    <a:tint val="75000"/>
                  </a:prstClr>
                </a:solidFill>
              </a:rPr>
              <a:pPr>
                <a:defRPr/>
              </a:pPr>
              <a:t>17/07/2021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30B8E657-AAE0-4D57-B522-C91CFF0D82AD}"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959694967"/>
      </p:ext>
    </p:extLst>
  </p:cSld>
  <p:clrMapOvr>
    <a:masterClrMapping/>
  </p:clrMapOvr>
  <p:transition>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ítulo 1"/>
          <p:cNvSpPr>
            <a:spLocks noGrp="1"/>
          </p:cNvSpPr>
          <p:nvPr>
            <p:ph type="title"/>
          </p:nvPr>
        </p:nvSpPr>
        <p:spPr>
          <a:xfrm>
            <a:off x="722313" y="3305176"/>
            <a:ext cx="7772400" cy="1021556"/>
          </a:xfrm>
        </p:spPr>
        <p:txBody>
          <a:bodyPr anchor="t"/>
          <a:lstStyle>
            <a:lvl1pPr algn="l">
              <a:defRPr sz="4000" b="1" cap="all"/>
            </a:lvl1pPr>
          </a:lstStyle>
          <a:p>
            <a:r>
              <a:rPr lang="pt-BR"/>
              <a:t>Clique para editar o título Mestre</a:t>
            </a:r>
          </a:p>
        </p:txBody>
      </p:sp>
      <p:sp>
        <p:nvSpPr>
          <p:cNvPr id="3" name="Espaço Reservado para Texto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a:t>Clique para editar os estilos de texto Mestres</a:t>
            </a:r>
          </a:p>
        </p:txBody>
      </p:sp>
      <p:sp>
        <p:nvSpPr>
          <p:cNvPr id="4" name="Espaço Reservado para Data 3"/>
          <p:cNvSpPr>
            <a:spLocks noGrp="1"/>
          </p:cNvSpPr>
          <p:nvPr>
            <p:ph type="dt" sz="half" idx="10"/>
          </p:nvPr>
        </p:nvSpPr>
        <p:spPr/>
        <p:txBody>
          <a:bodyPr/>
          <a:lstStyle>
            <a:lvl1pPr>
              <a:defRPr/>
            </a:lvl1pPr>
          </a:lstStyle>
          <a:p>
            <a:pPr>
              <a:defRPr/>
            </a:pPr>
            <a:fld id="{444F7529-F860-41CF-B369-932541D205B6}" type="datetimeFigureOut">
              <a:rPr lang="pt-BR">
                <a:solidFill>
                  <a:prstClr val="black">
                    <a:tint val="75000"/>
                  </a:prstClr>
                </a:solidFill>
              </a:rPr>
              <a:pPr>
                <a:defRPr/>
              </a:pPr>
              <a:t>17/07/2021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0634A130-2003-475F-A42B-068E0A545BB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1235011345"/>
      </p:ext>
    </p:extLst>
  </p:cSld>
  <p:clrMapOvr>
    <a:masterClrMapping/>
  </p:clrMapOvr>
  <p:transition>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Conteúdo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Conteúdo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Data 3"/>
          <p:cNvSpPr>
            <a:spLocks noGrp="1"/>
          </p:cNvSpPr>
          <p:nvPr>
            <p:ph type="dt" sz="half" idx="10"/>
          </p:nvPr>
        </p:nvSpPr>
        <p:spPr/>
        <p:txBody>
          <a:bodyPr/>
          <a:lstStyle>
            <a:lvl1pPr>
              <a:defRPr/>
            </a:lvl1pPr>
          </a:lstStyle>
          <a:p>
            <a:pPr>
              <a:defRPr/>
            </a:pPr>
            <a:fld id="{85483B8E-9D3D-4425-831D-AB232369C90B}" type="datetimeFigureOut">
              <a:rPr lang="pt-BR">
                <a:solidFill>
                  <a:prstClr val="black">
                    <a:tint val="75000"/>
                  </a:prstClr>
                </a:solidFill>
              </a:rPr>
              <a:pPr>
                <a:defRPr/>
              </a:pPr>
              <a:t>17/07/2021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7FEFF164-FA43-4085-B15D-85B88900DC8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1479855675"/>
      </p:ext>
    </p:extLst>
  </p:cSld>
  <p:clrMapOvr>
    <a:masterClrMapping/>
  </p:clrMapOvr>
  <p:transition>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pt-BR"/>
              <a:t>Clique para editar o título Mestre</a:t>
            </a:r>
          </a:p>
        </p:txBody>
      </p:sp>
      <p:sp>
        <p:nvSpPr>
          <p:cNvPr id="3" name="Espaço Reservado para Texto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4" name="Espaço Reservado para Conteúdo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5" name="Espaço Reservado para Texto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a:t>Clique para editar os estilos de texto Mestres</a:t>
            </a:r>
          </a:p>
        </p:txBody>
      </p:sp>
      <p:sp>
        <p:nvSpPr>
          <p:cNvPr id="6" name="Espaço Reservado para Conteúdo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7" name="Espaço Reservado para Data 3"/>
          <p:cNvSpPr>
            <a:spLocks noGrp="1"/>
          </p:cNvSpPr>
          <p:nvPr>
            <p:ph type="dt" sz="half" idx="10"/>
          </p:nvPr>
        </p:nvSpPr>
        <p:spPr/>
        <p:txBody>
          <a:bodyPr/>
          <a:lstStyle>
            <a:lvl1pPr>
              <a:defRPr/>
            </a:lvl1pPr>
          </a:lstStyle>
          <a:p>
            <a:pPr>
              <a:defRPr/>
            </a:pPr>
            <a:fld id="{453F1CD4-39DD-4001-8FF7-1113DC93F79F}" type="datetimeFigureOut">
              <a:rPr lang="pt-BR">
                <a:solidFill>
                  <a:prstClr val="black">
                    <a:tint val="75000"/>
                  </a:prstClr>
                </a:solidFill>
              </a:rPr>
              <a:pPr>
                <a:defRPr/>
              </a:pPr>
              <a:t>17/07/2021</a:t>
            </a:fld>
            <a:endParaRPr lang="pt-BR">
              <a:solidFill>
                <a:prstClr val="black">
                  <a:tint val="75000"/>
                </a:prstClr>
              </a:solidFill>
            </a:endParaRPr>
          </a:p>
        </p:txBody>
      </p:sp>
      <p:sp>
        <p:nvSpPr>
          <p:cNvPr id="8"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9" name="Espaço Reservado para Número de Slide 5"/>
          <p:cNvSpPr>
            <a:spLocks noGrp="1"/>
          </p:cNvSpPr>
          <p:nvPr>
            <p:ph type="sldNum" sz="quarter" idx="12"/>
          </p:nvPr>
        </p:nvSpPr>
        <p:spPr/>
        <p:txBody>
          <a:bodyPr/>
          <a:lstStyle>
            <a:lvl1pPr>
              <a:defRPr/>
            </a:lvl1pPr>
          </a:lstStyle>
          <a:p>
            <a:pPr>
              <a:defRPr/>
            </a:pPr>
            <a:fld id="{23CD246A-0AA3-48C4-AF85-4EE6BEFFC8FC}"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141635418"/>
      </p:ext>
    </p:extLst>
  </p:cSld>
  <p:clrMapOvr>
    <a:masterClrMapping/>
  </p:clrMapOvr>
  <p:transition>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Data 3"/>
          <p:cNvSpPr>
            <a:spLocks noGrp="1"/>
          </p:cNvSpPr>
          <p:nvPr>
            <p:ph type="dt" sz="half" idx="10"/>
          </p:nvPr>
        </p:nvSpPr>
        <p:spPr/>
        <p:txBody>
          <a:bodyPr/>
          <a:lstStyle>
            <a:lvl1pPr>
              <a:defRPr/>
            </a:lvl1pPr>
          </a:lstStyle>
          <a:p>
            <a:pPr>
              <a:defRPr/>
            </a:pPr>
            <a:fld id="{2D578354-2997-4765-A583-35B43694CEE2}" type="datetimeFigureOut">
              <a:rPr lang="pt-BR">
                <a:solidFill>
                  <a:prstClr val="black">
                    <a:tint val="75000"/>
                  </a:prstClr>
                </a:solidFill>
              </a:rPr>
              <a:pPr>
                <a:defRPr/>
              </a:pPr>
              <a:t>17/07/2021</a:t>
            </a:fld>
            <a:endParaRPr lang="pt-BR">
              <a:solidFill>
                <a:prstClr val="black">
                  <a:tint val="75000"/>
                </a:prstClr>
              </a:solidFill>
            </a:endParaRPr>
          </a:p>
        </p:txBody>
      </p:sp>
      <p:sp>
        <p:nvSpPr>
          <p:cNvPr id="4"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5" name="Espaço Reservado para Número de Slide 5"/>
          <p:cNvSpPr>
            <a:spLocks noGrp="1"/>
          </p:cNvSpPr>
          <p:nvPr>
            <p:ph type="sldNum" sz="quarter" idx="12"/>
          </p:nvPr>
        </p:nvSpPr>
        <p:spPr/>
        <p:txBody>
          <a:bodyPr/>
          <a:lstStyle>
            <a:lvl1pPr>
              <a:defRPr/>
            </a:lvl1pPr>
          </a:lstStyle>
          <a:p>
            <a:pPr>
              <a:defRPr/>
            </a:pPr>
            <a:fld id="{669D727A-89A4-491E-8327-38BF216F6830}"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220553339"/>
      </p:ext>
    </p:extLst>
  </p:cSld>
  <p:clrMapOvr>
    <a:masterClrMapping/>
  </p:clrMapOvr>
  <p:transition>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3"/>
          <p:cNvSpPr>
            <a:spLocks noGrp="1"/>
          </p:cNvSpPr>
          <p:nvPr>
            <p:ph type="dt" sz="half" idx="10"/>
          </p:nvPr>
        </p:nvSpPr>
        <p:spPr/>
        <p:txBody>
          <a:bodyPr/>
          <a:lstStyle>
            <a:lvl1pPr>
              <a:defRPr/>
            </a:lvl1pPr>
          </a:lstStyle>
          <a:p>
            <a:pPr>
              <a:defRPr/>
            </a:pPr>
            <a:fld id="{862E3A47-48B4-4E2D-9B32-D43EB79D7173}" type="datetimeFigureOut">
              <a:rPr lang="pt-BR">
                <a:solidFill>
                  <a:prstClr val="black">
                    <a:tint val="75000"/>
                  </a:prstClr>
                </a:solidFill>
              </a:rPr>
              <a:pPr>
                <a:defRPr/>
              </a:pPr>
              <a:t>17/07/2021</a:t>
            </a:fld>
            <a:endParaRPr lang="pt-BR">
              <a:solidFill>
                <a:prstClr val="black">
                  <a:tint val="75000"/>
                </a:prstClr>
              </a:solidFill>
            </a:endParaRPr>
          </a:p>
        </p:txBody>
      </p:sp>
      <p:sp>
        <p:nvSpPr>
          <p:cNvPr id="3"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4" name="Espaço Reservado para Número de Slide 5"/>
          <p:cNvSpPr>
            <a:spLocks noGrp="1"/>
          </p:cNvSpPr>
          <p:nvPr>
            <p:ph type="sldNum" sz="quarter" idx="12"/>
          </p:nvPr>
        </p:nvSpPr>
        <p:spPr/>
        <p:txBody>
          <a:bodyPr/>
          <a:lstStyle>
            <a:lvl1pPr>
              <a:defRPr/>
            </a:lvl1pPr>
          </a:lstStyle>
          <a:p>
            <a:pPr>
              <a:defRPr/>
            </a:pPr>
            <a:fld id="{EA3B434F-3B16-40C5-95CB-9FD9275C78A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4007080936"/>
      </p:ext>
    </p:extLst>
  </p:cSld>
  <p:clrMapOvr>
    <a:masterClrMapping/>
  </p:clrMapOvr>
  <p:transition>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457201" y="204787"/>
            <a:ext cx="3008313" cy="871538"/>
          </a:xfrm>
        </p:spPr>
        <p:txBody>
          <a:bodyPr anchor="b"/>
          <a:lstStyle>
            <a:lvl1pPr algn="l">
              <a:defRPr sz="2000" b="1"/>
            </a:lvl1pPr>
          </a:lstStyle>
          <a:p>
            <a:r>
              <a:rPr lang="pt-BR"/>
              <a:t>Clique para editar o título Mestre</a:t>
            </a:r>
          </a:p>
        </p:txBody>
      </p:sp>
      <p:sp>
        <p:nvSpPr>
          <p:cNvPr id="3" name="Espaço Reservado para Conteúdo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Texto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0858B3EB-EB16-4170-AA57-A04DB798FFD7}" type="datetimeFigureOut">
              <a:rPr lang="pt-BR">
                <a:solidFill>
                  <a:prstClr val="black">
                    <a:tint val="75000"/>
                  </a:prstClr>
                </a:solidFill>
              </a:rPr>
              <a:pPr>
                <a:defRPr/>
              </a:pPr>
              <a:t>17/07/2021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C0EDF333-D552-4451-87F5-51C7C624120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412369835"/>
      </p:ext>
    </p:extLst>
  </p:cSld>
  <p:clrMapOvr>
    <a:masterClrMapping/>
  </p:clrMapOvr>
  <p:transition>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1792288" y="3600450"/>
            <a:ext cx="5486400" cy="425054"/>
          </a:xfrm>
        </p:spPr>
        <p:txBody>
          <a:bodyPr anchor="b"/>
          <a:lstStyle>
            <a:lvl1pPr algn="l">
              <a:defRPr sz="2000" b="1"/>
            </a:lvl1pPr>
          </a:lstStyle>
          <a:p>
            <a:r>
              <a:rPr lang="pt-BR"/>
              <a:t>Clique para editar o título Mestre</a:t>
            </a:r>
          </a:p>
        </p:txBody>
      </p:sp>
      <p:sp>
        <p:nvSpPr>
          <p:cNvPr id="3" name="Espaço Reservado para Imagem 2"/>
          <p:cNvSpPr>
            <a:spLocks noGrp="1"/>
          </p:cNvSpPr>
          <p:nvPr>
            <p:ph type="pic" idx="1"/>
          </p:nvPr>
        </p:nvSpPr>
        <p:spPr>
          <a:xfrm>
            <a:off x="1792288" y="459581"/>
            <a:ext cx="5486400" cy="30861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a:t>Clique no ícone para adicionar uma imagem</a:t>
            </a:r>
          </a:p>
        </p:txBody>
      </p:sp>
      <p:sp>
        <p:nvSpPr>
          <p:cNvPr id="4" name="Espaço Reservado para Texto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a:t>Clique para editar os estilos de texto Mestres</a:t>
            </a:r>
          </a:p>
        </p:txBody>
      </p:sp>
      <p:sp>
        <p:nvSpPr>
          <p:cNvPr id="5" name="Espaço Reservado para Data 3"/>
          <p:cNvSpPr>
            <a:spLocks noGrp="1"/>
          </p:cNvSpPr>
          <p:nvPr>
            <p:ph type="dt" sz="half" idx="10"/>
          </p:nvPr>
        </p:nvSpPr>
        <p:spPr/>
        <p:txBody>
          <a:bodyPr/>
          <a:lstStyle>
            <a:lvl1pPr>
              <a:defRPr/>
            </a:lvl1pPr>
          </a:lstStyle>
          <a:p>
            <a:pPr>
              <a:defRPr/>
            </a:pPr>
            <a:fld id="{EA4DCFF7-65BE-4D8C-B987-897415FB2401}" type="datetimeFigureOut">
              <a:rPr lang="pt-BR">
                <a:solidFill>
                  <a:prstClr val="black">
                    <a:tint val="75000"/>
                  </a:prstClr>
                </a:solidFill>
              </a:rPr>
              <a:pPr>
                <a:defRPr/>
              </a:pPr>
              <a:t>17/07/2021</a:t>
            </a:fld>
            <a:endParaRPr lang="pt-BR">
              <a:solidFill>
                <a:prstClr val="black">
                  <a:tint val="75000"/>
                </a:prstClr>
              </a:solidFill>
            </a:endParaRPr>
          </a:p>
        </p:txBody>
      </p:sp>
      <p:sp>
        <p:nvSpPr>
          <p:cNvPr id="6"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7" name="Espaço Reservado para Número de Slide 5"/>
          <p:cNvSpPr>
            <a:spLocks noGrp="1"/>
          </p:cNvSpPr>
          <p:nvPr>
            <p:ph type="sldNum" sz="quarter" idx="12"/>
          </p:nvPr>
        </p:nvSpPr>
        <p:spPr/>
        <p:txBody>
          <a:bodyPr/>
          <a:lstStyle>
            <a:lvl1pPr>
              <a:defRPr/>
            </a:lvl1pPr>
          </a:lstStyle>
          <a:p>
            <a:pPr>
              <a:defRPr/>
            </a:pPr>
            <a:fld id="{04457247-55E3-431C-AE52-2518CFDCA14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608289336"/>
      </p:ext>
    </p:extLst>
  </p:cSld>
  <p:clrMapOvr>
    <a:masterClrMapping/>
  </p:clrMapOvr>
  <p:transition>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a:t>Clique para editar o título Mestre</a:t>
            </a:r>
          </a:p>
        </p:txBody>
      </p:sp>
      <p:sp>
        <p:nvSpPr>
          <p:cNvPr id="3" name="Espaço Reservado para Texto Vertical 2"/>
          <p:cNvSpPr>
            <a:spLocks noGrp="1"/>
          </p:cNvSpPr>
          <p:nvPr>
            <p:ph type="body" orient="vert" idx="1"/>
          </p:nvPr>
        </p:nvSpPr>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6CC3AF7F-DE27-4179-8A42-18849BDE3CB1}" type="datetimeFigureOut">
              <a:rPr lang="pt-BR">
                <a:solidFill>
                  <a:prstClr val="black">
                    <a:tint val="75000"/>
                  </a:prstClr>
                </a:solidFill>
              </a:rPr>
              <a:pPr>
                <a:defRPr/>
              </a:pPr>
              <a:t>17/07/2021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E0E7B7E4-9B3A-4FB6-A475-4D7F291496F6}"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364106102"/>
      </p:ext>
    </p:extLst>
  </p:cSld>
  <p:clrMapOvr>
    <a:masterClrMapping/>
  </p:clrMapOvr>
  <p:transition>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05979"/>
            <a:ext cx="2057400" cy="4388644"/>
          </a:xfrm>
        </p:spPr>
        <p:txBody>
          <a:bodyPr vert="eaVert"/>
          <a:lstStyle/>
          <a:p>
            <a:r>
              <a:rPr lang="pt-BR"/>
              <a:t>Clique para editar o título Mestre</a:t>
            </a:r>
          </a:p>
        </p:txBody>
      </p:sp>
      <p:sp>
        <p:nvSpPr>
          <p:cNvPr id="3" name="Espaço Reservado para Texto Vertical 2"/>
          <p:cNvSpPr>
            <a:spLocks noGrp="1"/>
          </p:cNvSpPr>
          <p:nvPr>
            <p:ph type="body" orient="vert" idx="1"/>
          </p:nvPr>
        </p:nvSpPr>
        <p:spPr>
          <a:xfrm>
            <a:off x="457200" y="205979"/>
            <a:ext cx="6019800" cy="4388644"/>
          </a:xfrm>
        </p:spPr>
        <p:txBody>
          <a:bodyPr vert="eaVert"/>
          <a:lstStyle/>
          <a:p>
            <a:pPr lvl="0"/>
            <a:r>
              <a:rPr lang="pt-BR"/>
              <a:t>Clique para editar os estilos de texto Mestres</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10"/>
          </p:nvPr>
        </p:nvSpPr>
        <p:spPr/>
        <p:txBody>
          <a:bodyPr/>
          <a:lstStyle>
            <a:lvl1pPr>
              <a:defRPr/>
            </a:lvl1pPr>
          </a:lstStyle>
          <a:p>
            <a:pPr>
              <a:defRPr/>
            </a:pPr>
            <a:fld id="{B47444EC-F80C-4797-AD32-72FD012E38AC}" type="datetimeFigureOut">
              <a:rPr lang="pt-BR">
                <a:solidFill>
                  <a:prstClr val="black">
                    <a:tint val="75000"/>
                  </a:prstClr>
                </a:solidFill>
              </a:rPr>
              <a:pPr>
                <a:defRPr/>
              </a:pPr>
              <a:t>17/07/2021</a:t>
            </a:fld>
            <a:endParaRPr lang="pt-BR">
              <a:solidFill>
                <a:prstClr val="black">
                  <a:tint val="75000"/>
                </a:prstClr>
              </a:solidFill>
            </a:endParaRPr>
          </a:p>
        </p:txBody>
      </p:sp>
      <p:sp>
        <p:nvSpPr>
          <p:cNvPr id="5" name="Espaço Reservado para Rodapé 4"/>
          <p:cNvSpPr>
            <a:spLocks noGrp="1"/>
          </p:cNvSpPr>
          <p:nvPr>
            <p:ph type="ftr" sz="quarter" idx="11"/>
          </p:nvPr>
        </p:nvSpPr>
        <p:spPr/>
        <p:txBody>
          <a:bodyPr/>
          <a:lstStyle>
            <a:lvl1pPr>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12"/>
          </p:nvPr>
        </p:nvSpPr>
        <p:spPr/>
        <p:txBody>
          <a:bodyPr/>
          <a:lstStyle>
            <a:lvl1pPr>
              <a:defRPr/>
            </a:lvl1pPr>
          </a:lstStyle>
          <a:p>
            <a:pPr>
              <a:defRPr/>
            </a:pPr>
            <a:fld id="{B5B5CA0C-DCF6-4B88-A728-960E3E0DBA72}"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3018045875"/>
      </p:ext>
    </p:extLst>
  </p:cSld>
  <p:clrMapOvr>
    <a:masterClrMapping/>
  </p:clrMapOvr>
  <p:transition>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401242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29" name="Título 28"/>
          <p:cNvSpPr>
            <a:spLocks noGrp="1"/>
          </p:cNvSpPr>
          <p:nvPr>
            <p:ph type="ctrTitle"/>
          </p:nvPr>
        </p:nvSpPr>
        <p:spPr>
          <a:xfrm>
            <a:off x="381008" y="3640064"/>
            <a:ext cx="8458201" cy="916781"/>
          </a:xfrm>
        </p:spPr>
        <p:txBody>
          <a:bodyPr anchor="t"/>
          <a:lstStyle/>
          <a:p>
            <a:r>
              <a:rPr kumimoji="0" lang="pt-BR"/>
              <a:t>Clique para editar o título mestre</a:t>
            </a:r>
            <a:endParaRPr kumimoji="0" lang="en-US"/>
          </a:p>
        </p:txBody>
      </p:sp>
      <p:sp>
        <p:nvSpPr>
          <p:cNvPr id="9" name="Subtítulo 8"/>
          <p:cNvSpPr>
            <a:spLocks noGrp="1"/>
          </p:cNvSpPr>
          <p:nvPr>
            <p:ph type="subTitle" idx="1"/>
          </p:nvPr>
        </p:nvSpPr>
        <p:spPr>
          <a:xfrm>
            <a:off x="381008" y="2914650"/>
            <a:ext cx="8458201" cy="6858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a:t>Clique para editar o estilo do subtítulo mestre</a:t>
            </a:r>
            <a:endParaRPr kumimoji="0" lang="en-US"/>
          </a:p>
        </p:txBody>
      </p:sp>
      <p:sp>
        <p:nvSpPr>
          <p:cNvPr id="16" name="Espaço Reservado para Data 15"/>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2" name="Espaço Reservado para Rodapé 1"/>
          <p:cNvSpPr>
            <a:spLocks noGrp="1"/>
          </p:cNvSpPr>
          <p:nvPr>
            <p:ph type="ftr" sz="quarter" idx="11"/>
          </p:nvPr>
        </p:nvSpPr>
        <p:spPr/>
        <p:txBody>
          <a:bodyPr/>
          <a:lstStyle/>
          <a:p>
            <a:endParaRPr lang="pt-BR" dirty="0">
              <a:solidFill>
                <a:srgbClr val="629DD1">
                  <a:shade val="75000"/>
                </a:srgbClr>
              </a:solidFill>
            </a:endParaRPr>
          </a:p>
        </p:txBody>
      </p:sp>
      <p:sp>
        <p:nvSpPr>
          <p:cNvPr id="15" name="Espaço Reservado para Número de Slide 14"/>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295523351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2" name="Título 21"/>
          <p:cNvSpPr>
            <a:spLocks noGrp="1"/>
          </p:cNvSpPr>
          <p:nvPr>
            <p:ph type="title"/>
          </p:nvPr>
        </p:nvSpPr>
        <p:spPr/>
        <p:txBody>
          <a:bodyPr/>
          <a:lstStyle/>
          <a:p>
            <a:r>
              <a:rPr kumimoji="0" lang="pt-BR"/>
              <a:t>Clique para editar o título mestre</a:t>
            </a:r>
            <a:endParaRPr kumimoji="0" lang="en-US"/>
          </a:p>
        </p:txBody>
      </p:sp>
      <p:sp>
        <p:nvSpPr>
          <p:cNvPr id="27" name="Espaço Reservado para Conteúdo 26"/>
          <p:cNvSpPr>
            <a:spLocks noGrp="1"/>
          </p:cNvSpPr>
          <p:nvPr>
            <p:ph idx="1"/>
          </p:nvPr>
        </p:nvSpPr>
        <p:spPr/>
        <p:txBody>
          <a:body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19" name="Espaço Reservado para Rodapé 18"/>
          <p:cNvSpPr>
            <a:spLocks noGrp="1"/>
          </p:cNvSpPr>
          <p:nvPr>
            <p:ph type="ftr" sz="quarter" idx="11"/>
          </p:nvPr>
        </p:nvSpPr>
        <p:spPr>
          <a:xfrm>
            <a:off x="3581404" y="57156"/>
            <a:ext cx="2895601" cy="216694"/>
          </a:xfrm>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a:xfrm>
            <a:off x="8229600" y="4855466"/>
            <a:ext cx="758952"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91706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25836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white"/>
              </a:solidFill>
              <a:cs typeface="Arial" charset="0"/>
            </a:endParaRPr>
          </a:p>
        </p:txBody>
      </p:sp>
      <p:sp>
        <p:nvSpPr>
          <p:cNvPr id="6" name="Espaço Reservado para Texto 5"/>
          <p:cNvSpPr>
            <a:spLocks noGrp="1"/>
          </p:cNvSpPr>
          <p:nvPr>
            <p:ph type="body" idx="1"/>
          </p:nvPr>
        </p:nvSpPr>
        <p:spPr>
          <a:xfrm>
            <a:off x="381008" y="1257307"/>
            <a:ext cx="8458201" cy="914401"/>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a:t>Clique para editar o texto mestre</a:t>
            </a:r>
          </a:p>
        </p:txBody>
      </p:sp>
      <p:sp>
        <p:nvSpPr>
          <p:cNvPr id="19" name="Espaço Reservado para Data 18"/>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11" name="Espaço Reservado para Rodapé 10"/>
          <p:cNvSpPr>
            <a:spLocks noGrp="1"/>
          </p:cNvSpPr>
          <p:nvPr>
            <p:ph type="ftr" sz="quarter" idx="11"/>
          </p:nvPr>
        </p:nvSpPr>
        <p:spPr/>
        <p:txBody>
          <a:bodyPr/>
          <a:lstStyle/>
          <a:p>
            <a:endParaRPr lang="pt-BR" dirty="0">
              <a:solidFill>
                <a:srgbClr val="629DD1">
                  <a:shade val="75000"/>
                </a:srgbClr>
              </a:solidFill>
            </a:endParaRPr>
          </a:p>
        </p:txBody>
      </p:sp>
      <p:sp>
        <p:nvSpPr>
          <p:cNvPr id="16" name="Espaço Reservado para Número de Slide 1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8" name="Título 7"/>
          <p:cNvSpPr>
            <a:spLocks noGrp="1"/>
          </p:cNvSpPr>
          <p:nvPr>
            <p:ph type="title"/>
          </p:nvPr>
        </p:nvSpPr>
        <p:spPr>
          <a:xfrm>
            <a:off x="180484" y="2210320"/>
            <a:ext cx="8686801" cy="888619"/>
          </a:xfrm>
        </p:spPr>
        <p:txBody>
          <a:bodyPr rtlCol="0" anchor="t"/>
          <a:lstStyle>
            <a:lvl1pPr algn="r">
              <a:defRPr/>
            </a:lvl1pPr>
          </a:lstStyle>
          <a:p>
            <a:r>
              <a:rPr kumimoji="0" lang="pt-BR"/>
              <a:t>Clique para editar o título mestre</a:t>
            </a:r>
            <a:endParaRPr kumimoji="0" lang="en-US"/>
          </a:p>
        </p:txBody>
      </p:sp>
    </p:spTree>
    <p:extLst>
      <p:ext uri="{BB962C8B-B14F-4D97-AF65-F5344CB8AC3E}">
        <p14:creationId xmlns:p14="http://schemas.microsoft.com/office/powerpoint/2010/main" val="228783937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0" name="Título 19"/>
          <p:cNvSpPr>
            <a:spLocks noGrp="1"/>
          </p:cNvSpPr>
          <p:nvPr>
            <p:ph type="title"/>
          </p:nvPr>
        </p:nvSpPr>
        <p:spPr>
          <a:xfrm>
            <a:off x="301762" y="342901"/>
            <a:ext cx="8686801" cy="630936"/>
          </a:xfrm>
        </p:spPr>
        <p:txBody>
          <a:bodyPr/>
          <a:lstStyle/>
          <a:p>
            <a:r>
              <a:rPr kumimoji="0" lang="pt-BR"/>
              <a:t>Clique para editar o título mestre</a:t>
            </a:r>
            <a:endParaRPr kumimoji="0" lang="en-US"/>
          </a:p>
        </p:txBody>
      </p:sp>
      <p:sp>
        <p:nvSpPr>
          <p:cNvPr id="14" name="Espaço Reservado para Conteúdo 13"/>
          <p:cNvSpPr>
            <a:spLocks noGrp="1"/>
          </p:cNvSpPr>
          <p:nvPr>
            <p:ph sz="half" idx="1"/>
          </p:nvPr>
        </p:nvSpPr>
        <p:spPr>
          <a:xfrm>
            <a:off x="304801" y="1200150"/>
            <a:ext cx="4191000"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3" name="Espaço Reservado para Conteúdo 12"/>
          <p:cNvSpPr>
            <a:spLocks noGrp="1"/>
          </p:cNvSpPr>
          <p:nvPr>
            <p:ph sz="half" idx="2"/>
          </p:nvPr>
        </p:nvSpPr>
        <p:spPr>
          <a:xfrm>
            <a:off x="4648207" y="1200150"/>
            <a:ext cx="4343401" cy="3543300"/>
          </a:xfrm>
        </p:spPr>
        <p:txBody>
          <a:bodyPr/>
          <a:lstStyle>
            <a:lvl1pPr>
              <a:defRPr sz="2800"/>
            </a:lvl1pPr>
            <a:lvl2pPr>
              <a:defRPr sz="2400"/>
            </a:lvl2pPr>
            <a:lvl3pPr>
              <a:defRPr sz="2000"/>
            </a:lvl3pPr>
            <a:lvl4pPr>
              <a:defRPr sz="1800"/>
            </a:lvl4pPr>
            <a:lvl5pPr>
              <a:defRPr sz="18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1" name="Espaço Reservado para Data 20"/>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10" name="Espaço Reservado para Rodapé 9"/>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354244247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type="twoTxTwoObj" preserve="1">
  <p:cSld name="Comparação">
    <p:spTree>
      <p:nvGrpSpPr>
        <p:cNvPr id="1" name=""/>
        <p:cNvGrpSpPr/>
        <p:nvPr/>
      </p:nvGrpSpPr>
      <p:grpSpPr>
        <a:xfrm>
          <a:off x="0" y="0"/>
          <a:ext cx="0" cy="0"/>
          <a:chOff x="0" y="0"/>
          <a:chExt cx="0" cy="0"/>
        </a:xfrm>
      </p:grpSpPr>
      <p:sp>
        <p:nvSpPr>
          <p:cNvPr id="29" name="Título 28"/>
          <p:cNvSpPr>
            <a:spLocks noGrp="1"/>
          </p:cNvSpPr>
          <p:nvPr>
            <p:ph type="title"/>
          </p:nvPr>
        </p:nvSpPr>
        <p:spPr>
          <a:xfrm>
            <a:off x="304800" y="4057651"/>
            <a:ext cx="8610600" cy="661988"/>
          </a:xfrm>
        </p:spPr>
        <p:txBody>
          <a:bodyPr anchor="ctr"/>
          <a:lstStyle>
            <a:lvl1pPr>
              <a:defRPr/>
            </a:lvl1pPr>
          </a:lstStyle>
          <a:p>
            <a:r>
              <a:rPr kumimoji="0" lang="pt-BR"/>
              <a:t>Clique para editar o título mestre</a:t>
            </a:r>
            <a:endParaRPr kumimoji="0" lang="en-US"/>
          </a:p>
        </p:txBody>
      </p:sp>
      <p:sp>
        <p:nvSpPr>
          <p:cNvPr id="13" name="Espaço Reservado para Texto 12"/>
          <p:cNvSpPr>
            <a:spLocks noGrp="1"/>
          </p:cNvSpPr>
          <p:nvPr>
            <p:ph type="body" idx="1"/>
          </p:nvPr>
        </p:nvSpPr>
        <p:spPr>
          <a:xfrm>
            <a:off x="281454" y="500065"/>
            <a:ext cx="4290555"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25" name="Espaço Reservado para Texto 24"/>
          <p:cNvSpPr>
            <a:spLocks noGrp="1"/>
          </p:cNvSpPr>
          <p:nvPr>
            <p:ph type="body" sz="half" idx="3"/>
          </p:nvPr>
        </p:nvSpPr>
        <p:spPr>
          <a:xfrm>
            <a:off x="4645027" y="500065"/>
            <a:ext cx="4292240" cy="47982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a:t>Clique para editar o texto mestre</a:t>
            </a:r>
          </a:p>
        </p:txBody>
      </p:sp>
      <p:sp>
        <p:nvSpPr>
          <p:cNvPr id="4" name="Espaço Reservado para Conteúdo 3"/>
          <p:cNvSpPr>
            <a:spLocks noGrp="1"/>
          </p:cNvSpPr>
          <p:nvPr>
            <p:ph sz="quarter" idx="2"/>
          </p:nvPr>
        </p:nvSpPr>
        <p:spPr>
          <a:xfrm>
            <a:off x="281454" y="987031"/>
            <a:ext cx="4290555"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8" name="Espaço Reservado para Conteúdo 27"/>
          <p:cNvSpPr>
            <a:spLocks noGrp="1"/>
          </p:cNvSpPr>
          <p:nvPr>
            <p:ph sz="quarter" idx="4"/>
          </p:nvPr>
        </p:nvSpPr>
        <p:spPr>
          <a:xfrm>
            <a:off x="4648734" y="987031"/>
            <a:ext cx="4288536" cy="2956322"/>
          </a:xfrm>
        </p:spPr>
        <p:txBody>
          <a:bodyPr/>
          <a:lstStyle>
            <a:lvl1pPr>
              <a:defRPr sz="2400"/>
            </a:lvl1pPr>
            <a:lvl2pPr>
              <a:defRPr sz="2000"/>
            </a:lvl2pPr>
            <a:lvl3pPr>
              <a:defRPr sz="1800"/>
            </a:lvl3pPr>
            <a:lvl4pPr>
              <a:defRPr sz="1600"/>
            </a:lvl4pPr>
            <a:lvl5pPr>
              <a:defRPr sz="16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10" name="Espaço Reservado para Data 9"/>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6" name="Espaço Reservado para Rodapé 5"/>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a:xfrm>
            <a:off x="8229609" y="4857752"/>
            <a:ext cx="762001" cy="185166"/>
          </a:xfrm>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1" name="Conector reto 10"/>
          <p:cNvSpPr>
            <a:spLocks noChangeShapeType="1"/>
          </p:cNvSpPr>
          <p:nvPr/>
        </p:nvSpPr>
        <p:spPr bwMode="auto">
          <a:xfrm>
            <a:off x="514359" y="4514853"/>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279766945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30" name="Título 29"/>
          <p:cNvSpPr>
            <a:spLocks noGrp="1"/>
          </p:cNvSpPr>
          <p:nvPr>
            <p:ph type="title"/>
          </p:nvPr>
        </p:nvSpPr>
        <p:spPr>
          <a:xfrm>
            <a:off x="301762" y="342901"/>
            <a:ext cx="8686801" cy="630936"/>
          </a:xfrm>
        </p:spPr>
        <p:txBody>
          <a:bodyPr/>
          <a:lstStyle/>
          <a:p>
            <a:r>
              <a:rPr kumimoji="0" lang="pt-BR"/>
              <a:t>Clique para editar o título mestre</a:t>
            </a:r>
            <a:endParaRPr kumimoji="0" lang="en-US"/>
          </a:p>
        </p:txBody>
      </p:sp>
      <p:sp>
        <p:nvSpPr>
          <p:cNvPr id="12" name="Espaço Reservado para Data 11"/>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21" name="Espaço Reservado para Rodapé 20"/>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91310419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Em branco">
    <p:spTree>
      <p:nvGrpSpPr>
        <p:cNvPr id="1" name=""/>
        <p:cNvGrpSpPr/>
        <p:nvPr/>
      </p:nvGrpSpPr>
      <p:grpSpPr>
        <a:xfrm>
          <a:off x="0" y="0"/>
          <a:ext cx="0" cy="0"/>
          <a:chOff x="0" y="0"/>
          <a:chExt cx="0" cy="0"/>
        </a:xfrm>
      </p:grpSpPr>
      <p:sp>
        <p:nvSpPr>
          <p:cNvPr id="3" name="Espaço Reservado para Data 2"/>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24" name="Espaço Reservado para Rodapé 23"/>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25633208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8" name="Conector reto 7"/>
          <p:cNvSpPr>
            <a:spLocks noChangeShapeType="1"/>
          </p:cNvSpPr>
          <p:nvPr/>
        </p:nvSpPr>
        <p:spPr bwMode="auto">
          <a:xfrm>
            <a:off x="514359" y="4386840"/>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Título 11"/>
          <p:cNvSpPr>
            <a:spLocks noGrp="1"/>
          </p:cNvSpPr>
          <p:nvPr>
            <p:ph type="title"/>
          </p:nvPr>
        </p:nvSpPr>
        <p:spPr>
          <a:xfrm>
            <a:off x="457208" y="4114802"/>
            <a:ext cx="8458201" cy="390525"/>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idx="2"/>
          </p:nvPr>
        </p:nvSpPr>
        <p:spPr>
          <a:xfrm>
            <a:off x="457206" y="457201"/>
            <a:ext cx="3008314" cy="360045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pt-BR"/>
              <a:t>Clique para editar o texto mestre</a:t>
            </a:r>
          </a:p>
        </p:txBody>
      </p:sp>
      <p:sp>
        <p:nvSpPr>
          <p:cNvPr id="14" name="Espaço Reservado para Conteúdo 13"/>
          <p:cNvSpPr>
            <a:spLocks noGrp="1"/>
          </p:cNvSpPr>
          <p:nvPr>
            <p:ph sz="half" idx="1"/>
          </p:nvPr>
        </p:nvSpPr>
        <p:spPr>
          <a:xfrm>
            <a:off x="3575053" y="457201"/>
            <a:ext cx="5340350" cy="3600450"/>
          </a:xfrm>
        </p:spPr>
        <p:txBody>
          <a:bodyPr/>
          <a:lstStyle>
            <a:lvl1pPr>
              <a:defRPr sz="3200"/>
            </a:lvl1pPr>
            <a:lvl2pPr>
              <a:defRPr sz="2800"/>
            </a:lvl2pPr>
            <a:lvl3pPr>
              <a:defRPr sz="2400"/>
            </a:lvl3pPr>
            <a:lvl4pPr>
              <a:defRPr sz="2000"/>
            </a:lvl4pPr>
            <a:lvl5pPr>
              <a:defRPr sz="2000"/>
            </a:lvl5pPr>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25" name="Espaço Reservado para Data 24"/>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29" name="Espaço Reservado para Rodapé 28"/>
          <p:cNvSpPr>
            <a:spLocks noGrp="1"/>
          </p:cNvSpPr>
          <p:nvPr>
            <p:ph type="ftr" sz="quarter" idx="11"/>
          </p:nvPr>
        </p:nvSpPr>
        <p:spPr/>
        <p:txBody>
          <a:bodyPr/>
          <a:lstStyle/>
          <a:p>
            <a:endParaRPr lang="pt-BR" dirty="0">
              <a:solidFill>
                <a:srgbClr val="629DD1">
                  <a:shade val="75000"/>
                </a:srgbClr>
              </a:solidFill>
            </a:endParaRPr>
          </a:p>
        </p:txBody>
      </p:sp>
      <p:sp>
        <p:nvSpPr>
          <p:cNvPr id="7" name="Espaço Reservado para Número de Slide 6"/>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0263403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13" name="Espaço Reservado para Imagem 12"/>
          <p:cNvSpPr>
            <a:spLocks noGrp="1"/>
          </p:cNvSpPr>
          <p:nvPr>
            <p:ph type="pic" idx="1"/>
          </p:nvPr>
        </p:nvSpPr>
        <p:spPr>
          <a:xfrm>
            <a:off x="3505200" y="462476"/>
            <a:ext cx="5029200" cy="2743200"/>
          </a:xfrm>
          <a:solidFill>
            <a:schemeClr val="bg1"/>
          </a:solidFill>
          <a:ln w="6350">
            <a:solidFill>
              <a:schemeClr val="accent1"/>
            </a:solidFill>
          </a:ln>
          <a:effectLst>
            <a:reflection blurRad="1000" stA="49000" endA="500" endPos="10000" dist="900" dir="5400000" sy="-90000" algn="bl" rotWithShape="0"/>
          </a:effectLst>
        </p:spPr>
        <p:txBody>
          <a:bodyPr/>
          <a:lstStyle>
            <a:lvl1pPr marL="0" indent="0">
              <a:buNone/>
              <a:defRPr sz="3200"/>
            </a:lvl1pPr>
          </a:lstStyle>
          <a:p>
            <a:r>
              <a:rPr kumimoji="0" lang="pt-BR" dirty="0"/>
              <a:t>Clique no ícone para adicionar uma imagem</a:t>
            </a:r>
            <a:endParaRPr kumimoji="0" lang="en-US" dirty="0"/>
          </a:p>
        </p:txBody>
      </p:sp>
      <p:sp>
        <p:nvSpPr>
          <p:cNvPr id="7" name="Espaço Reservado para Data 6"/>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31" name="Espaço Reservado para Número de Slide 30"/>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
        <p:nvSpPr>
          <p:cNvPr id="17" name="Título 16"/>
          <p:cNvSpPr>
            <a:spLocks noGrp="1"/>
          </p:cNvSpPr>
          <p:nvPr>
            <p:ph type="title"/>
          </p:nvPr>
        </p:nvSpPr>
        <p:spPr>
          <a:xfrm>
            <a:off x="380999" y="3745322"/>
            <a:ext cx="5867400" cy="391716"/>
          </a:xfrm>
        </p:spPr>
        <p:txBody>
          <a:bodyPr anchor="ctr"/>
          <a:lstStyle>
            <a:lvl1pPr algn="l">
              <a:buNone/>
              <a:defRPr sz="2000" b="1"/>
            </a:lvl1pPr>
          </a:lstStyle>
          <a:p>
            <a:r>
              <a:rPr kumimoji="0" lang="pt-BR"/>
              <a:t>Clique para editar o título mestre</a:t>
            </a:r>
            <a:endParaRPr kumimoji="0" lang="en-US"/>
          </a:p>
        </p:txBody>
      </p:sp>
      <p:sp>
        <p:nvSpPr>
          <p:cNvPr id="26" name="Espaço Reservado para Texto 25"/>
          <p:cNvSpPr>
            <a:spLocks noGrp="1"/>
          </p:cNvSpPr>
          <p:nvPr>
            <p:ph type="body" sz="half" idx="2"/>
          </p:nvPr>
        </p:nvSpPr>
        <p:spPr>
          <a:xfrm>
            <a:off x="380999" y="4149920"/>
            <a:ext cx="5867400" cy="576263"/>
          </a:xfrm>
        </p:spPr>
        <p:txBody>
          <a:bodyPr lIns="109728" tIns="0"/>
          <a:lstStyle>
            <a:lvl1pPr marL="0" indent="0">
              <a:buNone/>
              <a:defRPr sz="1400"/>
            </a:lvl1pPr>
            <a:lvl2pPr>
              <a:defRPr sz="1200"/>
            </a:lvl2pPr>
            <a:lvl3pPr>
              <a:defRPr sz="1000"/>
            </a:lvl3pPr>
            <a:lvl4pPr>
              <a:defRPr sz="900"/>
            </a:lvl4pPr>
            <a:lvl5pPr>
              <a:defRPr sz="900"/>
            </a:lvl5pPr>
          </a:lstStyle>
          <a:p>
            <a:pPr lvl="0" eaLnBrk="1" latinLnBrk="0" hangingPunct="1"/>
            <a:r>
              <a:rPr kumimoji="0" lang="pt-BR"/>
              <a:t>Clique para editar o texto mestre</a:t>
            </a:r>
          </a:p>
        </p:txBody>
      </p:sp>
    </p:spTree>
    <p:extLst>
      <p:ext uri="{BB962C8B-B14F-4D97-AF65-F5344CB8AC3E}">
        <p14:creationId xmlns:p14="http://schemas.microsoft.com/office/powerpoint/2010/main" val="3411533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422877818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858001" y="411963"/>
            <a:ext cx="1828800" cy="4388644"/>
          </a:xfrm>
        </p:spPr>
        <p:txBody>
          <a:bodyPr vert="eaVert"/>
          <a:lstStyle/>
          <a:p>
            <a:r>
              <a:rPr kumimoji="0" lang="pt-BR"/>
              <a:t>Clique para editar o título mestre</a:t>
            </a:r>
            <a:endParaRPr kumimoji="0" lang="en-US"/>
          </a:p>
        </p:txBody>
      </p:sp>
      <p:sp>
        <p:nvSpPr>
          <p:cNvPr id="3" name="Espaço Reservado para Texto Vertical 2"/>
          <p:cNvSpPr>
            <a:spLocks noGrp="1"/>
          </p:cNvSpPr>
          <p:nvPr>
            <p:ph type="body" orient="vert" idx="1"/>
          </p:nvPr>
        </p:nvSpPr>
        <p:spPr>
          <a:xfrm>
            <a:off x="457211" y="411963"/>
            <a:ext cx="6248399" cy="4388644"/>
          </a:xfrm>
        </p:spPr>
        <p:txBody>
          <a:bodyPr vert="eaVert"/>
          <a:lstStyle/>
          <a:p>
            <a:pPr lvl="0" eaLnBrk="1" latinLnBrk="0" hangingPunct="1"/>
            <a:r>
              <a:rPr lang="pt-BR"/>
              <a:t>Clique para editar o texto mestre</a:t>
            </a:r>
          </a:p>
          <a:p>
            <a:pPr lvl="1" eaLnBrk="1" latinLnBrk="0" hangingPunct="1"/>
            <a:r>
              <a:rPr lang="pt-BR"/>
              <a:t>Segundo nível</a:t>
            </a:r>
          </a:p>
          <a:p>
            <a:pPr lvl="2" eaLnBrk="1" latinLnBrk="0" hangingPunct="1"/>
            <a:r>
              <a:rPr lang="pt-BR"/>
              <a:t>Terceiro nível</a:t>
            </a:r>
          </a:p>
          <a:p>
            <a:pPr lvl="3" eaLnBrk="1" latinLnBrk="0" hangingPunct="1"/>
            <a:r>
              <a:rPr lang="pt-BR"/>
              <a:t>Quarto nível</a:t>
            </a:r>
          </a:p>
          <a:p>
            <a:pPr lvl="4" eaLnBrk="1" latinLnBrk="0" hangingPunct="1"/>
            <a:r>
              <a:rPr lang="pt-BR"/>
              <a:t>Quinto nível</a:t>
            </a:r>
            <a:endParaRPr kumimoji="0" lang="en-US"/>
          </a:p>
        </p:txBody>
      </p:sp>
      <p:sp>
        <p:nvSpPr>
          <p:cNvPr id="4" name="Espaço Reservado para Data 3"/>
          <p:cNvSpPr>
            <a:spLocks noGrp="1"/>
          </p:cNvSpPr>
          <p:nvPr>
            <p:ph type="dt" sz="half" idx="10"/>
          </p:nvPr>
        </p:nvSpPr>
        <p:spPr/>
        <p:txBody>
          <a:bodyPr/>
          <a:lstStyle/>
          <a:p>
            <a:fld id="{8083C8D7-4055-45B2-9C62-EB29283BE9C3}" type="datetimeFigureOut">
              <a:rPr lang="pt-BR" smtClean="0">
                <a:solidFill>
                  <a:srgbClr val="629DD1">
                    <a:shade val="75000"/>
                  </a:srgbClr>
                </a:solidFill>
              </a:rPr>
              <a:pPr/>
              <a:t>17/07/2021</a:t>
            </a:fld>
            <a:endParaRPr lang="pt-BR" dirty="0">
              <a:solidFill>
                <a:srgbClr val="629DD1">
                  <a:shade val="75000"/>
                </a:srgbClr>
              </a:solidFill>
            </a:endParaRPr>
          </a:p>
        </p:txBody>
      </p:sp>
      <p:sp>
        <p:nvSpPr>
          <p:cNvPr id="5" name="Espaço Reservado para Rodapé 4"/>
          <p:cNvSpPr>
            <a:spLocks noGrp="1"/>
          </p:cNvSpPr>
          <p:nvPr>
            <p:ph type="ftr" sz="quarter" idx="11"/>
          </p:nvPr>
        </p:nvSpPr>
        <p:spPr/>
        <p:txBody>
          <a:bodyPr/>
          <a:lstStyle/>
          <a:p>
            <a:endParaRPr lang="pt-BR" dirty="0">
              <a:solidFill>
                <a:srgbClr val="629DD1">
                  <a:shade val="75000"/>
                </a:srgbClr>
              </a:solidFill>
            </a:endParaRPr>
          </a:p>
        </p:txBody>
      </p:sp>
      <p:sp>
        <p:nvSpPr>
          <p:cNvPr id="6" name="Espaço Reservado para Número de Slide 5"/>
          <p:cNvSpPr>
            <a:spLocks noGrp="1"/>
          </p:cNvSpPr>
          <p:nvPr>
            <p:ph type="sldNum" sz="quarter" idx="12"/>
          </p:nvPr>
        </p:nvSpPr>
        <p:spPr/>
        <p:txBody>
          <a:bodyPr/>
          <a:lstStyle/>
          <a:p>
            <a:fld id="{6AB63C84-61BE-46F1-BFBC-717D1E5147F7}" type="slidenum">
              <a:rPr lang="pt-BR" smtClean="0">
                <a:solidFill>
                  <a:srgbClr val="629DD1">
                    <a:shade val="75000"/>
                  </a:srgbClr>
                </a:solidFill>
              </a:rPr>
              <a:pPr/>
              <a:t>‹nº›</a:t>
            </a:fld>
            <a:endParaRPr lang="pt-BR" dirty="0">
              <a:solidFill>
                <a:srgbClr val="629DD1">
                  <a:shade val="75000"/>
                </a:srgbClr>
              </a:solidFill>
            </a:endParaRPr>
          </a:p>
        </p:txBody>
      </p:sp>
    </p:spTree>
    <p:extLst>
      <p:ext uri="{BB962C8B-B14F-4D97-AF65-F5344CB8AC3E}">
        <p14:creationId xmlns:p14="http://schemas.microsoft.com/office/powerpoint/2010/main" val="15077766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ço Reservado para Título 1"/>
          <p:cNvSpPr>
            <a:spLocks noGrp="1"/>
          </p:cNvSpPr>
          <p:nvPr>
            <p:ph type="title"/>
          </p:nvPr>
        </p:nvSpPr>
        <p:spPr bwMode="auto">
          <a:xfrm>
            <a:off x="457200" y="205979"/>
            <a:ext cx="8229600" cy="857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pt-BR"/>
              <a:t>Clique para editar o estilo do título mestre</a:t>
            </a:r>
          </a:p>
        </p:txBody>
      </p:sp>
      <p:sp>
        <p:nvSpPr>
          <p:cNvPr id="1027" name="Espaço Reservado para Texto 2"/>
          <p:cNvSpPr>
            <a:spLocks noGrp="1"/>
          </p:cNvSpPr>
          <p:nvPr>
            <p:ph type="body" idx="1"/>
          </p:nvPr>
        </p:nvSpPr>
        <p:spPr bwMode="auto">
          <a:xfrm>
            <a:off x="457200" y="1200151"/>
            <a:ext cx="8229600" cy="33944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pt-BR"/>
              <a:t>Clique para editar os estilos do texto mestre</a:t>
            </a:r>
          </a:p>
          <a:p>
            <a:pPr lvl="1"/>
            <a:r>
              <a:rPr lang="pt-BR"/>
              <a:t>Segundo nível</a:t>
            </a:r>
          </a:p>
          <a:p>
            <a:pPr lvl="2"/>
            <a:r>
              <a:rPr lang="pt-BR"/>
              <a:t>Terceiro nível</a:t>
            </a:r>
          </a:p>
          <a:p>
            <a:pPr lvl="3"/>
            <a:r>
              <a:rPr lang="pt-BR"/>
              <a:t>Quarto nível</a:t>
            </a:r>
          </a:p>
          <a:p>
            <a:pPr lvl="4"/>
            <a:r>
              <a:rPr lang="pt-BR"/>
              <a:t>Quinto nível</a:t>
            </a:r>
          </a:p>
        </p:txBody>
      </p:sp>
      <p:sp>
        <p:nvSpPr>
          <p:cNvPr id="4" name="Espaço Reservado para Data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89A879F-D50B-4788-8D66-2CF2C95CF47B}" type="datetimeFigureOut">
              <a:rPr lang="pt-BR">
                <a:solidFill>
                  <a:prstClr val="black">
                    <a:tint val="75000"/>
                  </a:prstClr>
                </a:solidFill>
              </a:rPr>
              <a:pPr>
                <a:defRPr/>
              </a:pPr>
              <a:t>17/07/2021</a:t>
            </a:fld>
            <a:endParaRPr lang="pt-BR">
              <a:solidFill>
                <a:prstClr val="black">
                  <a:tint val="75000"/>
                </a:prstClr>
              </a:solidFill>
            </a:endParaRPr>
          </a:p>
        </p:txBody>
      </p:sp>
      <p:sp>
        <p:nvSpPr>
          <p:cNvPr id="5" name="Espaço Reservado para Rodapé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pt-BR">
              <a:solidFill>
                <a:prstClr val="black">
                  <a:tint val="75000"/>
                </a:prstClr>
              </a:solidFill>
            </a:endParaRPr>
          </a:p>
        </p:txBody>
      </p:sp>
      <p:sp>
        <p:nvSpPr>
          <p:cNvPr id="6" name="Espaço Reservado para Número de Slide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E10C18A3-3A7D-4E6C-A59A-DA3633AB5B6E}" type="slidenum">
              <a:rPr lang="pt-BR">
                <a:solidFill>
                  <a:prstClr val="black">
                    <a:tint val="75000"/>
                  </a:prstClr>
                </a:solidFill>
              </a:rPr>
              <a:pPr>
                <a:defRPr/>
              </a:pPr>
              <a:t>‹nº›</a:t>
            </a:fld>
            <a:endParaRPr lang="pt-BR">
              <a:solidFill>
                <a:prstClr val="black">
                  <a:tint val="75000"/>
                </a:prstClr>
              </a:solidFill>
            </a:endParaRPr>
          </a:p>
        </p:txBody>
      </p:sp>
    </p:spTree>
    <p:extLst>
      <p:ext uri="{BB962C8B-B14F-4D97-AF65-F5344CB8AC3E}">
        <p14:creationId xmlns:p14="http://schemas.microsoft.com/office/powerpoint/2010/main" val="2225497969"/>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ransition>
    <p:split orient="vert"/>
  </p:transition>
  <p:txStyles>
    <p:titleStyle>
      <a:lvl1pPr algn="ctr" rtl="0" eaLnBrk="1" fontAlgn="base" hangingPunct="1">
        <a:spcBef>
          <a:spcPct val="0"/>
        </a:spcBef>
        <a:spcAft>
          <a:spcPct val="0"/>
        </a:spcAft>
        <a:defRPr sz="4400" kern="1200">
          <a:solidFill>
            <a:schemeClr val="tx1"/>
          </a:solidFill>
          <a:latin typeface="+mj-lt"/>
          <a:ea typeface="+mj-ea"/>
          <a:cs typeface="+mj-cs"/>
        </a:defRPr>
      </a:lvl1pPr>
      <a:lvl2pPr algn="ctr" rtl="0" eaLnBrk="1" fontAlgn="base" hangingPunct="1">
        <a:spcBef>
          <a:spcPct val="0"/>
        </a:spcBef>
        <a:spcAft>
          <a:spcPct val="0"/>
        </a:spcAft>
        <a:defRPr sz="4400">
          <a:solidFill>
            <a:schemeClr val="tx1"/>
          </a:solidFill>
          <a:latin typeface="Calibri" pitchFamily="34" charset="0"/>
        </a:defRPr>
      </a:lvl2pPr>
      <a:lvl3pPr algn="ctr" rtl="0" eaLnBrk="1" fontAlgn="base" hangingPunct="1">
        <a:spcBef>
          <a:spcPct val="0"/>
        </a:spcBef>
        <a:spcAft>
          <a:spcPct val="0"/>
        </a:spcAft>
        <a:defRPr sz="4400">
          <a:solidFill>
            <a:schemeClr val="tx1"/>
          </a:solidFill>
          <a:latin typeface="Calibri" pitchFamily="34" charset="0"/>
        </a:defRPr>
      </a:lvl3pPr>
      <a:lvl4pPr algn="ctr" rtl="0" eaLnBrk="1" fontAlgn="base" hangingPunct="1">
        <a:spcBef>
          <a:spcPct val="0"/>
        </a:spcBef>
        <a:spcAft>
          <a:spcPct val="0"/>
        </a:spcAft>
        <a:defRPr sz="4400">
          <a:solidFill>
            <a:schemeClr val="tx1"/>
          </a:solidFill>
          <a:latin typeface="Calibri" pitchFamily="34" charset="0"/>
        </a:defRPr>
      </a:lvl4pPr>
      <a:lvl5pPr algn="ctr" rtl="0" eaLnBrk="1" fontAlgn="base" hangingPunct="1">
        <a:spcBef>
          <a:spcPct val="0"/>
        </a:spcBef>
        <a:spcAft>
          <a:spcPct val="0"/>
        </a:spcAft>
        <a:defRPr sz="4400">
          <a:solidFill>
            <a:schemeClr val="tx1"/>
          </a:solidFill>
          <a:latin typeface="Calibri" pitchFamily="34" charset="0"/>
        </a:defRPr>
      </a:lvl5pPr>
      <a:lvl6pPr marL="457200" algn="ctr" rtl="0" eaLnBrk="1" fontAlgn="base" hangingPunct="1">
        <a:spcBef>
          <a:spcPct val="0"/>
        </a:spcBef>
        <a:spcAft>
          <a:spcPct val="0"/>
        </a:spcAft>
        <a:defRPr sz="4400">
          <a:solidFill>
            <a:schemeClr val="tx1"/>
          </a:solidFill>
          <a:latin typeface="Calibri" pitchFamily="34" charset="0"/>
        </a:defRPr>
      </a:lvl6pPr>
      <a:lvl7pPr marL="914400" algn="ctr" rtl="0" eaLnBrk="1" fontAlgn="base" hangingPunct="1">
        <a:spcBef>
          <a:spcPct val="0"/>
        </a:spcBef>
        <a:spcAft>
          <a:spcPct val="0"/>
        </a:spcAft>
        <a:defRPr sz="4400">
          <a:solidFill>
            <a:schemeClr val="tx1"/>
          </a:solidFill>
          <a:latin typeface="Calibri" pitchFamily="34" charset="0"/>
        </a:defRPr>
      </a:lvl7pPr>
      <a:lvl8pPr marL="1371600" algn="ctr" rtl="0" eaLnBrk="1" fontAlgn="base" hangingPunct="1">
        <a:spcBef>
          <a:spcPct val="0"/>
        </a:spcBef>
        <a:spcAft>
          <a:spcPct val="0"/>
        </a:spcAft>
        <a:defRPr sz="4400">
          <a:solidFill>
            <a:schemeClr val="tx1"/>
          </a:solidFill>
          <a:latin typeface="Calibri" pitchFamily="34" charset="0"/>
        </a:defRPr>
      </a:lvl8pPr>
      <a:lvl9pPr marL="1828800" algn="ctr" rtl="0" eaLnBrk="1" fontAlgn="base" hangingPunct="1">
        <a:spcBef>
          <a:spcPct val="0"/>
        </a:spcBef>
        <a:spcAft>
          <a:spcPct val="0"/>
        </a:spcAft>
        <a:defRPr sz="4400">
          <a:solidFill>
            <a:schemeClr val="tx1"/>
          </a:solidFill>
          <a:latin typeface="Calibri" pitchFamily="34" charset="0"/>
        </a:defRPr>
      </a:lvl9pPr>
    </p:titleStyle>
    <p:bodyStyle>
      <a:lvl1pPr marL="342900" indent="-342900" algn="l" rtl="0" eaLnBrk="1" fontAlgn="base" hangingPunct="1">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1" fontAlgn="base" hangingPunct="1">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1" fontAlgn="base" hangingPunct="1">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1" fontAlgn="base" hangingPunct="1">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Conector reto 6"/>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8" name="Espaço Reservado para Texto 7"/>
          <p:cNvSpPr>
            <a:spLocks noGrp="1"/>
          </p:cNvSpPr>
          <p:nvPr>
            <p:ph type="body" idx="1"/>
          </p:nvPr>
        </p:nvSpPr>
        <p:spPr>
          <a:xfrm>
            <a:off x="304810" y="1165624"/>
            <a:ext cx="8686801" cy="3394472"/>
          </a:xfrm>
          <a:prstGeom prst="rect">
            <a:avLst/>
          </a:prstGeom>
        </p:spPr>
        <p:txBody>
          <a:bodyPr vert="horz">
            <a:normAutofit/>
          </a:bodyPr>
          <a:lstStyle/>
          <a:p>
            <a:pPr lvl="0" eaLnBrk="1" latinLnBrk="0" hangingPunct="1"/>
            <a:r>
              <a:rPr kumimoji="0" lang="pt-BR"/>
              <a:t>Clique para editar o texto mestre</a:t>
            </a:r>
          </a:p>
          <a:p>
            <a:pPr lvl="1" eaLnBrk="1" latinLnBrk="0" hangingPunct="1"/>
            <a:r>
              <a:rPr kumimoji="0" lang="pt-BR"/>
              <a:t>Segundo nível</a:t>
            </a:r>
          </a:p>
          <a:p>
            <a:pPr lvl="2" eaLnBrk="1" latinLnBrk="0" hangingPunct="1"/>
            <a:r>
              <a:rPr kumimoji="0" lang="pt-BR"/>
              <a:t>Terceiro nível</a:t>
            </a:r>
          </a:p>
          <a:p>
            <a:pPr lvl="3" eaLnBrk="1" latinLnBrk="0" hangingPunct="1"/>
            <a:r>
              <a:rPr kumimoji="0" lang="pt-BR"/>
              <a:t>Quarto nível</a:t>
            </a:r>
          </a:p>
          <a:p>
            <a:pPr lvl="4" eaLnBrk="1" latinLnBrk="0" hangingPunct="1"/>
            <a:r>
              <a:rPr kumimoji="0" lang="pt-BR"/>
              <a:t>Quinto nível</a:t>
            </a:r>
            <a:endParaRPr kumimoji="0" lang="en-US"/>
          </a:p>
        </p:txBody>
      </p:sp>
      <p:sp>
        <p:nvSpPr>
          <p:cNvPr id="11" name="Espaço Reservado para Data 10"/>
          <p:cNvSpPr>
            <a:spLocks noGrp="1"/>
          </p:cNvSpPr>
          <p:nvPr>
            <p:ph type="dt" sz="half" idx="2"/>
          </p:nvPr>
        </p:nvSpPr>
        <p:spPr>
          <a:xfrm>
            <a:off x="6477001" y="57156"/>
            <a:ext cx="2514600" cy="216694"/>
          </a:xfrm>
          <a:prstGeom prst="rect">
            <a:avLst/>
          </a:prstGeom>
        </p:spPr>
        <p:txBody>
          <a:bodyPr vert="horz"/>
          <a:lstStyle>
            <a:lvl1pPr algn="l" eaLnBrk="1" latinLnBrk="0" hangingPunct="1">
              <a:defRPr kumimoji="0" sz="1200">
                <a:solidFill>
                  <a:schemeClr val="accent1">
                    <a:shade val="75000"/>
                  </a:schemeClr>
                </a:solidFill>
              </a:defRPr>
            </a:lvl1pPr>
          </a:lstStyle>
          <a:p>
            <a:fld id="{8083C8D7-4055-45B2-9C62-EB29283BE9C3}" type="datetimeFigureOut">
              <a:rPr lang="pt-BR" smtClean="0">
                <a:solidFill>
                  <a:srgbClr val="629DD1">
                    <a:shade val="75000"/>
                  </a:srgbClr>
                </a:solidFill>
                <a:cs typeface="Arial" charset="0"/>
              </a:rPr>
              <a:pPr/>
              <a:t>17/07/2021</a:t>
            </a:fld>
            <a:endParaRPr lang="pt-BR" dirty="0">
              <a:solidFill>
                <a:srgbClr val="629DD1">
                  <a:shade val="75000"/>
                </a:srgbClr>
              </a:solidFill>
              <a:cs typeface="Arial" charset="0"/>
            </a:endParaRPr>
          </a:p>
        </p:txBody>
      </p:sp>
      <p:sp>
        <p:nvSpPr>
          <p:cNvPr id="28" name="Espaço Reservado para Rodapé 27"/>
          <p:cNvSpPr>
            <a:spLocks noGrp="1"/>
          </p:cNvSpPr>
          <p:nvPr>
            <p:ph type="ftr" sz="quarter" idx="3"/>
          </p:nvPr>
        </p:nvSpPr>
        <p:spPr>
          <a:xfrm>
            <a:off x="3124199" y="57156"/>
            <a:ext cx="3352800" cy="216694"/>
          </a:xfrm>
          <a:prstGeom prst="rect">
            <a:avLst/>
          </a:prstGeom>
        </p:spPr>
        <p:txBody>
          <a:bodyPr vert="horz"/>
          <a:lstStyle>
            <a:lvl1pPr algn="r" eaLnBrk="1" latinLnBrk="0" hangingPunct="1">
              <a:defRPr kumimoji="0" sz="1200">
                <a:solidFill>
                  <a:schemeClr val="accent1">
                    <a:shade val="75000"/>
                  </a:schemeClr>
                </a:solidFill>
              </a:defRPr>
            </a:lvl1pPr>
          </a:lstStyle>
          <a:p>
            <a:endParaRPr lang="pt-BR" dirty="0">
              <a:solidFill>
                <a:srgbClr val="629DD1">
                  <a:shade val="75000"/>
                </a:srgbClr>
              </a:solidFill>
              <a:cs typeface="Arial" charset="0"/>
            </a:endParaRPr>
          </a:p>
        </p:txBody>
      </p:sp>
      <p:sp>
        <p:nvSpPr>
          <p:cNvPr id="5" name="Espaço Reservado para Número de Slide 4"/>
          <p:cNvSpPr>
            <a:spLocks noGrp="1"/>
          </p:cNvSpPr>
          <p:nvPr>
            <p:ph type="sldNum" sz="quarter" idx="4"/>
          </p:nvPr>
        </p:nvSpPr>
        <p:spPr>
          <a:xfrm>
            <a:off x="8229609" y="4857757"/>
            <a:ext cx="762001" cy="183356"/>
          </a:xfrm>
          <a:prstGeom prst="rect">
            <a:avLst/>
          </a:prstGeom>
        </p:spPr>
        <p:txBody>
          <a:bodyPr vert="horz"/>
          <a:lstStyle>
            <a:lvl1pPr algn="r" eaLnBrk="1" latinLnBrk="0" hangingPunct="1">
              <a:defRPr kumimoji="0" sz="1200">
                <a:solidFill>
                  <a:schemeClr val="accent1">
                    <a:shade val="75000"/>
                  </a:schemeClr>
                </a:solidFill>
              </a:defRPr>
            </a:lvl1pPr>
          </a:lstStyle>
          <a:p>
            <a:fld id="{6AB63C84-61BE-46F1-BFBC-717D1E5147F7}" type="slidenum">
              <a:rPr lang="pt-BR" smtClean="0">
                <a:solidFill>
                  <a:srgbClr val="629DD1">
                    <a:shade val="75000"/>
                  </a:srgbClr>
                </a:solidFill>
                <a:cs typeface="Arial" charset="0"/>
              </a:rPr>
              <a:pPr/>
              <a:t>‹nº›</a:t>
            </a:fld>
            <a:endParaRPr lang="pt-BR" dirty="0">
              <a:solidFill>
                <a:srgbClr val="629DD1">
                  <a:shade val="75000"/>
                </a:srgbClr>
              </a:solidFill>
              <a:cs typeface="Arial" charset="0"/>
            </a:endParaRPr>
          </a:p>
        </p:txBody>
      </p:sp>
      <p:sp>
        <p:nvSpPr>
          <p:cNvPr id="10" name="Espaço Reservado para Título 9"/>
          <p:cNvSpPr>
            <a:spLocks noGrp="1"/>
          </p:cNvSpPr>
          <p:nvPr>
            <p:ph type="title"/>
          </p:nvPr>
        </p:nvSpPr>
        <p:spPr>
          <a:xfrm>
            <a:off x="304810" y="342900"/>
            <a:ext cx="8686801" cy="628650"/>
          </a:xfrm>
          <a:prstGeom prst="rect">
            <a:avLst/>
          </a:prstGeom>
        </p:spPr>
        <p:txBody>
          <a:bodyPr vert="horz" anchor="ctr">
            <a:normAutofit/>
          </a:bodyPr>
          <a:lstStyle/>
          <a:p>
            <a:r>
              <a:rPr kumimoji="0" lang="pt-BR"/>
              <a:t>Clique para editar o título mestre</a:t>
            </a:r>
            <a:endParaRPr kumimoji="0" lang="en-US"/>
          </a:p>
        </p:txBody>
      </p:sp>
      <p:sp>
        <p:nvSpPr>
          <p:cNvPr id="9" name="Conector reto 8"/>
          <p:cNvSpPr>
            <a:spLocks noChangeShapeType="1"/>
          </p:cNvSpPr>
          <p:nvPr/>
        </p:nvSpPr>
        <p:spPr bwMode="auto">
          <a:xfrm>
            <a:off x="514359" y="788178"/>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
        <p:nvSpPr>
          <p:cNvPr id="12" name="Conector reto 11"/>
          <p:cNvSpPr>
            <a:spLocks noChangeShapeType="1"/>
          </p:cNvSpPr>
          <p:nvPr/>
        </p:nvSpPr>
        <p:spPr bwMode="auto">
          <a:xfrm>
            <a:off x="514359" y="793491"/>
            <a:ext cx="8629651" cy="1786"/>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vert="horz" wrap="square" lIns="91440" tIns="45720" rIns="91440" bIns="45720" anchor="t" compatLnSpc="1"/>
          <a:lstStyle/>
          <a:p>
            <a:endParaRPr lang="en-US" dirty="0">
              <a:solidFill>
                <a:prstClr val="black"/>
              </a:solidFill>
              <a:cs typeface="Arial" charset="0"/>
            </a:endParaRPr>
          </a:p>
        </p:txBody>
      </p:sp>
    </p:spTree>
    <p:extLst>
      <p:ext uri="{BB962C8B-B14F-4D97-AF65-F5344CB8AC3E}">
        <p14:creationId xmlns:p14="http://schemas.microsoft.com/office/powerpoint/2010/main" val="545766838"/>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rtl="0" eaLnBrk="1" latinLnBrk="0" hangingPunct="1">
        <a:spcBef>
          <a:spcPct val="0"/>
        </a:spcBef>
        <a:buNone/>
        <a:defRPr kumimoji="0" sz="3600" kern="1200" cap="all" baseline="0">
          <a:solidFill>
            <a:schemeClr val="tx2"/>
          </a:solidFill>
          <a:effectLst>
            <a:reflection blurRad="12700" stA="48000" endA="300" endPos="55000" dir="5400000" sy="-90000" algn="bl" rotWithShape="0"/>
          </a:effectLst>
          <a:latin typeface="+mj-lt"/>
          <a:ea typeface="+mj-ea"/>
          <a:cs typeface="+mj-cs"/>
        </a:defRPr>
      </a:lvl1pPr>
    </p:titleStyle>
    <p:bodyStyle>
      <a:lvl1pPr marL="342900" indent="-342900" algn="l" rtl="0" eaLnBrk="1" latinLnBrk="0" hangingPunct="1">
        <a:spcBef>
          <a:spcPct val="20000"/>
        </a:spcBef>
        <a:buClr>
          <a:schemeClr val="accent1"/>
        </a:buClr>
        <a:buSzPct val="70000"/>
        <a:buFont typeface="Wingdings 2"/>
        <a:buChar char=""/>
        <a:defRPr kumimoji="0" sz="3200" kern="1200">
          <a:solidFill>
            <a:schemeClr val="tx2"/>
          </a:solidFill>
          <a:latin typeface="+mn-lt"/>
          <a:ea typeface="+mn-ea"/>
          <a:cs typeface="+mn-cs"/>
        </a:defRPr>
      </a:lvl1pPr>
      <a:lvl2pPr marL="742950" indent="-285750" algn="l" rtl="0" eaLnBrk="1" latinLnBrk="0" hangingPunct="1">
        <a:spcBef>
          <a:spcPct val="20000"/>
        </a:spcBef>
        <a:buClr>
          <a:schemeClr val="accent1"/>
        </a:buClr>
        <a:buSzPct val="70000"/>
        <a:buFont typeface="Wingdings 2"/>
        <a:buChar char=""/>
        <a:defRPr kumimoji="0" sz="2800" kern="1200">
          <a:solidFill>
            <a:schemeClr val="tx2"/>
          </a:solidFill>
          <a:latin typeface="+mn-lt"/>
          <a:ea typeface="+mn-ea"/>
          <a:cs typeface="+mn-cs"/>
        </a:defRPr>
      </a:lvl2pPr>
      <a:lvl3pPr marL="1143000" indent="-228600" algn="l" rtl="0" eaLnBrk="1" latinLnBrk="0" hangingPunct="1">
        <a:spcBef>
          <a:spcPct val="20000"/>
        </a:spcBef>
        <a:buClr>
          <a:schemeClr val="accent1"/>
        </a:buClr>
        <a:buSzPct val="70000"/>
        <a:buFont typeface="Wingdings 2"/>
        <a:buChar char=""/>
        <a:defRPr kumimoji="0" sz="2400" kern="1200">
          <a:solidFill>
            <a:schemeClr val="tx2"/>
          </a:solidFill>
          <a:latin typeface="+mn-lt"/>
          <a:ea typeface="+mn-ea"/>
          <a:cs typeface="+mn-cs"/>
        </a:defRPr>
      </a:lvl3pPr>
      <a:lvl4pPr marL="1600200" indent="-228600" algn="l" rtl="0" eaLnBrk="1" latinLnBrk="0" hangingPunct="1">
        <a:spcBef>
          <a:spcPct val="20000"/>
        </a:spcBef>
        <a:buClr>
          <a:schemeClr val="accent1"/>
        </a:buClr>
        <a:buSzPct val="70000"/>
        <a:buFont typeface="Wingdings 2"/>
        <a:buChar char=""/>
        <a:defRPr kumimoji="0" sz="2000" kern="1200">
          <a:solidFill>
            <a:schemeClr val="tx2"/>
          </a:solidFill>
          <a:latin typeface="+mn-lt"/>
          <a:ea typeface="+mn-ea"/>
          <a:cs typeface="+mn-cs"/>
        </a:defRPr>
      </a:lvl4pPr>
      <a:lvl5pPr marL="20574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8" Type="http://schemas.openxmlformats.org/officeDocument/2006/relationships/audio" Target="../media/audio2.wav"/><Relationship Id="rId3" Type="http://schemas.openxmlformats.org/officeDocument/2006/relationships/audio" Target="../media/audio2.wav"/><Relationship Id="rId7" Type="http://schemas.openxmlformats.org/officeDocument/2006/relationships/image" Target="../media/image10.jpg"/><Relationship Id="rId2" Type="http://schemas.openxmlformats.org/officeDocument/2006/relationships/notesSlide" Target="../notesSlides/notesSlide1.xml"/><Relationship Id="rId1" Type="http://schemas.openxmlformats.org/officeDocument/2006/relationships/slideLayout" Target="../slideLayouts/slideLayout18.xml"/><Relationship Id="rId6" Type="http://schemas.openxmlformats.org/officeDocument/2006/relationships/image" Target="../media/image9.jpg"/><Relationship Id="rId5" Type="http://schemas.openxmlformats.org/officeDocument/2006/relationships/image" Target="../media/image8.png"/><Relationship Id="rId4" Type="http://schemas.openxmlformats.org/officeDocument/2006/relationships/hyperlink" Target="http://vendraminiletras.blogspo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6000" b="-6000"/>
          </a:stretch>
        </a:blipFill>
        <a:effectLst/>
      </p:bgPr>
    </p:bg>
    <p:spTree>
      <p:nvGrpSpPr>
        <p:cNvPr id="1" name=""/>
        <p:cNvGrpSpPr/>
        <p:nvPr/>
      </p:nvGrpSpPr>
      <p:grpSpPr>
        <a:xfrm>
          <a:off x="0" y="0"/>
          <a:ext cx="0" cy="0"/>
          <a:chOff x="0" y="0"/>
          <a:chExt cx="0" cy="0"/>
        </a:xfrm>
      </p:grpSpPr>
      <p:sp>
        <p:nvSpPr>
          <p:cNvPr id="3" name="CaixaDeTexto 2"/>
          <p:cNvSpPr txBox="1"/>
          <p:nvPr/>
        </p:nvSpPr>
        <p:spPr>
          <a:xfrm rot="21304501">
            <a:off x="207786" y="1860871"/>
            <a:ext cx="8664892" cy="1452967"/>
          </a:xfrm>
          <a:prstGeom prst="rect">
            <a:avLst/>
          </a:prstGeom>
          <a:noFill/>
          <a:scene3d>
            <a:camera prst="orthographicFront"/>
            <a:lightRig rig="threePt" dir="t"/>
          </a:scene3d>
          <a:sp3d>
            <a:bevelT prst="angle"/>
          </a:sp3d>
        </p:spPr>
        <p:txBody>
          <a:bodyPr wrap="square" rtlCol="0">
            <a:prstTxWarp prst="textCurveUp">
              <a:avLst>
                <a:gd name="adj" fmla="val 56338"/>
              </a:avLst>
            </a:prstTxWarp>
            <a:spAutoFit/>
          </a:bodyPr>
          <a:lstStyle/>
          <a:p>
            <a:pPr algn="ctr" fontAlgn="base">
              <a:spcBef>
                <a:spcPct val="0"/>
              </a:spcBef>
              <a:spcAft>
                <a:spcPct val="0"/>
              </a:spcAft>
            </a:pPr>
            <a:r>
              <a:rPr lang="pt-BR" sz="4000" b="1" dirty="0">
                <a:ln w="22225">
                  <a:solidFill>
                    <a:srgbClr val="FFFF00"/>
                  </a:solidFill>
                  <a:prstDash val="solid"/>
                </a:ln>
                <a:solidFill>
                  <a:schemeClr val="accent2">
                    <a:lumMod val="40000"/>
                    <a:lumOff val="60000"/>
                  </a:schemeClr>
                </a:solidFill>
                <a:latin typeface="Informal Roman" panose="030604020304060B0204" pitchFamily="66" charset="0"/>
              </a:rPr>
              <a:t>A ESTRADA  DO  SOL</a:t>
            </a:r>
            <a:endParaRPr lang="pt-BR" sz="3200" b="1" dirty="0">
              <a:ln w="22225">
                <a:solidFill>
                  <a:srgbClr val="FFFF00"/>
                </a:solidFill>
                <a:prstDash val="solid"/>
              </a:ln>
              <a:solidFill>
                <a:schemeClr val="accent2">
                  <a:lumMod val="40000"/>
                  <a:lumOff val="60000"/>
                </a:schemeClr>
              </a:solidFill>
              <a:latin typeface="Informal Roman" panose="030604020304060B0204" pitchFamily="66" charset="0"/>
            </a:endParaRPr>
          </a:p>
        </p:txBody>
      </p:sp>
      <p:sp>
        <p:nvSpPr>
          <p:cNvPr id="5" name="Retângulo 4"/>
          <p:cNvSpPr/>
          <p:nvPr/>
        </p:nvSpPr>
        <p:spPr>
          <a:xfrm>
            <a:off x="251520" y="3683103"/>
            <a:ext cx="7407461" cy="1200329"/>
          </a:xfrm>
          <a:prstGeom prst="rect">
            <a:avLst/>
          </a:prstGeom>
        </p:spPr>
        <p:txBody>
          <a:bodyPr wrap="square">
            <a:spAutoFit/>
          </a:bodyPr>
          <a:lstStyle/>
          <a:p>
            <a:pPr lvl="0" algn="ctr"/>
            <a:r>
              <a:rPr lang="pt-BR" sz="2400" b="1" dirty="0">
                <a:solidFill>
                  <a:srgbClr val="FFFF00"/>
                </a:solidFill>
                <a:latin typeface="Book Antiqua"/>
              </a:rPr>
              <a:t>O MUNDO  É  COMPOSTO  POR  MUITAS... </a:t>
            </a:r>
          </a:p>
          <a:p>
            <a:pPr lvl="0" algn="ctr"/>
            <a:endParaRPr lang="pt-BR" sz="2400" b="1" dirty="0">
              <a:solidFill>
                <a:srgbClr val="FFFF00"/>
              </a:solidFill>
              <a:latin typeface="Book Antiqua"/>
            </a:endParaRPr>
          </a:p>
          <a:p>
            <a:pPr lvl="0" algn="ctr"/>
            <a:r>
              <a:rPr lang="pt-BR" sz="2400" b="1" dirty="0">
                <a:solidFill>
                  <a:srgbClr val="FFFF00"/>
                </a:solidFill>
                <a:latin typeface="Book Antiqua"/>
              </a:rPr>
              <a:t>SABEREMOS  ENCONTRÁ-LAS?</a:t>
            </a:r>
          </a:p>
        </p:txBody>
      </p:sp>
      <p:sp>
        <p:nvSpPr>
          <p:cNvPr id="4"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
        <p:nvSpPr>
          <p:cNvPr id="2" name="CaixaDeTexto 1"/>
          <p:cNvSpPr txBox="1"/>
          <p:nvPr/>
        </p:nvSpPr>
        <p:spPr>
          <a:xfrm>
            <a:off x="6660232" y="4459468"/>
            <a:ext cx="2348528" cy="369332"/>
          </a:xfrm>
          <a:prstGeom prst="rect">
            <a:avLst/>
          </a:prstGeom>
        </p:spPr>
        <p:style>
          <a:lnRef idx="1">
            <a:schemeClr val="accent1"/>
          </a:lnRef>
          <a:fillRef idx="2">
            <a:schemeClr val="accent1"/>
          </a:fillRef>
          <a:effectRef idx="1">
            <a:schemeClr val="accent1"/>
          </a:effectRef>
          <a:fontRef idx="minor">
            <a:schemeClr val="dk1"/>
          </a:fontRef>
        </p:style>
        <p:txBody>
          <a:bodyPr wrap="none" rtlCol="0">
            <a:spAutoFit/>
          </a:bodyPr>
          <a:lstStyle/>
          <a:p>
            <a:r>
              <a:rPr lang="pt-BR" dirty="0"/>
              <a:t>Progressão Automática</a:t>
            </a:r>
          </a:p>
        </p:txBody>
      </p:sp>
    </p:spTree>
    <p:extLst>
      <p:ext uri="{BB962C8B-B14F-4D97-AF65-F5344CB8AC3E}">
        <p14:creationId xmlns:p14="http://schemas.microsoft.com/office/powerpoint/2010/main" val="233582317"/>
      </p:ext>
    </p:extLst>
  </p:cSld>
  <p:clrMapOvr>
    <a:masterClrMapping/>
  </p:clrMapOvr>
  <mc:AlternateContent xmlns:mc="http://schemas.openxmlformats.org/markup-compatibility/2006">
    <mc:Choice xmlns:p14="http://schemas.microsoft.com/office/powerpoint/2010/main" Requires="p14">
      <p:transition spd="slow" p14:dur="6000" advClick="0" advTm="28000">
        <p:fade/>
        <p:sndAc>
          <p:stSnd loop="1">
            <p:snd r:embed="rId2" name="WAVdeRosyPeliculasGhostLaSombraDelAmor.wav"/>
          </p:stSnd>
        </p:sndAc>
      </p:transition>
    </mc:Choice>
    <mc:Fallback>
      <p:transition spd="slow" advClick="0" advTm="28000">
        <p:fade/>
        <p:sndAc>
          <p:stSnd loop="1">
            <p:snd r:embed="rId2" name="WAVdeRosyPeliculasGhostLaSombraDelAmor.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nodeType="withEffect">
                                  <p:stCondLst>
                                    <p:cond delay="0"/>
                                  </p:stCondLst>
                                  <p:iterate type="lt">
                                    <p:tmPct val="5000"/>
                                  </p:iterate>
                                  <p:childTnLst>
                                    <p:set>
                                      <p:cBhvr>
                                        <p:cTn id="6" dur="1" fill="hold">
                                          <p:stCondLst>
                                            <p:cond delay="0"/>
                                          </p:stCondLst>
                                        </p:cTn>
                                        <p:tgtEl>
                                          <p:spTgt spid="3">
                                            <p:txEl>
                                              <p:pRg st="0" end="0"/>
                                            </p:txEl>
                                          </p:spTgt>
                                        </p:tgtEl>
                                        <p:attrNameLst>
                                          <p:attrName>style.visibility</p:attrName>
                                        </p:attrNameLst>
                                      </p:cBhvr>
                                      <p:to>
                                        <p:strVal val="visible"/>
                                      </p:to>
                                    </p:set>
                                    <p:anim by="(-#ppt_w*2)" calcmode="lin" valueType="num">
                                      <p:cBhvr rctx="PPT">
                                        <p:cTn id="7" dur="3000" autoRev="1" fill="hold">
                                          <p:stCondLst>
                                            <p:cond delay="0"/>
                                          </p:stCondLst>
                                        </p:cTn>
                                        <p:tgtEl>
                                          <p:spTgt spid="3">
                                            <p:txEl>
                                              <p:pRg st="0" end="0"/>
                                            </p:txEl>
                                          </p:spTgt>
                                        </p:tgtEl>
                                        <p:attrNameLst>
                                          <p:attrName>ppt_w</p:attrName>
                                        </p:attrNameLst>
                                      </p:cBhvr>
                                    </p:anim>
                                    <p:anim by="(#ppt_w*0.50)" calcmode="lin" valueType="num">
                                      <p:cBhvr>
                                        <p:cTn id="8" dur="3000" decel="50000" autoRev="1" fill="hold">
                                          <p:stCondLst>
                                            <p:cond delay="0"/>
                                          </p:stCondLst>
                                        </p:cTn>
                                        <p:tgtEl>
                                          <p:spTgt spid="3">
                                            <p:txEl>
                                              <p:pRg st="0" end="0"/>
                                            </p:txEl>
                                          </p:spTgt>
                                        </p:tgtEl>
                                        <p:attrNameLst>
                                          <p:attrName>ppt_x</p:attrName>
                                        </p:attrNameLst>
                                      </p:cBhvr>
                                    </p:anim>
                                    <p:anim from="(-#ppt_h/2)" to="(#ppt_y)" calcmode="lin" valueType="num">
                                      <p:cBhvr>
                                        <p:cTn id="9" dur="6000" fill="hold">
                                          <p:stCondLst>
                                            <p:cond delay="0"/>
                                          </p:stCondLst>
                                        </p:cTn>
                                        <p:tgtEl>
                                          <p:spTgt spid="3">
                                            <p:txEl>
                                              <p:pRg st="0" end="0"/>
                                            </p:txEl>
                                          </p:spTgt>
                                        </p:tgtEl>
                                        <p:attrNameLst>
                                          <p:attrName>ppt_y</p:attrName>
                                        </p:attrNameLst>
                                      </p:cBhvr>
                                    </p:anim>
                                    <p:animRot by="21600000">
                                      <p:cBhvr>
                                        <p:cTn id="10" dur="6000" fill="hold">
                                          <p:stCondLst>
                                            <p:cond delay="0"/>
                                          </p:stCondLst>
                                        </p:cTn>
                                        <p:tgtEl>
                                          <p:spTgt spid="3">
                                            <p:txEl>
                                              <p:pRg st="0" end="0"/>
                                            </p:txEl>
                                          </p:spTgt>
                                        </p:tgtEl>
                                        <p:attrNameLst>
                                          <p:attrName>r</p:attrName>
                                        </p:attrNameLst>
                                      </p:cBhvr>
                                    </p:animRot>
                                  </p:childTnLst>
                                  <p:subTnLst>
                                    <p:animClr clrSpc="rgb" dir="cw">
                                      <p:cBhvr override="childStyle">
                                        <p:cTn dur="1" fill="hold" display="0" masterRel="nextClick" afterEffect="1"/>
                                        <p:tgtEl>
                                          <p:spTgt spid="3">
                                            <p:txEl>
                                              <p:pRg st="0" end="0"/>
                                            </p:txEl>
                                          </p:spTgt>
                                        </p:tgtEl>
                                        <p:attrNameLst>
                                          <p:attrName>ppt_c</p:attrName>
                                        </p:attrNameLst>
                                      </p:cBhvr>
                                      <p:to>
                                        <a:schemeClr val="hlink"/>
                                      </p:to>
                                    </p:animClr>
                                  </p:subTnLst>
                                </p:cTn>
                              </p:par>
                              <p:par>
                                <p:cTn id="11" presetID="23" presetClass="entr" presetSubtype="16" fill="hold" nodeType="withEffect">
                                  <p:stCondLst>
                                    <p:cond delay="0"/>
                                  </p:stCondLst>
                                  <p:iterate type="lt">
                                    <p:tmPct val="5000"/>
                                  </p:iterate>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p:cTn id="13" dur="6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4" dur="6000" fill="hold"/>
                                        <p:tgtEl>
                                          <p:spTgt spid="3">
                                            <p:txEl>
                                              <p:pRg st="0" end="0"/>
                                            </p:txEl>
                                          </p:spTgt>
                                        </p:tgtEl>
                                        <p:attrNameLst>
                                          <p:attrName>ppt_h</p:attrName>
                                        </p:attrNameLst>
                                      </p:cBhvr>
                                      <p:tavLst>
                                        <p:tav tm="0">
                                          <p:val>
                                            <p:fltVal val="0"/>
                                          </p:val>
                                        </p:tav>
                                        <p:tav tm="100000">
                                          <p:val>
                                            <p:strVal val="#ppt_h"/>
                                          </p:val>
                                        </p:tav>
                                      </p:tavLst>
                                    </p:anim>
                                  </p:childTnLst>
                                  <p:subTnLst>
                                    <p:animClr clrSpc="rgb" dir="cw">
                                      <p:cBhvr override="childStyle">
                                        <p:cTn dur="1" fill="hold" display="0" masterRel="nextClick" afterEffect="1"/>
                                        <p:tgtEl>
                                          <p:spTgt spid="3">
                                            <p:txEl>
                                              <p:pRg st="0" end="0"/>
                                            </p:txEl>
                                          </p:spTgt>
                                        </p:tgtEl>
                                        <p:attrNameLst>
                                          <p:attrName>ppt_c</p:attrName>
                                        </p:attrNameLst>
                                      </p:cBhvr>
                                      <p:to>
                                        <a:schemeClr val="hlink"/>
                                      </p:to>
                                    </p:animClr>
                                  </p:subTnLst>
                                </p:cTn>
                              </p:par>
                            </p:childTnLst>
                          </p:cTn>
                        </p:par>
                        <p:par>
                          <p:cTn id="15" fill="hold">
                            <p:stCondLst>
                              <p:cond delay="9600"/>
                            </p:stCondLst>
                            <p:childTnLst>
                              <p:par>
                                <p:cTn id="16" presetID="53" presetClass="entr" presetSubtype="16" fill="hold" nodeType="afterEffect">
                                  <p:stCondLst>
                                    <p:cond delay="0"/>
                                  </p:stCondLst>
                                  <p:iterate type="wd">
                                    <p:tmPct val="10000"/>
                                  </p:iterate>
                                  <p:childTnLst>
                                    <p:set>
                                      <p:cBhvr>
                                        <p:cTn id="17" dur="1" fill="hold">
                                          <p:stCondLst>
                                            <p:cond delay="0"/>
                                          </p:stCondLst>
                                        </p:cTn>
                                        <p:tgtEl>
                                          <p:spTgt spid="5">
                                            <p:txEl>
                                              <p:pRg st="0" end="0"/>
                                            </p:txEl>
                                          </p:spTgt>
                                        </p:tgtEl>
                                        <p:attrNameLst>
                                          <p:attrName>style.visibility</p:attrName>
                                        </p:attrNameLst>
                                      </p:cBhvr>
                                      <p:to>
                                        <p:strVal val="visible"/>
                                      </p:to>
                                    </p:set>
                                    <p:anim calcmode="lin" valueType="num">
                                      <p:cBhvr>
                                        <p:cTn id="18" dur="5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9" dur="5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20" dur="5000"/>
                                        <p:tgtEl>
                                          <p:spTgt spid="5">
                                            <p:txEl>
                                              <p:pRg st="0" end="0"/>
                                            </p:txEl>
                                          </p:spTgt>
                                        </p:tgtEl>
                                      </p:cBhvr>
                                    </p:animEffect>
                                  </p:childTnLst>
                                </p:cTn>
                              </p:par>
                            </p:childTnLst>
                          </p:cTn>
                        </p:par>
                        <p:par>
                          <p:cTn id="21" fill="hold">
                            <p:stCondLst>
                              <p:cond delay="17600"/>
                            </p:stCondLst>
                            <p:childTnLst>
                              <p:par>
                                <p:cTn id="22" presetID="53" presetClass="entr" presetSubtype="16" fill="hold" nodeType="afterEffect">
                                  <p:stCondLst>
                                    <p:cond delay="0"/>
                                  </p:stCondLst>
                                  <p:iterate type="wd">
                                    <p:tmPct val="10000"/>
                                  </p:iterate>
                                  <p:childTnLst>
                                    <p:set>
                                      <p:cBhvr>
                                        <p:cTn id="23" dur="1" fill="hold">
                                          <p:stCondLst>
                                            <p:cond delay="0"/>
                                          </p:stCondLst>
                                        </p:cTn>
                                        <p:tgtEl>
                                          <p:spTgt spid="5">
                                            <p:txEl>
                                              <p:pRg st="2" end="2"/>
                                            </p:txEl>
                                          </p:spTgt>
                                        </p:tgtEl>
                                        <p:attrNameLst>
                                          <p:attrName>style.visibility</p:attrName>
                                        </p:attrNameLst>
                                      </p:cBhvr>
                                      <p:to>
                                        <p:strVal val="visible"/>
                                      </p:to>
                                    </p:set>
                                    <p:anim calcmode="lin" valueType="num">
                                      <p:cBhvr>
                                        <p:cTn id="24" dur="5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5" dur="5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6" dur="5000"/>
                                        <p:tgtEl>
                                          <p:spTgt spid="5">
                                            <p:txEl>
                                              <p:pRg st="2" end="2"/>
                                            </p:txEl>
                                          </p:spTgt>
                                        </p:tgtEl>
                                      </p:cBhvr>
                                    </p:animEffect>
                                  </p:childTnLst>
                                </p:cTn>
                              </p:par>
                            </p:childTnLst>
                          </p:cTn>
                        </p:par>
                        <p:par>
                          <p:cTn id="27" fill="hold">
                            <p:stCondLst>
                              <p:cond delay="23600"/>
                            </p:stCondLst>
                            <p:childTnLst>
                              <p:par>
                                <p:cTn id="28" presetID="6" presetClass="entr" presetSubtype="16" fill="hold" grpId="0" nodeType="afterEffect">
                                  <p:stCondLst>
                                    <p:cond delay="0"/>
                                  </p:stCondLst>
                                  <p:childTnLst>
                                    <p:set>
                                      <p:cBhvr>
                                        <p:cTn id="29" dur="1" fill="hold">
                                          <p:stCondLst>
                                            <p:cond delay="0"/>
                                          </p:stCondLst>
                                        </p:cTn>
                                        <p:tgtEl>
                                          <p:spTgt spid="2"/>
                                        </p:tgtEl>
                                        <p:attrNameLst>
                                          <p:attrName>style.visibility</p:attrName>
                                        </p:attrNameLst>
                                      </p:cBhvr>
                                      <p:to>
                                        <p:strVal val="visible"/>
                                      </p:to>
                                    </p:set>
                                    <p:animEffect transition="in" filter="circle(in)">
                                      <p:cBhvr>
                                        <p:cTn id="30" dur="2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61412" y="2841786"/>
            <a:ext cx="8731164" cy="2154436"/>
          </a:xfrm>
          <a:prstGeom prst="rect">
            <a:avLst/>
          </a:prstGeom>
        </p:spPr>
        <p:txBody>
          <a:bodyPr wrap="square">
            <a:spAutoFit/>
          </a:bodyPr>
          <a:lstStyle/>
          <a:p>
            <a:pPr algn="r">
              <a:spcAft>
                <a:spcPts val="0"/>
              </a:spcAft>
              <a:tabLst>
                <a:tab pos="800100" algn="l"/>
              </a:tabLst>
            </a:pPr>
            <a:r>
              <a:rPr lang="pt-BR" sz="1400" dirty="0">
                <a:solidFill>
                  <a:schemeClr val="bg1"/>
                </a:solidFill>
                <a:latin typeface="Bradley Hand ITC" panose="03070402050302030203" pitchFamily="66" charset="0"/>
                <a:ea typeface="Times New Roman" panose="02020603050405020304" pitchFamily="18" charset="0"/>
              </a:rPr>
              <a:t> </a:t>
            </a:r>
            <a:endParaRPr lang="pt-BR" sz="1200" dirty="0">
              <a:solidFill>
                <a:schemeClr val="bg1"/>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2400" dirty="0">
                <a:solidFill>
                  <a:schemeClr val="bg1"/>
                </a:solidFill>
                <a:latin typeface="Arial" panose="020B0604020202020204" pitchFamily="34" charset="0"/>
                <a:ea typeface="Times New Roman" panose="02020603050405020304" pitchFamily="18" charset="0"/>
              </a:rPr>
              <a:t>Os homens que têm em seu íntimo o espírito aventureiro sempre embarcaram em viagens pelo mundo afora, percorrendo caminhos tortuosos, buscando situações perigosas, com emoções, às vezes, fatídicas. </a:t>
            </a:r>
            <a:endParaRPr lang="pt-BR" sz="3600" dirty="0">
              <a:solidFill>
                <a:schemeClr val="bg1"/>
              </a:solidFill>
              <a:latin typeface="Times New Roman" panose="02020603050405020304" pitchFamily="18" charset="0"/>
              <a:ea typeface="Times New Roman" panose="02020603050405020304" pitchFamily="18" charset="0"/>
            </a:endParaRPr>
          </a:p>
          <a:p>
            <a:pPr algn="just">
              <a:spcAft>
                <a:spcPts val="0"/>
              </a:spcAft>
              <a:tabLst>
                <a:tab pos="800100" algn="l"/>
              </a:tabLst>
            </a:pPr>
            <a:r>
              <a:rPr lang="pt-BR" sz="2400" dirty="0">
                <a:solidFill>
                  <a:schemeClr val="bg1"/>
                </a:solidFill>
                <a:latin typeface="Arial" panose="020B0604020202020204" pitchFamily="34" charset="0"/>
                <a:ea typeface="Times New Roman" panose="02020603050405020304" pitchFamily="18" charset="0"/>
              </a:rPr>
              <a:t> </a:t>
            </a:r>
            <a:endParaRPr lang="pt-BR" sz="3600" dirty="0">
              <a:solidFill>
                <a:schemeClr val="bg1"/>
              </a:solidFill>
              <a:effectLst/>
              <a:latin typeface="Times New Roman" panose="02020603050405020304" pitchFamily="18" charset="0"/>
              <a:ea typeface="Times New Roman" panose="02020603050405020304" pitchFamily="18" charset="0"/>
            </a:endParaRPr>
          </a:p>
        </p:txBody>
      </p:sp>
      <p:sp>
        <p:nvSpPr>
          <p:cNvPr id="3"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87855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4000" advClick="0" advTm="25000">
        <p15:prstTrans prst="peelOff"/>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 calcmode="lin" valueType="num">
                                      <p:cBhvr>
                                        <p:cTn id="7" dur="5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8" dur="5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9" dur="5000"/>
                                        <p:tgtEl>
                                          <p:spTgt spid="2">
                                            <p:txEl>
                                              <p:pRg st="1" end="1"/>
                                            </p:txEl>
                                          </p:spTgt>
                                        </p:tgtEl>
                                      </p:cBhvr>
                                    </p:animEffect>
                                  </p:childTnLst>
                                </p:cTn>
                              </p:par>
                            </p:childTnLst>
                          </p:cTn>
                        </p:par>
                        <p:par>
                          <p:cTn id="10" fill="hold">
                            <p:stCondLst>
                              <p:cond delay="5000"/>
                            </p:stCondLst>
                            <p:childTnLst>
                              <p:par>
                                <p:cTn id="11" presetID="53" presetClass="entr" presetSubtype="16" fill="hold" nodeType="afterEffect">
                                  <p:stCondLst>
                                    <p:cond delay="0"/>
                                  </p:stCondLst>
                                  <p:childTnLst>
                                    <p:set>
                                      <p:cBhvr>
                                        <p:cTn id="12" dur="1" fill="hold">
                                          <p:stCondLst>
                                            <p:cond delay="0"/>
                                          </p:stCondLst>
                                        </p:cTn>
                                        <p:tgtEl>
                                          <p:spTgt spid="2">
                                            <p:txEl>
                                              <p:pRg st="2" end="2"/>
                                            </p:txEl>
                                          </p:spTgt>
                                        </p:tgtEl>
                                        <p:attrNameLst>
                                          <p:attrName>style.visibility</p:attrName>
                                        </p:attrNameLst>
                                      </p:cBhvr>
                                      <p:to>
                                        <p:strVal val="visible"/>
                                      </p:to>
                                    </p:set>
                                    <p:anim calcmode="lin" valueType="num">
                                      <p:cBhvr>
                                        <p:cTn id="13" dur="5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14" dur="5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15" dur="5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6000" b="-6000"/>
          </a:stretch>
        </a:blipFill>
        <a:effectLst/>
      </p:bgPr>
    </p:bg>
    <p:spTree>
      <p:nvGrpSpPr>
        <p:cNvPr id="1" name=""/>
        <p:cNvGrpSpPr/>
        <p:nvPr/>
      </p:nvGrpSpPr>
      <p:grpSpPr>
        <a:xfrm>
          <a:off x="0" y="0"/>
          <a:ext cx="0" cy="0"/>
          <a:chOff x="0" y="0"/>
          <a:chExt cx="0" cy="0"/>
        </a:xfrm>
      </p:grpSpPr>
      <p:sp>
        <p:nvSpPr>
          <p:cNvPr id="2" name="Retângulo 1"/>
          <p:cNvSpPr/>
          <p:nvPr/>
        </p:nvSpPr>
        <p:spPr>
          <a:xfrm>
            <a:off x="161412" y="3471870"/>
            <a:ext cx="8641152" cy="1569660"/>
          </a:xfrm>
          <a:prstGeom prst="rect">
            <a:avLst/>
          </a:prstGeom>
        </p:spPr>
        <p:txBody>
          <a:bodyPr wrap="square">
            <a:spAutoFit/>
          </a:bodyPr>
          <a:lstStyle/>
          <a:p>
            <a:pPr algn="ctr"/>
            <a:r>
              <a:rPr lang="pt-BR" sz="2400" dirty="0">
                <a:solidFill>
                  <a:schemeClr val="bg1"/>
                </a:solidFill>
                <a:latin typeface="Arial" panose="020B0604020202020204" pitchFamily="34" charset="0"/>
                <a:ea typeface="Times New Roman" panose="02020603050405020304" pitchFamily="18" charset="0"/>
              </a:rPr>
              <a:t>Em uma ocasião, assistindo a um programa em um canal televisivo sobre aventuras desse naipe, tomei conhecimento de uma caminhada que terminou em tragédia, com um dos participantes morrendo no meio da jornada.</a:t>
            </a:r>
            <a:endParaRPr lang="pt-BR" sz="4800" dirty="0">
              <a:solidFill>
                <a:schemeClr val="bg1"/>
              </a:solidFill>
            </a:endParaRPr>
          </a:p>
        </p:txBody>
      </p:sp>
      <p:sp>
        <p:nvSpPr>
          <p:cNvPr id="3"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90965502"/>
      </p:ext>
    </p:extLst>
  </p:cSld>
  <p:clrMapOvr>
    <a:masterClrMapping/>
  </p:clrMapOvr>
  <mc:AlternateContent xmlns:mc="http://schemas.openxmlformats.org/markup-compatibility/2006" xmlns:p14="http://schemas.microsoft.com/office/powerpoint/2010/main">
    <mc:Choice Requires="p14">
      <p:transition spd="slow" p14:dur="4000" advClick="0" advTm="25000">
        <p14:flythrough dir="out"/>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6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6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6000"/>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tângulo 2"/>
          <p:cNvSpPr/>
          <p:nvPr/>
        </p:nvSpPr>
        <p:spPr>
          <a:xfrm>
            <a:off x="161412" y="3471870"/>
            <a:ext cx="8821176" cy="1569660"/>
          </a:xfrm>
          <a:prstGeom prst="rect">
            <a:avLst/>
          </a:prstGeom>
        </p:spPr>
        <p:txBody>
          <a:bodyPr wrap="square">
            <a:spAutoFit/>
          </a:bodyPr>
          <a:lstStyle/>
          <a:p>
            <a:pPr algn="ctr"/>
            <a:r>
              <a:rPr lang="pt-BR" sz="2400" dirty="0">
                <a:solidFill>
                  <a:schemeClr val="bg1"/>
                </a:solidFill>
                <a:latin typeface="Arial" panose="020B0604020202020204" pitchFamily="34" charset="0"/>
                <a:ea typeface="Times New Roman" panose="02020603050405020304" pitchFamily="18" charset="0"/>
              </a:rPr>
              <a:t>Muito se tem falado sobre o Vale da Morte, local de caminhos estreitos, onde não há animais e pouquíssima vegetação. É nesse ambiente que pessoas de espíritos indômitos acabam morrendo, tentando uma travessia.</a:t>
            </a:r>
            <a:endParaRPr lang="pt-BR" sz="4800" dirty="0">
              <a:solidFill>
                <a:schemeClr val="bg1"/>
              </a:solidFill>
            </a:endParaRPr>
          </a:p>
        </p:txBody>
      </p:sp>
      <p:sp>
        <p:nvSpPr>
          <p:cNvPr id="4"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35469851"/>
      </p:ext>
    </p:extLst>
  </p:cSld>
  <p:clrMapOvr>
    <a:masterClrMapping/>
  </p:clrMapOvr>
  <mc:AlternateContent xmlns:mc="http://schemas.openxmlformats.org/markup-compatibility/2006" xmlns:p14="http://schemas.microsoft.com/office/powerpoint/2010/main">
    <mc:Choice Requires="p14">
      <p:transition spd="slow" p14:dur="4000" advClick="0" advTm="25000">
        <p14:switch dir="r"/>
      </p:transition>
    </mc:Choice>
    <mc:Fallback xmlns="">
      <p:transition spd="slow" advClick="0" advTm="25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p:cTn id="7" dur="6000" fill="hold"/>
                                        <p:tgtEl>
                                          <p:spTgt spid="3">
                                            <p:txEl>
                                              <p:pRg st="0" end="0"/>
                                            </p:txEl>
                                          </p:spTgt>
                                        </p:tgtEl>
                                        <p:attrNameLst>
                                          <p:attrName>ppt_w</p:attrName>
                                        </p:attrNameLst>
                                      </p:cBhvr>
                                      <p:tavLst>
                                        <p:tav tm="0">
                                          <p:val>
                                            <p:fltVal val="0"/>
                                          </p:val>
                                        </p:tav>
                                        <p:tav tm="100000">
                                          <p:val>
                                            <p:strVal val="#ppt_w"/>
                                          </p:val>
                                        </p:tav>
                                      </p:tavLst>
                                    </p:anim>
                                    <p:anim calcmode="lin" valueType="num">
                                      <p:cBhvr>
                                        <p:cTn id="8" dur="60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9" dur="6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tângulo 1"/>
          <p:cNvSpPr/>
          <p:nvPr/>
        </p:nvSpPr>
        <p:spPr>
          <a:xfrm>
            <a:off x="161412" y="1756142"/>
            <a:ext cx="8911188" cy="3293209"/>
          </a:xfrm>
          <a:prstGeom prst="rect">
            <a:avLst/>
          </a:prstGeom>
        </p:spPr>
        <p:txBody>
          <a:bodyPr wrap="square">
            <a:spAutoFit/>
          </a:bodyPr>
          <a:lstStyle/>
          <a:p>
            <a:pPr algn="ctr">
              <a:spcAft>
                <a:spcPts val="0"/>
              </a:spcAft>
              <a:tabLst>
                <a:tab pos="800100" algn="l"/>
              </a:tabLst>
            </a:pPr>
            <a:r>
              <a:rPr lang="pt-BR" sz="2000" dirty="0">
                <a:solidFill>
                  <a:schemeClr val="bg1"/>
                </a:solidFill>
                <a:latin typeface="Arial" panose="020B0604020202020204" pitchFamily="34" charset="0"/>
                <a:ea typeface="Times New Roman" panose="02020603050405020304" pitchFamily="18" charset="0"/>
              </a:rPr>
              <a:t>Indignado com a situação, imaginei o desenrolar do pensamento daquela pessoa enquanto caminhava por aquela trágica trilha desértica... Naqueles momentos de agonia, quando seu fim lhe parece iminente, sua mente despertará os sentimentos de sua alma? Terá se recolhido em estado de alerta? Sentirá medo? Pois o medo é a reação negativa ao ter que enfrentar alguma coisa, geralmente por se sentir ameaçado, tanto física como psicologicamente, levando a pessoa ao pavor, que é a ênfase do medo, provocando a descarga de adrenalina, aceleração cardíaca e tremor.</a:t>
            </a:r>
            <a:endParaRPr lang="pt-BR" sz="3200" dirty="0">
              <a:solidFill>
                <a:schemeClr val="bg1"/>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2000" dirty="0">
                <a:solidFill>
                  <a:schemeClr val="bg1"/>
                </a:solidFill>
                <a:latin typeface="Arial" panose="020B0604020202020204" pitchFamily="34" charset="0"/>
                <a:ea typeface="Times New Roman" panose="02020603050405020304" pitchFamily="18" charset="0"/>
              </a:rPr>
              <a:t> </a:t>
            </a:r>
            <a:endParaRPr lang="pt-BR" sz="3200" dirty="0">
              <a:solidFill>
                <a:schemeClr val="bg1"/>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2000" dirty="0">
                <a:solidFill>
                  <a:schemeClr val="bg1"/>
                </a:solidFill>
                <a:latin typeface="Arial" panose="020B0604020202020204" pitchFamily="34" charset="0"/>
                <a:ea typeface="Times New Roman" panose="02020603050405020304" pitchFamily="18" charset="0"/>
              </a:rPr>
              <a:t>E senti-me inspirado a fazer...</a:t>
            </a:r>
            <a:endParaRPr lang="pt-BR" sz="3200" dirty="0">
              <a:solidFill>
                <a:schemeClr val="bg1"/>
              </a:solidFill>
              <a:effectLst/>
              <a:latin typeface="Times New Roman" panose="02020603050405020304" pitchFamily="18" charset="0"/>
              <a:ea typeface="Times New Roman" panose="02020603050405020304" pitchFamily="18" charset="0"/>
            </a:endParaRPr>
          </a:p>
        </p:txBody>
      </p:sp>
      <p:sp>
        <p:nvSpPr>
          <p:cNvPr id="3"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7019382"/>
      </p:ext>
    </p:extLst>
  </p:cSld>
  <p:clrMapOvr>
    <a:masterClrMapping/>
  </p:clrMapOvr>
  <mc:AlternateContent xmlns:mc="http://schemas.openxmlformats.org/markup-compatibility/2006" xmlns:p14="http://schemas.microsoft.com/office/powerpoint/2010/main">
    <mc:Choice Requires="p14">
      <p:transition spd="slow" p14:dur="4000" advClick="0" advTm="49000">
        <p:split dir="in"/>
      </p:transition>
    </mc:Choice>
    <mc:Fallback xmlns="">
      <p:transition spd="slow" advClick="0" advTm="49000">
        <p:split dir="in"/>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60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60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6000"/>
                                        <p:tgtEl>
                                          <p:spTgt spid="2">
                                            <p:txEl>
                                              <p:pRg st="0" end="0"/>
                                            </p:txEl>
                                          </p:spTgt>
                                        </p:tgtEl>
                                      </p:cBhvr>
                                    </p:animEffect>
                                  </p:childTnLst>
                                </p:cTn>
                              </p:par>
                            </p:childTnLst>
                          </p:cTn>
                        </p:par>
                        <p:par>
                          <p:cTn id="10" fill="hold">
                            <p:stCondLst>
                              <p:cond delay="6000"/>
                            </p:stCondLst>
                            <p:childTnLst>
                              <p:par>
                                <p:cTn id="11" presetID="53" presetClass="entr" presetSubtype="16" fill="hold" nodeType="after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p:cTn id="13" dur="60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4" dur="60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5" dur="6000"/>
                                        <p:tgtEl>
                                          <p:spTgt spid="2">
                                            <p:txEl>
                                              <p:pRg st="1" end="1"/>
                                            </p:txEl>
                                          </p:spTgt>
                                        </p:tgtEl>
                                      </p:cBhvr>
                                    </p:animEffect>
                                  </p:childTnLst>
                                </p:cTn>
                              </p:par>
                            </p:childTnLst>
                          </p:cTn>
                        </p:par>
                        <p:par>
                          <p:cTn id="16" fill="hold">
                            <p:stCondLst>
                              <p:cond delay="12000"/>
                            </p:stCondLst>
                            <p:childTnLst>
                              <p:par>
                                <p:cTn id="17" presetID="53" presetClass="entr" presetSubtype="16" fill="hold" nodeType="after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p:cTn id="19" dur="60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0" dur="60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1" dur="60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7000" b="-17000"/>
          </a:stretch>
        </a:blipFill>
        <a:effectLst/>
      </p:bgPr>
    </p:bg>
    <p:spTree>
      <p:nvGrpSpPr>
        <p:cNvPr id="1" name=""/>
        <p:cNvGrpSpPr/>
        <p:nvPr/>
      </p:nvGrpSpPr>
      <p:grpSpPr>
        <a:xfrm>
          <a:off x="0" y="0"/>
          <a:ext cx="0" cy="0"/>
          <a:chOff x="0" y="0"/>
          <a:chExt cx="0" cy="0"/>
        </a:xfrm>
      </p:grpSpPr>
      <p:sp>
        <p:nvSpPr>
          <p:cNvPr id="5" name="Retângulo 4"/>
          <p:cNvSpPr/>
          <p:nvPr/>
        </p:nvSpPr>
        <p:spPr>
          <a:xfrm>
            <a:off x="161412" y="231438"/>
            <a:ext cx="4050540" cy="2800767"/>
          </a:xfrm>
          <a:prstGeom prst="rect">
            <a:avLst/>
          </a:prstGeom>
        </p:spPr>
        <p:txBody>
          <a:bodyPr wrap="square">
            <a:spAutoFit/>
          </a:bodyPr>
          <a:lstStyle/>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A aventura estava a sua espera.</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Não importava o calor e as pedras no caminho.</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Na estrada, silhuetas foscas.</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Na alma, imagens distorcidas...</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 </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Ele é incansável na mente.</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O corpo fatigado pedia descanso,</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As pernas já não aguentavam.</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Ansiedade para chegar...</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Num canto, em algum lugar!</a:t>
            </a:r>
            <a:endParaRPr lang="pt-BR" dirty="0">
              <a:solidFill>
                <a:srgbClr val="FFFF00"/>
              </a:solidFill>
              <a:effectLst/>
              <a:latin typeface="Times New Roman" panose="02020603050405020304" pitchFamily="18" charset="0"/>
              <a:ea typeface="Times New Roman" panose="02020603050405020304" pitchFamily="18" charset="0"/>
            </a:endParaRPr>
          </a:p>
        </p:txBody>
      </p:sp>
      <p:sp>
        <p:nvSpPr>
          <p:cNvPr id="6" name="Retângulo 5"/>
          <p:cNvSpPr/>
          <p:nvPr/>
        </p:nvSpPr>
        <p:spPr>
          <a:xfrm>
            <a:off x="4515500" y="591486"/>
            <a:ext cx="4572000" cy="2231380"/>
          </a:xfrm>
          <a:prstGeom prst="rect">
            <a:avLst/>
          </a:prstGeom>
        </p:spPr>
        <p:txBody>
          <a:bodyPr>
            <a:spAutoFit/>
          </a:bodyPr>
          <a:lstStyle/>
          <a:p>
            <a:pPr algn="ctr">
              <a:spcAft>
                <a:spcPts val="0"/>
              </a:spcAft>
              <a:tabLst>
                <a:tab pos="800100" algn="l"/>
              </a:tabLst>
            </a:pPr>
            <a:r>
              <a:rPr lang="pt-BR" sz="1100" dirty="0">
                <a:latin typeface="Eras Bold ITC" panose="020B0907030504020204" pitchFamily="34" charset="0"/>
                <a:ea typeface="Times New Roman" panose="02020603050405020304" pitchFamily="18" charset="0"/>
                <a:cs typeface="Arial" panose="020B0604020202020204" pitchFamily="34" charset="0"/>
              </a:rPr>
              <a:t> </a:t>
            </a:r>
            <a:endParaRPr lang="pt-BR" sz="1200" dirty="0">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Mochila pesada no passo dobrado.</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Estava trôpego e com falta de fôlego...</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Deitou no chão, na areia escaldante.</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Pediu aos céus ajuda e um milagre!</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 </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Veio o vento e varreu seus pensamentos.</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O pó </a:t>
            </a:r>
            <a:r>
              <a:rPr lang="pt-BR" sz="1600" dirty="0" err="1">
                <a:solidFill>
                  <a:srgbClr val="FFFF00"/>
                </a:solidFill>
                <a:latin typeface="Eras Bold ITC" panose="020B0907030504020204" pitchFamily="34" charset="0"/>
                <a:ea typeface="Times New Roman" panose="02020603050405020304" pitchFamily="18" charset="0"/>
                <a:cs typeface="Arial" panose="020B0604020202020204" pitchFamily="34" charset="0"/>
              </a:rPr>
              <a:t>entupiu-lhe</a:t>
            </a: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 os olhos e o nariz.</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A sede martelou sua garganta...</a:t>
            </a:r>
            <a:endParaRPr lang="pt-BR" dirty="0">
              <a:solidFill>
                <a:srgbClr val="FFFF00"/>
              </a:solidFill>
              <a:effectLst/>
              <a:latin typeface="Times New Roman" panose="02020603050405020304" pitchFamily="18" charset="0"/>
              <a:ea typeface="Times New Roman" panose="02020603050405020304" pitchFamily="18" charset="0"/>
            </a:endParaRPr>
          </a:p>
        </p:txBody>
      </p:sp>
      <p:sp>
        <p:nvSpPr>
          <p:cNvPr id="7" name="Retângulo 6"/>
          <p:cNvSpPr/>
          <p:nvPr/>
        </p:nvSpPr>
        <p:spPr>
          <a:xfrm>
            <a:off x="251424" y="3471870"/>
            <a:ext cx="8551140" cy="1323439"/>
          </a:xfrm>
          <a:prstGeom prst="rect">
            <a:avLst/>
          </a:prstGeom>
        </p:spPr>
        <p:txBody>
          <a:bodyPr wrap="square">
            <a:spAutoFit/>
          </a:bodyPr>
          <a:lstStyle/>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O arrependimento misturou-se com a aventura.</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Naquele pobre local, uma desventura...</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Sua vista embaraçou.</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O sonho acabou.</a:t>
            </a:r>
            <a:endParaRPr lang="pt-BR" dirty="0">
              <a:solidFill>
                <a:srgbClr val="FFFF00"/>
              </a:solidFill>
              <a:latin typeface="Times New Roman" panose="02020603050405020304" pitchFamily="18" charset="0"/>
              <a:ea typeface="Times New Roman" panose="02020603050405020304" pitchFamily="18" charset="0"/>
            </a:endParaRPr>
          </a:p>
          <a:p>
            <a:pPr algn="ctr">
              <a:spcAft>
                <a:spcPts val="0"/>
              </a:spcAft>
              <a:tabLst>
                <a:tab pos="800100" algn="l"/>
              </a:tabLst>
            </a:pPr>
            <a:r>
              <a:rPr lang="pt-BR" sz="1600" dirty="0">
                <a:solidFill>
                  <a:srgbClr val="FFFF00"/>
                </a:solidFill>
                <a:latin typeface="Eras Bold ITC" panose="020B0907030504020204" pitchFamily="34" charset="0"/>
                <a:ea typeface="Times New Roman" panose="02020603050405020304" pitchFamily="18" charset="0"/>
                <a:cs typeface="Arial" panose="020B0604020202020204" pitchFamily="34" charset="0"/>
              </a:rPr>
              <a:t>No chão o corpo inerte...</a:t>
            </a:r>
            <a:endParaRPr lang="pt-BR" dirty="0">
              <a:solidFill>
                <a:srgbClr val="FFFF00"/>
              </a:solidFill>
              <a:effectLst/>
              <a:latin typeface="Times New Roman" panose="02020603050405020304" pitchFamily="18" charset="0"/>
              <a:ea typeface="Times New Roman" panose="02020603050405020304" pitchFamily="18" charset="0"/>
            </a:endParaRPr>
          </a:p>
        </p:txBody>
      </p:sp>
      <p:sp>
        <p:nvSpPr>
          <p:cNvPr id="10" name="CaixaDeTexto 9"/>
          <p:cNvSpPr txBox="1"/>
          <p:nvPr/>
        </p:nvSpPr>
        <p:spPr>
          <a:xfrm>
            <a:off x="4707036" y="231438"/>
            <a:ext cx="4248472" cy="400110"/>
          </a:xfrm>
          <a:prstGeom prst="rect">
            <a:avLst/>
          </a:prstGeom>
          <a:noFill/>
        </p:spPr>
        <p:txBody>
          <a:bodyPr wrap="square" rtlCol="0">
            <a:spAutoFit/>
          </a:bodyPr>
          <a:lstStyle/>
          <a:p>
            <a:pPr algn="ctr"/>
            <a:r>
              <a:rPr lang="pt-BR" sz="2000" dirty="0">
                <a:solidFill>
                  <a:srgbClr val="0070C0"/>
                </a:solidFill>
                <a:latin typeface="Chiller" panose="04020404031007020602" pitchFamily="82" charset="0"/>
              </a:rPr>
              <a:t>O RETRATO DE UM CAMINHO</a:t>
            </a:r>
          </a:p>
        </p:txBody>
      </p:sp>
      <p:sp>
        <p:nvSpPr>
          <p:cNvPr id="8"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19157179"/>
      </p:ext>
    </p:extLst>
  </p:cSld>
  <p:clrMapOvr>
    <a:masterClrMapping/>
  </p:clrMapOvr>
  <mc:AlternateContent xmlns:mc="http://schemas.openxmlformats.org/markup-compatibility/2006" xmlns:p14="http://schemas.microsoft.com/office/powerpoint/2010/main">
    <mc:Choice Requires="p14">
      <p:transition spd="slow" p14:dur="7000" advClick="0" advTm="70000">
        <p14:warp dir="in"/>
      </p:transition>
    </mc:Choice>
    <mc:Fallback xmlns="">
      <p:transition spd="slow" advClick="0" advTm="70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 calcmode="lin" valueType="num">
                                      <p:cBhvr>
                                        <p:cTn id="7" dur="4000" fill="hold"/>
                                        <p:tgtEl>
                                          <p:spTgt spid="10">
                                            <p:txEl>
                                              <p:pRg st="0" end="0"/>
                                            </p:txEl>
                                          </p:spTgt>
                                        </p:tgtEl>
                                        <p:attrNameLst>
                                          <p:attrName>ppt_w</p:attrName>
                                        </p:attrNameLst>
                                      </p:cBhvr>
                                      <p:tavLst>
                                        <p:tav tm="0">
                                          <p:val>
                                            <p:fltVal val="0"/>
                                          </p:val>
                                        </p:tav>
                                        <p:tav tm="100000">
                                          <p:val>
                                            <p:strVal val="#ppt_w"/>
                                          </p:val>
                                        </p:tav>
                                      </p:tavLst>
                                    </p:anim>
                                    <p:anim calcmode="lin" valueType="num">
                                      <p:cBhvr>
                                        <p:cTn id="8" dur="4000" fill="hold"/>
                                        <p:tgtEl>
                                          <p:spTgt spid="10">
                                            <p:txEl>
                                              <p:pRg st="0" end="0"/>
                                            </p:txEl>
                                          </p:spTgt>
                                        </p:tgtEl>
                                        <p:attrNameLst>
                                          <p:attrName>ppt_h</p:attrName>
                                        </p:attrNameLst>
                                      </p:cBhvr>
                                      <p:tavLst>
                                        <p:tav tm="0">
                                          <p:val>
                                            <p:fltVal val="0"/>
                                          </p:val>
                                        </p:tav>
                                        <p:tav tm="100000">
                                          <p:val>
                                            <p:strVal val="#ppt_h"/>
                                          </p:val>
                                        </p:tav>
                                      </p:tavLst>
                                    </p:anim>
                                    <p:anim calcmode="lin" valueType="num">
                                      <p:cBhvr>
                                        <p:cTn id="9" dur="4000" fill="hold"/>
                                        <p:tgtEl>
                                          <p:spTgt spid="10">
                                            <p:txEl>
                                              <p:pRg st="0" end="0"/>
                                            </p:txEl>
                                          </p:spTgt>
                                        </p:tgtEl>
                                        <p:attrNameLst>
                                          <p:attrName>style.rotation</p:attrName>
                                        </p:attrNameLst>
                                      </p:cBhvr>
                                      <p:tavLst>
                                        <p:tav tm="0">
                                          <p:val>
                                            <p:fltVal val="90"/>
                                          </p:val>
                                        </p:tav>
                                        <p:tav tm="100000">
                                          <p:val>
                                            <p:fltVal val="0"/>
                                          </p:val>
                                        </p:tav>
                                      </p:tavLst>
                                    </p:anim>
                                    <p:animEffect transition="in" filter="fade">
                                      <p:cBhvr>
                                        <p:cTn id="10" dur="4000"/>
                                        <p:tgtEl>
                                          <p:spTgt spid="10">
                                            <p:txEl>
                                              <p:pRg st="0" end="0"/>
                                            </p:txEl>
                                          </p:spTgt>
                                        </p:tgtEl>
                                      </p:cBhvr>
                                    </p:animEffect>
                                  </p:childTnLst>
                                </p:cTn>
                              </p:par>
                            </p:childTnLst>
                          </p:cTn>
                        </p:par>
                        <p:par>
                          <p:cTn id="11" fill="hold">
                            <p:stCondLst>
                              <p:cond delay="4000"/>
                            </p:stCondLst>
                            <p:childTnLst>
                              <p:par>
                                <p:cTn id="12" presetID="53" presetClass="entr" presetSubtype="16" fill="hold" nodeType="afterEffect">
                                  <p:stCondLst>
                                    <p:cond delay="0"/>
                                  </p:stCondLst>
                                  <p:childTnLst>
                                    <p:set>
                                      <p:cBhvr>
                                        <p:cTn id="13" dur="1" fill="hold">
                                          <p:stCondLst>
                                            <p:cond delay="0"/>
                                          </p:stCondLst>
                                        </p:cTn>
                                        <p:tgtEl>
                                          <p:spTgt spid="5">
                                            <p:txEl>
                                              <p:pRg st="0" end="0"/>
                                            </p:txEl>
                                          </p:spTgt>
                                        </p:tgtEl>
                                        <p:attrNameLst>
                                          <p:attrName>style.visibility</p:attrName>
                                        </p:attrNameLst>
                                      </p:cBhvr>
                                      <p:to>
                                        <p:strVal val="visible"/>
                                      </p:to>
                                    </p:set>
                                    <p:anim calcmode="lin" valueType="num">
                                      <p:cBhvr>
                                        <p:cTn id="14" dur="4000" fill="hold"/>
                                        <p:tgtEl>
                                          <p:spTgt spid="5">
                                            <p:txEl>
                                              <p:pRg st="0" end="0"/>
                                            </p:txEl>
                                          </p:spTgt>
                                        </p:tgtEl>
                                        <p:attrNameLst>
                                          <p:attrName>ppt_w</p:attrName>
                                        </p:attrNameLst>
                                      </p:cBhvr>
                                      <p:tavLst>
                                        <p:tav tm="0">
                                          <p:val>
                                            <p:fltVal val="0"/>
                                          </p:val>
                                        </p:tav>
                                        <p:tav tm="100000">
                                          <p:val>
                                            <p:strVal val="#ppt_w"/>
                                          </p:val>
                                        </p:tav>
                                      </p:tavLst>
                                    </p:anim>
                                    <p:anim calcmode="lin" valueType="num">
                                      <p:cBhvr>
                                        <p:cTn id="15" dur="4000" fill="hold"/>
                                        <p:tgtEl>
                                          <p:spTgt spid="5">
                                            <p:txEl>
                                              <p:pRg st="0" end="0"/>
                                            </p:txEl>
                                          </p:spTgt>
                                        </p:tgtEl>
                                        <p:attrNameLst>
                                          <p:attrName>ppt_h</p:attrName>
                                        </p:attrNameLst>
                                      </p:cBhvr>
                                      <p:tavLst>
                                        <p:tav tm="0">
                                          <p:val>
                                            <p:fltVal val="0"/>
                                          </p:val>
                                        </p:tav>
                                        <p:tav tm="100000">
                                          <p:val>
                                            <p:strVal val="#ppt_h"/>
                                          </p:val>
                                        </p:tav>
                                      </p:tavLst>
                                    </p:anim>
                                    <p:animEffect transition="in" filter="fade">
                                      <p:cBhvr>
                                        <p:cTn id="16" dur="4000"/>
                                        <p:tgtEl>
                                          <p:spTgt spid="5">
                                            <p:txEl>
                                              <p:pRg st="0" end="0"/>
                                            </p:txEl>
                                          </p:spTgt>
                                        </p:tgtEl>
                                      </p:cBhvr>
                                    </p:animEffect>
                                  </p:childTnLst>
                                </p:cTn>
                              </p:par>
                            </p:childTnLst>
                          </p:cTn>
                        </p:par>
                        <p:par>
                          <p:cTn id="17" fill="hold">
                            <p:stCondLst>
                              <p:cond delay="8000"/>
                            </p:stCondLst>
                            <p:childTnLst>
                              <p:par>
                                <p:cTn id="18" presetID="53" presetClass="entr" presetSubtype="16" fill="hold" nodeType="afterEffect">
                                  <p:stCondLst>
                                    <p:cond delay="0"/>
                                  </p:stCondLst>
                                  <p:childTnLst>
                                    <p:set>
                                      <p:cBhvr>
                                        <p:cTn id="19" dur="1" fill="hold">
                                          <p:stCondLst>
                                            <p:cond delay="0"/>
                                          </p:stCondLst>
                                        </p:cTn>
                                        <p:tgtEl>
                                          <p:spTgt spid="5">
                                            <p:txEl>
                                              <p:pRg st="1" end="1"/>
                                            </p:txEl>
                                          </p:spTgt>
                                        </p:tgtEl>
                                        <p:attrNameLst>
                                          <p:attrName>style.visibility</p:attrName>
                                        </p:attrNameLst>
                                      </p:cBhvr>
                                      <p:to>
                                        <p:strVal val="visible"/>
                                      </p:to>
                                    </p:set>
                                    <p:anim calcmode="lin" valueType="num">
                                      <p:cBhvr>
                                        <p:cTn id="20" dur="4000" fill="hold"/>
                                        <p:tgtEl>
                                          <p:spTgt spid="5">
                                            <p:txEl>
                                              <p:pRg st="1" end="1"/>
                                            </p:txEl>
                                          </p:spTgt>
                                        </p:tgtEl>
                                        <p:attrNameLst>
                                          <p:attrName>ppt_w</p:attrName>
                                        </p:attrNameLst>
                                      </p:cBhvr>
                                      <p:tavLst>
                                        <p:tav tm="0">
                                          <p:val>
                                            <p:fltVal val="0"/>
                                          </p:val>
                                        </p:tav>
                                        <p:tav tm="100000">
                                          <p:val>
                                            <p:strVal val="#ppt_w"/>
                                          </p:val>
                                        </p:tav>
                                      </p:tavLst>
                                    </p:anim>
                                    <p:anim calcmode="lin" valueType="num">
                                      <p:cBhvr>
                                        <p:cTn id="21" dur="4000" fill="hold"/>
                                        <p:tgtEl>
                                          <p:spTgt spid="5">
                                            <p:txEl>
                                              <p:pRg st="1" end="1"/>
                                            </p:txEl>
                                          </p:spTgt>
                                        </p:tgtEl>
                                        <p:attrNameLst>
                                          <p:attrName>ppt_h</p:attrName>
                                        </p:attrNameLst>
                                      </p:cBhvr>
                                      <p:tavLst>
                                        <p:tav tm="0">
                                          <p:val>
                                            <p:fltVal val="0"/>
                                          </p:val>
                                        </p:tav>
                                        <p:tav tm="100000">
                                          <p:val>
                                            <p:strVal val="#ppt_h"/>
                                          </p:val>
                                        </p:tav>
                                      </p:tavLst>
                                    </p:anim>
                                    <p:animEffect transition="in" filter="fade">
                                      <p:cBhvr>
                                        <p:cTn id="22" dur="4000"/>
                                        <p:tgtEl>
                                          <p:spTgt spid="5">
                                            <p:txEl>
                                              <p:pRg st="1" end="1"/>
                                            </p:txEl>
                                          </p:spTgt>
                                        </p:tgtEl>
                                      </p:cBhvr>
                                    </p:animEffect>
                                  </p:childTnLst>
                                </p:cTn>
                              </p:par>
                            </p:childTnLst>
                          </p:cTn>
                        </p:par>
                        <p:par>
                          <p:cTn id="23" fill="hold">
                            <p:stCondLst>
                              <p:cond delay="12000"/>
                            </p:stCondLst>
                            <p:childTnLst>
                              <p:par>
                                <p:cTn id="24" presetID="53" presetClass="entr" presetSubtype="16" fill="hold" nodeType="afterEffect">
                                  <p:stCondLst>
                                    <p:cond delay="0"/>
                                  </p:stCondLst>
                                  <p:childTnLst>
                                    <p:set>
                                      <p:cBhvr>
                                        <p:cTn id="25" dur="1" fill="hold">
                                          <p:stCondLst>
                                            <p:cond delay="0"/>
                                          </p:stCondLst>
                                        </p:cTn>
                                        <p:tgtEl>
                                          <p:spTgt spid="5">
                                            <p:txEl>
                                              <p:pRg st="2" end="2"/>
                                            </p:txEl>
                                          </p:spTgt>
                                        </p:tgtEl>
                                        <p:attrNameLst>
                                          <p:attrName>style.visibility</p:attrName>
                                        </p:attrNameLst>
                                      </p:cBhvr>
                                      <p:to>
                                        <p:strVal val="visible"/>
                                      </p:to>
                                    </p:set>
                                    <p:anim calcmode="lin" valueType="num">
                                      <p:cBhvr>
                                        <p:cTn id="26" dur="4000" fill="hold"/>
                                        <p:tgtEl>
                                          <p:spTgt spid="5">
                                            <p:txEl>
                                              <p:pRg st="2" end="2"/>
                                            </p:txEl>
                                          </p:spTgt>
                                        </p:tgtEl>
                                        <p:attrNameLst>
                                          <p:attrName>ppt_w</p:attrName>
                                        </p:attrNameLst>
                                      </p:cBhvr>
                                      <p:tavLst>
                                        <p:tav tm="0">
                                          <p:val>
                                            <p:fltVal val="0"/>
                                          </p:val>
                                        </p:tav>
                                        <p:tav tm="100000">
                                          <p:val>
                                            <p:strVal val="#ppt_w"/>
                                          </p:val>
                                        </p:tav>
                                      </p:tavLst>
                                    </p:anim>
                                    <p:anim calcmode="lin" valueType="num">
                                      <p:cBhvr>
                                        <p:cTn id="27" dur="4000" fill="hold"/>
                                        <p:tgtEl>
                                          <p:spTgt spid="5">
                                            <p:txEl>
                                              <p:pRg st="2" end="2"/>
                                            </p:txEl>
                                          </p:spTgt>
                                        </p:tgtEl>
                                        <p:attrNameLst>
                                          <p:attrName>ppt_h</p:attrName>
                                        </p:attrNameLst>
                                      </p:cBhvr>
                                      <p:tavLst>
                                        <p:tav tm="0">
                                          <p:val>
                                            <p:fltVal val="0"/>
                                          </p:val>
                                        </p:tav>
                                        <p:tav tm="100000">
                                          <p:val>
                                            <p:strVal val="#ppt_h"/>
                                          </p:val>
                                        </p:tav>
                                      </p:tavLst>
                                    </p:anim>
                                    <p:animEffect transition="in" filter="fade">
                                      <p:cBhvr>
                                        <p:cTn id="28" dur="4000"/>
                                        <p:tgtEl>
                                          <p:spTgt spid="5">
                                            <p:txEl>
                                              <p:pRg st="2" end="2"/>
                                            </p:txEl>
                                          </p:spTgt>
                                        </p:tgtEl>
                                      </p:cBhvr>
                                    </p:animEffect>
                                  </p:childTnLst>
                                </p:cTn>
                              </p:par>
                            </p:childTnLst>
                          </p:cTn>
                        </p:par>
                        <p:par>
                          <p:cTn id="29" fill="hold">
                            <p:stCondLst>
                              <p:cond delay="16000"/>
                            </p:stCondLst>
                            <p:childTnLst>
                              <p:par>
                                <p:cTn id="30" presetID="53" presetClass="entr" presetSubtype="16" fill="hold" nodeType="afterEffect">
                                  <p:stCondLst>
                                    <p:cond delay="0"/>
                                  </p:stCondLst>
                                  <p:childTnLst>
                                    <p:set>
                                      <p:cBhvr>
                                        <p:cTn id="31" dur="1" fill="hold">
                                          <p:stCondLst>
                                            <p:cond delay="0"/>
                                          </p:stCondLst>
                                        </p:cTn>
                                        <p:tgtEl>
                                          <p:spTgt spid="5">
                                            <p:txEl>
                                              <p:pRg st="3" end="3"/>
                                            </p:txEl>
                                          </p:spTgt>
                                        </p:tgtEl>
                                        <p:attrNameLst>
                                          <p:attrName>style.visibility</p:attrName>
                                        </p:attrNameLst>
                                      </p:cBhvr>
                                      <p:to>
                                        <p:strVal val="visible"/>
                                      </p:to>
                                    </p:set>
                                    <p:anim calcmode="lin" valueType="num">
                                      <p:cBhvr>
                                        <p:cTn id="32" dur="4000" fill="hold"/>
                                        <p:tgtEl>
                                          <p:spTgt spid="5">
                                            <p:txEl>
                                              <p:pRg st="3" end="3"/>
                                            </p:txEl>
                                          </p:spTgt>
                                        </p:tgtEl>
                                        <p:attrNameLst>
                                          <p:attrName>ppt_w</p:attrName>
                                        </p:attrNameLst>
                                      </p:cBhvr>
                                      <p:tavLst>
                                        <p:tav tm="0">
                                          <p:val>
                                            <p:fltVal val="0"/>
                                          </p:val>
                                        </p:tav>
                                        <p:tav tm="100000">
                                          <p:val>
                                            <p:strVal val="#ppt_w"/>
                                          </p:val>
                                        </p:tav>
                                      </p:tavLst>
                                    </p:anim>
                                    <p:anim calcmode="lin" valueType="num">
                                      <p:cBhvr>
                                        <p:cTn id="33" dur="4000" fill="hold"/>
                                        <p:tgtEl>
                                          <p:spTgt spid="5">
                                            <p:txEl>
                                              <p:pRg st="3" end="3"/>
                                            </p:txEl>
                                          </p:spTgt>
                                        </p:tgtEl>
                                        <p:attrNameLst>
                                          <p:attrName>ppt_h</p:attrName>
                                        </p:attrNameLst>
                                      </p:cBhvr>
                                      <p:tavLst>
                                        <p:tav tm="0">
                                          <p:val>
                                            <p:fltVal val="0"/>
                                          </p:val>
                                        </p:tav>
                                        <p:tav tm="100000">
                                          <p:val>
                                            <p:strVal val="#ppt_h"/>
                                          </p:val>
                                        </p:tav>
                                      </p:tavLst>
                                    </p:anim>
                                    <p:animEffect transition="in" filter="fade">
                                      <p:cBhvr>
                                        <p:cTn id="34" dur="4000"/>
                                        <p:tgtEl>
                                          <p:spTgt spid="5">
                                            <p:txEl>
                                              <p:pRg st="3" end="3"/>
                                            </p:txEl>
                                          </p:spTgt>
                                        </p:tgtEl>
                                      </p:cBhvr>
                                    </p:animEffect>
                                  </p:childTnLst>
                                </p:cTn>
                              </p:par>
                            </p:childTnLst>
                          </p:cTn>
                        </p:par>
                        <p:par>
                          <p:cTn id="35" fill="hold">
                            <p:stCondLst>
                              <p:cond delay="20000"/>
                            </p:stCondLst>
                            <p:childTnLst>
                              <p:par>
                                <p:cTn id="36" presetID="53" presetClass="entr" presetSubtype="16" fill="hold" nodeType="afterEffect">
                                  <p:stCondLst>
                                    <p:cond delay="0"/>
                                  </p:stCondLst>
                                  <p:childTnLst>
                                    <p:set>
                                      <p:cBhvr>
                                        <p:cTn id="37" dur="1" fill="hold">
                                          <p:stCondLst>
                                            <p:cond delay="0"/>
                                          </p:stCondLst>
                                        </p:cTn>
                                        <p:tgtEl>
                                          <p:spTgt spid="5">
                                            <p:txEl>
                                              <p:pRg st="5" end="5"/>
                                            </p:txEl>
                                          </p:spTgt>
                                        </p:tgtEl>
                                        <p:attrNameLst>
                                          <p:attrName>style.visibility</p:attrName>
                                        </p:attrNameLst>
                                      </p:cBhvr>
                                      <p:to>
                                        <p:strVal val="visible"/>
                                      </p:to>
                                    </p:set>
                                    <p:anim calcmode="lin" valueType="num">
                                      <p:cBhvr>
                                        <p:cTn id="38" dur="5000" fill="hold"/>
                                        <p:tgtEl>
                                          <p:spTgt spid="5">
                                            <p:txEl>
                                              <p:pRg st="5" end="5"/>
                                            </p:txEl>
                                          </p:spTgt>
                                        </p:tgtEl>
                                        <p:attrNameLst>
                                          <p:attrName>ppt_w</p:attrName>
                                        </p:attrNameLst>
                                      </p:cBhvr>
                                      <p:tavLst>
                                        <p:tav tm="0">
                                          <p:val>
                                            <p:fltVal val="0"/>
                                          </p:val>
                                        </p:tav>
                                        <p:tav tm="100000">
                                          <p:val>
                                            <p:strVal val="#ppt_w"/>
                                          </p:val>
                                        </p:tav>
                                      </p:tavLst>
                                    </p:anim>
                                    <p:anim calcmode="lin" valueType="num">
                                      <p:cBhvr>
                                        <p:cTn id="39" dur="5000" fill="hold"/>
                                        <p:tgtEl>
                                          <p:spTgt spid="5">
                                            <p:txEl>
                                              <p:pRg st="5" end="5"/>
                                            </p:txEl>
                                          </p:spTgt>
                                        </p:tgtEl>
                                        <p:attrNameLst>
                                          <p:attrName>ppt_h</p:attrName>
                                        </p:attrNameLst>
                                      </p:cBhvr>
                                      <p:tavLst>
                                        <p:tav tm="0">
                                          <p:val>
                                            <p:fltVal val="0"/>
                                          </p:val>
                                        </p:tav>
                                        <p:tav tm="100000">
                                          <p:val>
                                            <p:strVal val="#ppt_h"/>
                                          </p:val>
                                        </p:tav>
                                      </p:tavLst>
                                    </p:anim>
                                    <p:animEffect transition="in" filter="fade">
                                      <p:cBhvr>
                                        <p:cTn id="40" dur="5000"/>
                                        <p:tgtEl>
                                          <p:spTgt spid="5">
                                            <p:txEl>
                                              <p:pRg st="5" end="5"/>
                                            </p:txEl>
                                          </p:spTgt>
                                        </p:tgtEl>
                                      </p:cBhvr>
                                    </p:animEffect>
                                  </p:childTnLst>
                                </p:cTn>
                              </p:par>
                            </p:childTnLst>
                          </p:cTn>
                        </p:par>
                        <p:par>
                          <p:cTn id="41" fill="hold">
                            <p:stCondLst>
                              <p:cond delay="25000"/>
                            </p:stCondLst>
                            <p:childTnLst>
                              <p:par>
                                <p:cTn id="42" presetID="53" presetClass="entr" presetSubtype="16" fill="hold" nodeType="afterEffect">
                                  <p:stCondLst>
                                    <p:cond delay="0"/>
                                  </p:stCondLst>
                                  <p:childTnLst>
                                    <p:set>
                                      <p:cBhvr>
                                        <p:cTn id="43" dur="1" fill="hold">
                                          <p:stCondLst>
                                            <p:cond delay="0"/>
                                          </p:stCondLst>
                                        </p:cTn>
                                        <p:tgtEl>
                                          <p:spTgt spid="5">
                                            <p:txEl>
                                              <p:pRg st="6" end="6"/>
                                            </p:txEl>
                                          </p:spTgt>
                                        </p:tgtEl>
                                        <p:attrNameLst>
                                          <p:attrName>style.visibility</p:attrName>
                                        </p:attrNameLst>
                                      </p:cBhvr>
                                      <p:to>
                                        <p:strVal val="visible"/>
                                      </p:to>
                                    </p:set>
                                    <p:anim calcmode="lin" valueType="num">
                                      <p:cBhvr>
                                        <p:cTn id="44" dur="5000" fill="hold"/>
                                        <p:tgtEl>
                                          <p:spTgt spid="5">
                                            <p:txEl>
                                              <p:pRg st="6" end="6"/>
                                            </p:txEl>
                                          </p:spTgt>
                                        </p:tgtEl>
                                        <p:attrNameLst>
                                          <p:attrName>ppt_w</p:attrName>
                                        </p:attrNameLst>
                                      </p:cBhvr>
                                      <p:tavLst>
                                        <p:tav tm="0">
                                          <p:val>
                                            <p:fltVal val="0"/>
                                          </p:val>
                                        </p:tav>
                                        <p:tav tm="100000">
                                          <p:val>
                                            <p:strVal val="#ppt_w"/>
                                          </p:val>
                                        </p:tav>
                                      </p:tavLst>
                                    </p:anim>
                                    <p:anim calcmode="lin" valueType="num">
                                      <p:cBhvr>
                                        <p:cTn id="45" dur="5000" fill="hold"/>
                                        <p:tgtEl>
                                          <p:spTgt spid="5">
                                            <p:txEl>
                                              <p:pRg st="6" end="6"/>
                                            </p:txEl>
                                          </p:spTgt>
                                        </p:tgtEl>
                                        <p:attrNameLst>
                                          <p:attrName>ppt_h</p:attrName>
                                        </p:attrNameLst>
                                      </p:cBhvr>
                                      <p:tavLst>
                                        <p:tav tm="0">
                                          <p:val>
                                            <p:fltVal val="0"/>
                                          </p:val>
                                        </p:tav>
                                        <p:tav tm="100000">
                                          <p:val>
                                            <p:strVal val="#ppt_h"/>
                                          </p:val>
                                        </p:tav>
                                      </p:tavLst>
                                    </p:anim>
                                    <p:animEffect transition="in" filter="fade">
                                      <p:cBhvr>
                                        <p:cTn id="46" dur="5000"/>
                                        <p:tgtEl>
                                          <p:spTgt spid="5">
                                            <p:txEl>
                                              <p:pRg st="6" end="6"/>
                                            </p:txEl>
                                          </p:spTgt>
                                        </p:tgtEl>
                                      </p:cBhvr>
                                    </p:animEffect>
                                  </p:childTnLst>
                                </p:cTn>
                              </p:par>
                            </p:childTnLst>
                          </p:cTn>
                        </p:par>
                        <p:par>
                          <p:cTn id="47" fill="hold">
                            <p:stCondLst>
                              <p:cond delay="30000"/>
                            </p:stCondLst>
                            <p:childTnLst>
                              <p:par>
                                <p:cTn id="48" presetID="53" presetClass="entr" presetSubtype="16" fill="hold" nodeType="afterEffect">
                                  <p:stCondLst>
                                    <p:cond delay="0"/>
                                  </p:stCondLst>
                                  <p:childTnLst>
                                    <p:set>
                                      <p:cBhvr>
                                        <p:cTn id="49" dur="1" fill="hold">
                                          <p:stCondLst>
                                            <p:cond delay="0"/>
                                          </p:stCondLst>
                                        </p:cTn>
                                        <p:tgtEl>
                                          <p:spTgt spid="5">
                                            <p:txEl>
                                              <p:pRg st="7" end="7"/>
                                            </p:txEl>
                                          </p:spTgt>
                                        </p:tgtEl>
                                        <p:attrNameLst>
                                          <p:attrName>style.visibility</p:attrName>
                                        </p:attrNameLst>
                                      </p:cBhvr>
                                      <p:to>
                                        <p:strVal val="visible"/>
                                      </p:to>
                                    </p:set>
                                    <p:anim calcmode="lin" valueType="num">
                                      <p:cBhvr>
                                        <p:cTn id="50" dur="5000" fill="hold"/>
                                        <p:tgtEl>
                                          <p:spTgt spid="5">
                                            <p:txEl>
                                              <p:pRg st="7" end="7"/>
                                            </p:txEl>
                                          </p:spTgt>
                                        </p:tgtEl>
                                        <p:attrNameLst>
                                          <p:attrName>ppt_w</p:attrName>
                                        </p:attrNameLst>
                                      </p:cBhvr>
                                      <p:tavLst>
                                        <p:tav tm="0">
                                          <p:val>
                                            <p:fltVal val="0"/>
                                          </p:val>
                                        </p:tav>
                                        <p:tav tm="100000">
                                          <p:val>
                                            <p:strVal val="#ppt_w"/>
                                          </p:val>
                                        </p:tav>
                                      </p:tavLst>
                                    </p:anim>
                                    <p:anim calcmode="lin" valueType="num">
                                      <p:cBhvr>
                                        <p:cTn id="51" dur="5000" fill="hold"/>
                                        <p:tgtEl>
                                          <p:spTgt spid="5">
                                            <p:txEl>
                                              <p:pRg st="7" end="7"/>
                                            </p:txEl>
                                          </p:spTgt>
                                        </p:tgtEl>
                                        <p:attrNameLst>
                                          <p:attrName>ppt_h</p:attrName>
                                        </p:attrNameLst>
                                      </p:cBhvr>
                                      <p:tavLst>
                                        <p:tav tm="0">
                                          <p:val>
                                            <p:fltVal val="0"/>
                                          </p:val>
                                        </p:tav>
                                        <p:tav tm="100000">
                                          <p:val>
                                            <p:strVal val="#ppt_h"/>
                                          </p:val>
                                        </p:tav>
                                      </p:tavLst>
                                    </p:anim>
                                    <p:animEffect transition="in" filter="fade">
                                      <p:cBhvr>
                                        <p:cTn id="52" dur="5000"/>
                                        <p:tgtEl>
                                          <p:spTgt spid="5">
                                            <p:txEl>
                                              <p:pRg st="7" end="7"/>
                                            </p:txEl>
                                          </p:spTgt>
                                        </p:tgtEl>
                                      </p:cBhvr>
                                    </p:animEffect>
                                  </p:childTnLst>
                                </p:cTn>
                              </p:par>
                            </p:childTnLst>
                          </p:cTn>
                        </p:par>
                        <p:par>
                          <p:cTn id="53" fill="hold">
                            <p:stCondLst>
                              <p:cond delay="35000"/>
                            </p:stCondLst>
                            <p:childTnLst>
                              <p:par>
                                <p:cTn id="54" presetID="53" presetClass="entr" presetSubtype="16" fill="hold" nodeType="afterEffect">
                                  <p:stCondLst>
                                    <p:cond delay="0"/>
                                  </p:stCondLst>
                                  <p:childTnLst>
                                    <p:set>
                                      <p:cBhvr>
                                        <p:cTn id="55" dur="1" fill="hold">
                                          <p:stCondLst>
                                            <p:cond delay="0"/>
                                          </p:stCondLst>
                                        </p:cTn>
                                        <p:tgtEl>
                                          <p:spTgt spid="5">
                                            <p:txEl>
                                              <p:pRg st="8" end="8"/>
                                            </p:txEl>
                                          </p:spTgt>
                                        </p:tgtEl>
                                        <p:attrNameLst>
                                          <p:attrName>style.visibility</p:attrName>
                                        </p:attrNameLst>
                                      </p:cBhvr>
                                      <p:to>
                                        <p:strVal val="visible"/>
                                      </p:to>
                                    </p:set>
                                    <p:anim calcmode="lin" valueType="num">
                                      <p:cBhvr>
                                        <p:cTn id="56" dur="5000" fill="hold"/>
                                        <p:tgtEl>
                                          <p:spTgt spid="5">
                                            <p:txEl>
                                              <p:pRg st="8" end="8"/>
                                            </p:txEl>
                                          </p:spTgt>
                                        </p:tgtEl>
                                        <p:attrNameLst>
                                          <p:attrName>ppt_w</p:attrName>
                                        </p:attrNameLst>
                                      </p:cBhvr>
                                      <p:tavLst>
                                        <p:tav tm="0">
                                          <p:val>
                                            <p:fltVal val="0"/>
                                          </p:val>
                                        </p:tav>
                                        <p:tav tm="100000">
                                          <p:val>
                                            <p:strVal val="#ppt_w"/>
                                          </p:val>
                                        </p:tav>
                                      </p:tavLst>
                                    </p:anim>
                                    <p:anim calcmode="lin" valueType="num">
                                      <p:cBhvr>
                                        <p:cTn id="57" dur="5000" fill="hold"/>
                                        <p:tgtEl>
                                          <p:spTgt spid="5">
                                            <p:txEl>
                                              <p:pRg st="8" end="8"/>
                                            </p:txEl>
                                          </p:spTgt>
                                        </p:tgtEl>
                                        <p:attrNameLst>
                                          <p:attrName>ppt_h</p:attrName>
                                        </p:attrNameLst>
                                      </p:cBhvr>
                                      <p:tavLst>
                                        <p:tav tm="0">
                                          <p:val>
                                            <p:fltVal val="0"/>
                                          </p:val>
                                        </p:tav>
                                        <p:tav tm="100000">
                                          <p:val>
                                            <p:strVal val="#ppt_h"/>
                                          </p:val>
                                        </p:tav>
                                      </p:tavLst>
                                    </p:anim>
                                    <p:animEffect transition="in" filter="fade">
                                      <p:cBhvr>
                                        <p:cTn id="58" dur="5000"/>
                                        <p:tgtEl>
                                          <p:spTgt spid="5">
                                            <p:txEl>
                                              <p:pRg st="8" end="8"/>
                                            </p:txEl>
                                          </p:spTgt>
                                        </p:tgtEl>
                                      </p:cBhvr>
                                    </p:animEffect>
                                  </p:childTnLst>
                                </p:cTn>
                              </p:par>
                            </p:childTnLst>
                          </p:cTn>
                        </p:par>
                        <p:par>
                          <p:cTn id="59" fill="hold">
                            <p:stCondLst>
                              <p:cond delay="40000"/>
                            </p:stCondLst>
                            <p:childTnLst>
                              <p:par>
                                <p:cTn id="60" presetID="53" presetClass="entr" presetSubtype="16" fill="hold" nodeType="afterEffect">
                                  <p:stCondLst>
                                    <p:cond delay="0"/>
                                  </p:stCondLst>
                                  <p:childTnLst>
                                    <p:set>
                                      <p:cBhvr>
                                        <p:cTn id="61" dur="1" fill="hold">
                                          <p:stCondLst>
                                            <p:cond delay="0"/>
                                          </p:stCondLst>
                                        </p:cTn>
                                        <p:tgtEl>
                                          <p:spTgt spid="5">
                                            <p:txEl>
                                              <p:pRg st="9" end="9"/>
                                            </p:txEl>
                                          </p:spTgt>
                                        </p:tgtEl>
                                        <p:attrNameLst>
                                          <p:attrName>style.visibility</p:attrName>
                                        </p:attrNameLst>
                                      </p:cBhvr>
                                      <p:to>
                                        <p:strVal val="visible"/>
                                      </p:to>
                                    </p:set>
                                    <p:anim calcmode="lin" valueType="num">
                                      <p:cBhvr>
                                        <p:cTn id="62" dur="5000" fill="hold"/>
                                        <p:tgtEl>
                                          <p:spTgt spid="5">
                                            <p:txEl>
                                              <p:pRg st="9" end="9"/>
                                            </p:txEl>
                                          </p:spTgt>
                                        </p:tgtEl>
                                        <p:attrNameLst>
                                          <p:attrName>ppt_w</p:attrName>
                                        </p:attrNameLst>
                                      </p:cBhvr>
                                      <p:tavLst>
                                        <p:tav tm="0">
                                          <p:val>
                                            <p:fltVal val="0"/>
                                          </p:val>
                                        </p:tav>
                                        <p:tav tm="100000">
                                          <p:val>
                                            <p:strVal val="#ppt_w"/>
                                          </p:val>
                                        </p:tav>
                                      </p:tavLst>
                                    </p:anim>
                                    <p:anim calcmode="lin" valueType="num">
                                      <p:cBhvr>
                                        <p:cTn id="63" dur="5000" fill="hold"/>
                                        <p:tgtEl>
                                          <p:spTgt spid="5">
                                            <p:txEl>
                                              <p:pRg st="9" end="9"/>
                                            </p:txEl>
                                          </p:spTgt>
                                        </p:tgtEl>
                                        <p:attrNameLst>
                                          <p:attrName>ppt_h</p:attrName>
                                        </p:attrNameLst>
                                      </p:cBhvr>
                                      <p:tavLst>
                                        <p:tav tm="0">
                                          <p:val>
                                            <p:fltVal val="0"/>
                                          </p:val>
                                        </p:tav>
                                        <p:tav tm="100000">
                                          <p:val>
                                            <p:strVal val="#ppt_h"/>
                                          </p:val>
                                        </p:tav>
                                      </p:tavLst>
                                    </p:anim>
                                    <p:animEffect transition="in" filter="fade">
                                      <p:cBhvr>
                                        <p:cTn id="64" dur="5000"/>
                                        <p:tgtEl>
                                          <p:spTgt spid="5">
                                            <p:txEl>
                                              <p:pRg st="9" end="9"/>
                                            </p:txEl>
                                          </p:spTgt>
                                        </p:tgtEl>
                                      </p:cBhvr>
                                    </p:animEffect>
                                  </p:childTnLst>
                                </p:cTn>
                              </p:par>
                            </p:childTnLst>
                          </p:cTn>
                        </p:par>
                        <p:par>
                          <p:cTn id="65" fill="hold">
                            <p:stCondLst>
                              <p:cond delay="45000"/>
                            </p:stCondLst>
                            <p:childTnLst>
                              <p:par>
                                <p:cTn id="66" presetID="53" presetClass="entr" presetSubtype="16" fill="hold" nodeType="afterEffect">
                                  <p:stCondLst>
                                    <p:cond delay="0"/>
                                  </p:stCondLst>
                                  <p:childTnLst>
                                    <p:set>
                                      <p:cBhvr>
                                        <p:cTn id="67" dur="1" fill="hold">
                                          <p:stCondLst>
                                            <p:cond delay="0"/>
                                          </p:stCondLst>
                                        </p:cTn>
                                        <p:tgtEl>
                                          <p:spTgt spid="6">
                                            <p:txEl>
                                              <p:pRg st="1" end="1"/>
                                            </p:txEl>
                                          </p:spTgt>
                                        </p:tgtEl>
                                        <p:attrNameLst>
                                          <p:attrName>style.visibility</p:attrName>
                                        </p:attrNameLst>
                                      </p:cBhvr>
                                      <p:to>
                                        <p:strVal val="visible"/>
                                      </p:to>
                                    </p:set>
                                    <p:anim calcmode="lin" valueType="num">
                                      <p:cBhvr>
                                        <p:cTn id="68" dur="6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69" dur="60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70" dur="6000"/>
                                        <p:tgtEl>
                                          <p:spTgt spid="6">
                                            <p:txEl>
                                              <p:pRg st="1" end="1"/>
                                            </p:txEl>
                                          </p:spTgt>
                                        </p:tgtEl>
                                      </p:cBhvr>
                                    </p:animEffect>
                                  </p:childTnLst>
                                </p:cTn>
                              </p:par>
                            </p:childTnLst>
                          </p:cTn>
                        </p:par>
                        <p:par>
                          <p:cTn id="71" fill="hold">
                            <p:stCondLst>
                              <p:cond delay="51000"/>
                            </p:stCondLst>
                            <p:childTnLst>
                              <p:par>
                                <p:cTn id="72" presetID="53" presetClass="entr" presetSubtype="16" fill="hold" nodeType="afterEffect">
                                  <p:stCondLst>
                                    <p:cond delay="0"/>
                                  </p:stCondLst>
                                  <p:childTnLst>
                                    <p:set>
                                      <p:cBhvr>
                                        <p:cTn id="73" dur="1" fill="hold">
                                          <p:stCondLst>
                                            <p:cond delay="0"/>
                                          </p:stCondLst>
                                        </p:cTn>
                                        <p:tgtEl>
                                          <p:spTgt spid="6">
                                            <p:txEl>
                                              <p:pRg st="2" end="2"/>
                                            </p:txEl>
                                          </p:spTgt>
                                        </p:tgtEl>
                                        <p:attrNameLst>
                                          <p:attrName>style.visibility</p:attrName>
                                        </p:attrNameLst>
                                      </p:cBhvr>
                                      <p:to>
                                        <p:strVal val="visible"/>
                                      </p:to>
                                    </p:set>
                                    <p:anim calcmode="lin" valueType="num">
                                      <p:cBhvr>
                                        <p:cTn id="74" dur="6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75" dur="6000" fill="hold"/>
                                        <p:tgtEl>
                                          <p:spTgt spid="6">
                                            <p:txEl>
                                              <p:pRg st="2" end="2"/>
                                            </p:txEl>
                                          </p:spTgt>
                                        </p:tgtEl>
                                        <p:attrNameLst>
                                          <p:attrName>ppt_h</p:attrName>
                                        </p:attrNameLst>
                                      </p:cBhvr>
                                      <p:tavLst>
                                        <p:tav tm="0">
                                          <p:val>
                                            <p:fltVal val="0"/>
                                          </p:val>
                                        </p:tav>
                                        <p:tav tm="100000">
                                          <p:val>
                                            <p:strVal val="#ppt_h"/>
                                          </p:val>
                                        </p:tav>
                                      </p:tavLst>
                                    </p:anim>
                                    <p:animEffect transition="in" filter="fade">
                                      <p:cBhvr>
                                        <p:cTn id="76" dur="6000"/>
                                        <p:tgtEl>
                                          <p:spTgt spid="6">
                                            <p:txEl>
                                              <p:pRg st="2" end="2"/>
                                            </p:txEl>
                                          </p:spTgt>
                                        </p:tgtEl>
                                      </p:cBhvr>
                                    </p:animEffect>
                                  </p:childTnLst>
                                </p:cTn>
                              </p:par>
                            </p:childTnLst>
                          </p:cTn>
                        </p:par>
                        <p:par>
                          <p:cTn id="77" fill="hold">
                            <p:stCondLst>
                              <p:cond delay="57000"/>
                            </p:stCondLst>
                            <p:childTnLst>
                              <p:par>
                                <p:cTn id="78" presetID="53" presetClass="entr" presetSubtype="16" fill="hold" nodeType="afterEffect">
                                  <p:stCondLst>
                                    <p:cond delay="0"/>
                                  </p:stCondLst>
                                  <p:childTnLst>
                                    <p:set>
                                      <p:cBhvr>
                                        <p:cTn id="79" dur="1" fill="hold">
                                          <p:stCondLst>
                                            <p:cond delay="0"/>
                                          </p:stCondLst>
                                        </p:cTn>
                                        <p:tgtEl>
                                          <p:spTgt spid="6">
                                            <p:txEl>
                                              <p:pRg st="3" end="3"/>
                                            </p:txEl>
                                          </p:spTgt>
                                        </p:tgtEl>
                                        <p:attrNameLst>
                                          <p:attrName>style.visibility</p:attrName>
                                        </p:attrNameLst>
                                      </p:cBhvr>
                                      <p:to>
                                        <p:strVal val="visible"/>
                                      </p:to>
                                    </p:set>
                                    <p:anim calcmode="lin" valueType="num">
                                      <p:cBhvr>
                                        <p:cTn id="80" dur="6000" fill="hold"/>
                                        <p:tgtEl>
                                          <p:spTgt spid="6">
                                            <p:txEl>
                                              <p:pRg st="3" end="3"/>
                                            </p:txEl>
                                          </p:spTgt>
                                        </p:tgtEl>
                                        <p:attrNameLst>
                                          <p:attrName>ppt_w</p:attrName>
                                        </p:attrNameLst>
                                      </p:cBhvr>
                                      <p:tavLst>
                                        <p:tav tm="0">
                                          <p:val>
                                            <p:fltVal val="0"/>
                                          </p:val>
                                        </p:tav>
                                        <p:tav tm="100000">
                                          <p:val>
                                            <p:strVal val="#ppt_w"/>
                                          </p:val>
                                        </p:tav>
                                      </p:tavLst>
                                    </p:anim>
                                    <p:anim calcmode="lin" valueType="num">
                                      <p:cBhvr>
                                        <p:cTn id="81" dur="6000" fill="hold"/>
                                        <p:tgtEl>
                                          <p:spTgt spid="6">
                                            <p:txEl>
                                              <p:pRg st="3" end="3"/>
                                            </p:txEl>
                                          </p:spTgt>
                                        </p:tgtEl>
                                        <p:attrNameLst>
                                          <p:attrName>ppt_h</p:attrName>
                                        </p:attrNameLst>
                                      </p:cBhvr>
                                      <p:tavLst>
                                        <p:tav tm="0">
                                          <p:val>
                                            <p:fltVal val="0"/>
                                          </p:val>
                                        </p:tav>
                                        <p:tav tm="100000">
                                          <p:val>
                                            <p:strVal val="#ppt_h"/>
                                          </p:val>
                                        </p:tav>
                                      </p:tavLst>
                                    </p:anim>
                                    <p:animEffect transition="in" filter="fade">
                                      <p:cBhvr>
                                        <p:cTn id="82" dur="6000"/>
                                        <p:tgtEl>
                                          <p:spTgt spid="6">
                                            <p:txEl>
                                              <p:pRg st="3" end="3"/>
                                            </p:txEl>
                                          </p:spTgt>
                                        </p:tgtEl>
                                      </p:cBhvr>
                                    </p:animEffect>
                                  </p:childTnLst>
                                </p:cTn>
                              </p:par>
                            </p:childTnLst>
                          </p:cTn>
                        </p:par>
                        <p:par>
                          <p:cTn id="83" fill="hold">
                            <p:stCondLst>
                              <p:cond delay="63000"/>
                            </p:stCondLst>
                            <p:childTnLst>
                              <p:par>
                                <p:cTn id="84" presetID="53" presetClass="entr" presetSubtype="16" fill="hold" nodeType="afterEffect">
                                  <p:stCondLst>
                                    <p:cond delay="0"/>
                                  </p:stCondLst>
                                  <p:childTnLst>
                                    <p:set>
                                      <p:cBhvr>
                                        <p:cTn id="85" dur="1" fill="hold">
                                          <p:stCondLst>
                                            <p:cond delay="0"/>
                                          </p:stCondLst>
                                        </p:cTn>
                                        <p:tgtEl>
                                          <p:spTgt spid="6">
                                            <p:txEl>
                                              <p:pRg st="4" end="4"/>
                                            </p:txEl>
                                          </p:spTgt>
                                        </p:tgtEl>
                                        <p:attrNameLst>
                                          <p:attrName>style.visibility</p:attrName>
                                        </p:attrNameLst>
                                      </p:cBhvr>
                                      <p:to>
                                        <p:strVal val="visible"/>
                                      </p:to>
                                    </p:set>
                                    <p:anim calcmode="lin" valueType="num">
                                      <p:cBhvr>
                                        <p:cTn id="86" dur="6000" fill="hold"/>
                                        <p:tgtEl>
                                          <p:spTgt spid="6">
                                            <p:txEl>
                                              <p:pRg st="4" end="4"/>
                                            </p:txEl>
                                          </p:spTgt>
                                        </p:tgtEl>
                                        <p:attrNameLst>
                                          <p:attrName>ppt_w</p:attrName>
                                        </p:attrNameLst>
                                      </p:cBhvr>
                                      <p:tavLst>
                                        <p:tav tm="0">
                                          <p:val>
                                            <p:fltVal val="0"/>
                                          </p:val>
                                        </p:tav>
                                        <p:tav tm="100000">
                                          <p:val>
                                            <p:strVal val="#ppt_w"/>
                                          </p:val>
                                        </p:tav>
                                      </p:tavLst>
                                    </p:anim>
                                    <p:anim calcmode="lin" valueType="num">
                                      <p:cBhvr>
                                        <p:cTn id="87" dur="6000" fill="hold"/>
                                        <p:tgtEl>
                                          <p:spTgt spid="6">
                                            <p:txEl>
                                              <p:pRg st="4" end="4"/>
                                            </p:txEl>
                                          </p:spTgt>
                                        </p:tgtEl>
                                        <p:attrNameLst>
                                          <p:attrName>ppt_h</p:attrName>
                                        </p:attrNameLst>
                                      </p:cBhvr>
                                      <p:tavLst>
                                        <p:tav tm="0">
                                          <p:val>
                                            <p:fltVal val="0"/>
                                          </p:val>
                                        </p:tav>
                                        <p:tav tm="100000">
                                          <p:val>
                                            <p:strVal val="#ppt_h"/>
                                          </p:val>
                                        </p:tav>
                                      </p:tavLst>
                                    </p:anim>
                                    <p:animEffect transition="in" filter="fade">
                                      <p:cBhvr>
                                        <p:cTn id="88" dur="6000"/>
                                        <p:tgtEl>
                                          <p:spTgt spid="6">
                                            <p:txEl>
                                              <p:pRg st="4" end="4"/>
                                            </p:txEl>
                                          </p:spTgt>
                                        </p:tgtEl>
                                      </p:cBhvr>
                                    </p:animEffect>
                                  </p:childTnLst>
                                </p:cTn>
                              </p:par>
                            </p:childTnLst>
                          </p:cTn>
                        </p:par>
                        <p:par>
                          <p:cTn id="89" fill="hold">
                            <p:stCondLst>
                              <p:cond delay="69000"/>
                            </p:stCondLst>
                            <p:childTnLst>
                              <p:par>
                                <p:cTn id="90" presetID="53" presetClass="entr" presetSubtype="16" fill="hold" nodeType="afterEffect">
                                  <p:stCondLst>
                                    <p:cond delay="0"/>
                                  </p:stCondLst>
                                  <p:childTnLst>
                                    <p:set>
                                      <p:cBhvr>
                                        <p:cTn id="91" dur="1" fill="hold">
                                          <p:stCondLst>
                                            <p:cond delay="0"/>
                                          </p:stCondLst>
                                        </p:cTn>
                                        <p:tgtEl>
                                          <p:spTgt spid="6">
                                            <p:txEl>
                                              <p:pRg st="5" end="5"/>
                                            </p:txEl>
                                          </p:spTgt>
                                        </p:tgtEl>
                                        <p:attrNameLst>
                                          <p:attrName>style.visibility</p:attrName>
                                        </p:attrNameLst>
                                      </p:cBhvr>
                                      <p:to>
                                        <p:strVal val="visible"/>
                                      </p:to>
                                    </p:set>
                                    <p:anim calcmode="lin" valueType="num">
                                      <p:cBhvr>
                                        <p:cTn id="92" dur="6000" fill="hold"/>
                                        <p:tgtEl>
                                          <p:spTgt spid="6">
                                            <p:txEl>
                                              <p:pRg st="5" end="5"/>
                                            </p:txEl>
                                          </p:spTgt>
                                        </p:tgtEl>
                                        <p:attrNameLst>
                                          <p:attrName>ppt_w</p:attrName>
                                        </p:attrNameLst>
                                      </p:cBhvr>
                                      <p:tavLst>
                                        <p:tav tm="0">
                                          <p:val>
                                            <p:fltVal val="0"/>
                                          </p:val>
                                        </p:tav>
                                        <p:tav tm="100000">
                                          <p:val>
                                            <p:strVal val="#ppt_w"/>
                                          </p:val>
                                        </p:tav>
                                      </p:tavLst>
                                    </p:anim>
                                    <p:anim calcmode="lin" valueType="num">
                                      <p:cBhvr>
                                        <p:cTn id="93" dur="6000" fill="hold"/>
                                        <p:tgtEl>
                                          <p:spTgt spid="6">
                                            <p:txEl>
                                              <p:pRg st="5" end="5"/>
                                            </p:txEl>
                                          </p:spTgt>
                                        </p:tgtEl>
                                        <p:attrNameLst>
                                          <p:attrName>ppt_h</p:attrName>
                                        </p:attrNameLst>
                                      </p:cBhvr>
                                      <p:tavLst>
                                        <p:tav tm="0">
                                          <p:val>
                                            <p:fltVal val="0"/>
                                          </p:val>
                                        </p:tav>
                                        <p:tav tm="100000">
                                          <p:val>
                                            <p:strVal val="#ppt_h"/>
                                          </p:val>
                                        </p:tav>
                                      </p:tavLst>
                                    </p:anim>
                                    <p:animEffect transition="in" filter="fade">
                                      <p:cBhvr>
                                        <p:cTn id="94" dur="6000"/>
                                        <p:tgtEl>
                                          <p:spTgt spid="6">
                                            <p:txEl>
                                              <p:pRg st="5" end="5"/>
                                            </p:txEl>
                                          </p:spTgt>
                                        </p:tgtEl>
                                      </p:cBhvr>
                                    </p:animEffect>
                                  </p:childTnLst>
                                </p:cTn>
                              </p:par>
                            </p:childTnLst>
                          </p:cTn>
                        </p:par>
                        <p:par>
                          <p:cTn id="95" fill="hold">
                            <p:stCondLst>
                              <p:cond delay="75000"/>
                            </p:stCondLst>
                            <p:childTnLst>
                              <p:par>
                                <p:cTn id="96" presetID="53" presetClass="entr" presetSubtype="16" fill="hold" nodeType="afterEffect">
                                  <p:stCondLst>
                                    <p:cond delay="0"/>
                                  </p:stCondLst>
                                  <p:childTnLst>
                                    <p:set>
                                      <p:cBhvr>
                                        <p:cTn id="97" dur="1" fill="hold">
                                          <p:stCondLst>
                                            <p:cond delay="0"/>
                                          </p:stCondLst>
                                        </p:cTn>
                                        <p:tgtEl>
                                          <p:spTgt spid="6">
                                            <p:txEl>
                                              <p:pRg st="6" end="6"/>
                                            </p:txEl>
                                          </p:spTgt>
                                        </p:tgtEl>
                                        <p:attrNameLst>
                                          <p:attrName>style.visibility</p:attrName>
                                        </p:attrNameLst>
                                      </p:cBhvr>
                                      <p:to>
                                        <p:strVal val="visible"/>
                                      </p:to>
                                    </p:set>
                                    <p:anim calcmode="lin" valueType="num">
                                      <p:cBhvr>
                                        <p:cTn id="98" dur="6000" fill="hold"/>
                                        <p:tgtEl>
                                          <p:spTgt spid="6">
                                            <p:txEl>
                                              <p:pRg st="6" end="6"/>
                                            </p:txEl>
                                          </p:spTgt>
                                        </p:tgtEl>
                                        <p:attrNameLst>
                                          <p:attrName>ppt_w</p:attrName>
                                        </p:attrNameLst>
                                      </p:cBhvr>
                                      <p:tavLst>
                                        <p:tav tm="0">
                                          <p:val>
                                            <p:fltVal val="0"/>
                                          </p:val>
                                        </p:tav>
                                        <p:tav tm="100000">
                                          <p:val>
                                            <p:strVal val="#ppt_w"/>
                                          </p:val>
                                        </p:tav>
                                      </p:tavLst>
                                    </p:anim>
                                    <p:anim calcmode="lin" valueType="num">
                                      <p:cBhvr>
                                        <p:cTn id="99" dur="6000" fill="hold"/>
                                        <p:tgtEl>
                                          <p:spTgt spid="6">
                                            <p:txEl>
                                              <p:pRg st="6" end="6"/>
                                            </p:txEl>
                                          </p:spTgt>
                                        </p:tgtEl>
                                        <p:attrNameLst>
                                          <p:attrName>ppt_h</p:attrName>
                                        </p:attrNameLst>
                                      </p:cBhvr>
                                      <p:tavLst>
                                        <p:tav tm="0">
                                          <p:val>
                                            <p:fltVal val="0"/>
                                          </p:val>
                                        </p:tav>
                                        <p:tav tm="100000">
                                          <p:val>
                                            <p:strVal val="#ppt_h"/>
                                          </p:val>
                                        </p:tav>
                                      </p:tavLst>
                                    </p:anim>
                                    <p:animEffect transition="in" filter="fade">
                                      <p:cBhvr>
                                        <p:cTn id="100" dur="6000"/>
                                        <p:tgtEl>
                                          <p:spTgt spid="6">
                                            <p:txEl>
                                              <p:pRg st="6" end="6"/>
                                            </p:txEl>
                                          </p:spTgt>
                                        </p:tgtEl>
                                      </p:cBhvr>
                                    </p:animEffect>
                                  </p:childTnLst>
                                </p:cTn>
                              </p:par>
                            </p:childTnLst>
                          </p:cTn>
                        </p:par>
                        <p:par>
                          <p:cTn id="101" fill="hold">
                            <p:stCondLst>
                              <p:cond delay="81000"/>
                            </p:stCondLst>
                            <p:childTnLst>
                              <p:par>
                                <p:cTn id="102" presetID="53" presetClass="entr" presetSubtype="16" fill="hold" nodeType="afterEffect">
                                  <p:stCondLst>
                                    <p:cond delay="0"/>
                                  </p:stCondLst>
                                  <p:childTnLst>
                                    <p:set>
                                      <p:cBhvr>
                                        <p:cTn id="103" dur="1" fill="hold">
                                          <p:stCondLst>
                                            <p:cond delay="0"/>
                                          </p:stCondLst>
                                        </p:cTn>
                                        <p:tgtEl>
                                          <p:spTgt spid="6">
                                            <p:txEl>
                                              <p:pRg st="7" end="7"/>
                                            </p:txEl>
                                          </p:spTgt>
                                        </p:tgtEl>
                                        <p:attrNameLst>
                                          <p:attrName>style.visibility</p:attrName>
                                        </p:attrNameLst>
                                      </p:cBhvr>
                                      <p:to>
                                        <p:strVal val="visible"/>
                                      </p:to>
                                    </p:set>
                                    <p:anim calcmode="lin" valueType="num">
                                      <p:cBhvr>
                                        <p:cTn id="104" dur="6000" fill="hold"/>
                                        <p:tgtEl>
                                          <p:spTgt spid="6">
                                            <p:txEl>
                                              <p:pRg st="7" end="7"/>
                                            </p:txEl>
                                          </p:spTgt>
                                        </p:tgtEl>
                                        <p:attrNameLst>
                                          <p:attrName>ppt_w</p:attrName>
                                        </p:attrNameLst>
                                      </p:cBhvr>
                                      <p:tavLst>
                                        <p:tav tm="0">
                                          <p:val>
                                            <p:fltVal val="0"/>
                                          </p:val>
                                        </p:tav>
                                        <p:tav tm="100000">
                                          <p:val>
                                            <p:strVal val="#ppt_w"/>
                                          </p:val>
                                        </p:tav>
                                      </p:tavLst>
                                    </p:anim>
                                    <p:anim calcmode="lin" valueType="num">
                                      <p:cBhvr>
                                        <p:cTn id="105" dur="6000" fill="hold"/>
                                        <p:tgtEl>
                                          <p:spTgt spid="6">
                                            <p:txEl>
                                              <p:pRg st="7" end="7"/>
                                            </p:txEl>
                                          </p:spTgt>
                                        </p:tgtEl>
                                        <p:attrNameLst>
                                          <p:attrName>ppt_h</p:attrName>
                                        </p:attrNameLst>
                                      </p:cBhvr>
                                      <p:tavLst>
                                        <p:tav tm="0">
                                          <p:val>
                                            <p:fltVal val="0"/>
                                          </p:val>
                                        </p:tav>
                                        <p:tav tm="100000">
                                          <p:val>
                                            <p:strVal val="#ppt_h"/>
                                          </p:val>
                                        </p:tav>
                                      </p:tavLst>
                                    </p:anim>
                                    <p:animEffect transition="in" filter="fade">
                                      <p:cBhvr>
                                        <p:cTn id="106" dur="6000"/>
                                        <p:tgtEl>
                                          <p:spTgt spid="6">
                                            <p:txEl>
                                              <p:pRg st="7" end="7"/>
                                            </p:txEl>
                                          </p:spTgt>
                                        </p:tgtEl>
                                      </p:cBhvr>
                                    </p:animEffect>
                                  </p:childTnLst>
                                </p:cTn>
                              </p:par>
                            </p:childTnLst>
                          </p:cTn>
                        </p:par>
                        <p:par>
                          <p:cTn id="107" fill="hold">
                            <p:stCondLst>
                              <p:cond delay="87000"/>
                            </p:stCondLst>
                            <p:childTnLst>
                              <p:par>
                                <p:cTn id="108" presetID="53" presetClass="entr" presetSubtype="16" fill="hold" nodeType="afterEffect">
                                  <p:stCondLst>
                                    <p:cond delay="0"/>
                                  </p:stCondLst>
                                  <p:childTnLst>
                                    <p:set>
                                      <p:cBhvr>
                                        <p:cTn id="109" dur="1" fill="hold">
                                          <p:stCondLst>
                                            <p:cond delay="0"/>
                                          </p:stCondLst>
                                        </p:cTn>
                                        <p:tgtEl>
                                          <p:spTgt spid="6">
                                            <p:txEl>
                                              <p:pRg st="8" end="8"/>
                                            </p:txEl>
                                          </p:spTgt>
                                        </p:tgtEl>
                                        <p:attrNameLst>
                                          <p:attrName>style.visibility</p:attrName>
                                        </p:attrNameLst>
                                      </p:cBhvr>
                                      <p:to>
                                        <p:strVal val="visible"/>
                                      </p:to>
                                    </p:set>
                                    <p:anim calcmode="lin" valueType="num">
                                      <p:cBhvr>
                                        <p:cTn id="110" dur="6000" fill="hold"/>
                                        <p:tgtEl>
                                          <p:spTgt spid="6">
                                            <p:txEl>
                                              <p:pRg st="8" end="8"/>
                                            </p:txEl>
                                          </p:spTgt>
                                        </p:tgtEl>
                                        <p:attrNameLst>
                                          <p:attrName>ppt_w</p:attrName>
                                        </p:attrNameLst>
                                      </p:cBhvr>
                                      <p:tavLst>
                                        <p:tav tm="0">
                                          <p:val>
                                            <p:fltVal val="0"/>
                                          </p:val>
                                        </p:tav>
                                        <p:tav tm="100000">
                                          <p:val>
                                            <p:strVal val="#ppt_w"/>
                                          </p:val>
                                        </p:tav>
                                      </p:tavLst>
                                    </p:anim>
                                    <p:anim calcmode="lin" valueType="num">
                                      <p:cBhvr>
                                        <p:cTn id="111" dur="6000" fill="hold"/>
                                        <p:tgtEl>
                                          <p:spTgt spid="6">
                                            <p:txEl>
                                              <p:pRg st="8" end="8"/>
                                            </p:txEl>
                                          </p:spTgt>
                                        </p:tgtEl>
                                        <p:attrNameLst>
                                          <p:attrName>ppt_h</p:attrName>
                                        </p:attrNameLst>
                                      </p:cBhvr>
                                      <p:tavLst>
                                        <p:tav tm="0">
                                          <p:val>
                                            <p:fltVal val="0"/>
                                          </p:val>
                                        </p:tav>
                                        <p:tav tm="100000">
                                          <p:val>
                                            <p:strVal val="#ppt_h"/>
                                          </p:val>
                                        </p:tav>
                                      </p:tavLst>
                                    </p:anim>
                                    <p:animEffect transition="in" filter="fade">
                                      <p:cBhvr>
                                        <p:cTn id="112" dur="6000"/>
                                        <p:tgtEl>
                                          <p:spTgt spid="6">
                                            <p:txEl>
                                              <p:pRg st="8" end="8"/>
                                            </p:txEl>
                                          </p:spTgt>
                                        </p:tgtEl>
                                      </p:cBhvr>
                                    </p:animEffect>
                                  </p:childTnLst>
                                </p:cTn>
                              </p:par>
                            </p:childTnLst>
                          </p:cTn>
                        </p:par>
                        <p:par>
                          <p:cTn id="113" fill="hold">
                            <p:stCondLst>
                              <p:cond delay="93000"/>
                            </p:stCondLst>
                            <p:childTnLst>
                              <p:par>
                                <p:cTn id="114" presetID="53" presetClass="entr" presetSubtype="16" fill="hold" nodeType="afterEffect">
                                  <p:stCondLst>
                                    <p:cond delay="0"/>
                                  </p:stCondLst>
                                  <p:childTnLst>
                                    <p:set>
                                      <p:cBhvr>
                                        <p:cTn id="115" dur="1" fill="hold">
                                          <p:stCondLst>
                                            <p:cond delay="0"/>
                                          </p:stCondLst>
                                        </p:cTn>
                                        <p:tgtEl>
                                          <p:spTgt spid="7">
                                            <p:txEl>
                                              <p:pRg st="0" end="0"/>
                                            </p:txEl>
                                          </p:spTgt>
                                        </p:tgtEl>
                                        <p:attrNameLst>
                                          <p:attrName>style.visibility</p:attrName>
                                        </p:attrNameLst>
                                      </p:cBhvr>
                                      <p:to>
                                        <p:strVal val="visible"/>
                                      </p:to>
                                    </p:set>
                                    <p:anim calcmode="lin" valueType="num">
                                      <p:cBhvr>
                                        <p:cTn id="116" dur="10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17" dur="10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18" dur="10000"/>
                                        <p:tgtEl>
                                          <p:spTgt spid="7">
                                            <p:txEl>
                                              <p:pRg st="0" end="0"/>
                                            </p:txEl>
                                          </p:spTgt>
                                        </p:tgtEl>
                                      </p:cBhvr>
                                    </p:animEffect>
                                  </p:childTnLst>
                                </p:cTn>
                              </p:par>
                            </p:childTnLst>
                          </p:cTn>
                        </p:par>
                        <p:par>
                          <p:cTn id="119" fill="hold">
                            <p:stCondLst>
                              <p:cond delay="103000"/>
                            </p:stCondLst>
                            <p:childTnLst>
                              <p:par>
                                <p:cTn id="120" presetID="53" presetClass="entr" presetSubtype="16" fill="hold" nodeType="afterEffect">
                                  <p:stCondLst>
                                    <p:cond delay="0"/>
                                  </p:stCondLst>
                                  <p:childTnLst>
                                    <p:set>
                                      <p:cBhvr>
                                        <p:cTn id="121" dur="1" fill="hold">
                                          <p:stCondLst>
                                            <p:cond delay="0"/>
                                          </p:stCondLst>
                                        </p:cTn>
                                        <p:tgtEl>
                                          <p:spTgt spid="7">
                                            <p:txEl>
                                              <p:pRg st="1" end="1"/>
                                            </p:txEl>
                                          </p:spTgt>
                                        </p:tgtEl>
                                        <p:attrNameLst>
                                          <p:attrName>style.visibility</p:attrName>
                                        </p:attrNameLst>
                                      </p:cBhvr>
                                      <p:to>
                                        <p:strVal val="visible"/>
                                      </p:to>
                                    </p:set>
                                    <p:anim calcmode="lin" valueType="num">
                                      <p:cBhvr>
                                        <p:cTn id="122" dur="10000" fill="hold"/>
                                        <p:tgtEl>
                                          <p:spTgt spid="7">
                                            <p:txEl>
                                              <p:pRg st="1" end="1"/>
                                            </p:txEl>
                                          </p:spTgt>
                                        </p:tgtEl>
                                        <p:attrNameLst>
                                          <p:attrName>ppt_w</p:attrName>
                                        </p:attrNameLst>
                                      </p:cBhvr>
                                      <p:tavLst>
                                        <p:tav tm="0">
                                          <p:val>
                                            <p:fltVal val="0"/>
                                          </p:val>
                                        </p:tav>
                                        <p:tav tm="100000">
                                          <p:val>
                                            <p:strVal val="#ppt_w"/>
                                          </p:val>
                                        </p:tav>
                                      </p:tavLst>
                                    </p:anim>
                                    <p:anim calcmode="lin" valueType="num">
                                      <p:cBhvr>
                                        <p:cTn id="123" dur="10000" fill="hold"/>
                                        <p:tgtEl>
                                          <p:spTgt spid="7">
                                            <p:txEl>
                                              <p:pRg st="1" end="1"/>
                                            </p:txEl>
                                          </p:spTgt>
                                        </p:tgtEl>
                                        <p:attrNameLst>
                                          <p:attrName>ppt_h</p:attrName>
                                        </p:attrNameLst>
                                      </p:cBhvr>
                                      <p:tavLst>
                                        <p:tav tm="0">
                                          <p:val>
                                            <p:fltVal val="0"/>
                                          </p:val>
                                        </p:tav>
                                        <p:tav tm="100000">
                                          <p:val>
                                            <p:strVal val="#ppt_h"/>
                                          </p:val>
                                        </p:tav>
                                      </p:tavLst>
                                    </p:anim>
                                    <p:animEffect transition="in" filter="fade">
                                      <p:cBhvr>
                                        <p:cTn id="124" dur="10000"/>
                                        <p:tgtEl>
                                          <p:spTgt spid="7">
                                            <p:txEl>
                                              <p:pRg st="1" end="1"/>
                                            </p:txEl>
                                          </p:spTgt>
                                        </p:tgtEl>
                                      </p:cBhvr>
                                    </p:animEffect>
                                  </p:childTnLst>
                                </p:cTn>
                              </p:par>
                            </p:childTnLst>
                          </p:cTn>
                        </p:par>
                        <p:par>
                          <p:cTn id="125" fill="hold">
                            <p:stCondLst>
                              <p:cond delay="113000"/>
                            </p:stCondLst>
                            <p:childTnLst>
                              <p:par>
                                <p:cTn id="126" presetID="53" presetClass="entr" presetSubtype="16" fill="hold" nodeType="afterEffect">
                                  <p:stCondLst>
                                    <p:cond delay="0"/>
                                  </p:stCondLst>
                                  <p:childTnLst>
                                    <p:set>
                                      <p:cBhvr>
                                        <p:cTn id="127" dur="1" fill="hold">
                                          <p:stCondLst>
                                            <p:cond delay="0"/>
                                          </p:stCondLst>
                                        </p:cTn>
                                        <p:tgtEl>
                                          <p:spTgt spid="7">
                                            <p:txEl>
                                              <p:pRg st="2" end="2"/>
                                            </p:txEl>
                                          </p:spTgt>
                                        </p:tgtEl>
                                        <p:attrNameLst>
                                          <p:attrName>style.visibility</p:attrName>
                                        </p:attrNameLst>
                                      </p:cBhvr>
                                      <p:to>
                                        <p:strVal val="visible"/>
                                      </p:to>
                                    </p:set>
                                    <p:anim calcmode="lin" valueType="num">
                                      <p:cBhvr>
                                        <p:cTn id="128" dur="10000" fill="hold"/>
                                        <p:tgtEl>
                                          <p:spTgt spid="7">
                                            <p:txEl>
                                              <p:pRg st="2" end="2"/>
                                            </p:txEl>
                                          </p:spTgt>
                                        </p:tgtEl>
                                        <p:attrNameLst>
                                          <p:attrName>ppt_w</p:attrName>
                                        </p:attrNameLst>
                                      </p:cBhvr>
                                      <p:tavLst>
                                        <p:tav tm="0">
                                          <p:val>
                                            <p:fltVal val="0"/>
                                          </p:val>
                                        </p:tav>
                                        <p:tav tm="100000">
                                          <p:val>
                                            <p:strVal val="#ppt_w"/>
                                          </p:val>
                                        </p:tav>
                                      </p:tavLst>
                                    </p:anim>
                                    <p:anim calcmode="lin" valueType="num">
                                      <p:cBhvr>
                                        <p:cTn id="129" dur="100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130" dur="10000"/>
                                        <p:tgtEl>
                                          <p:spTgt spid="7">
                                            <p:txEl>
                                              <p:pRg st="2" end="2"/>
                                            </p:txEl>
                                          </p:spTgt>
                                        </p:tgtEl>
                                      </p:cBhvr>
                                    </p:animEffect>
                                  </p:childTnLst>
                                </p:cTn>
                              </p:par>
                            </p:childTnLst>
                          </p:cTn>
                        </p:par>
                        <p:par>
                          <p:cTn id="131" fill="hold">
                            <p:stCondLst>
                              <p:cond delay="123000"/>
                            </p:stCondLst>
                            <p:childTnLst>
                              <p:par>
                                <p:cTn id="132" presetID="53" presetClass="entr" presetSubtype="16" fill="hold" nodeType="afterEffect">
                                  <p:stCondLst>
                                    <p:cond delay="0"/>
                                  </p:stCondLst>
                                  <p:childTnLst>
                                    <p:set>
                                      <p:cBhvr>
                                        <p:cTn id="133" dur="1" fill="hold">
                                          <p:stCondLst>
                                            <p:cond delay="0"/>
                                          </p:stCondLst>
                                        </p:cTn>
                                        <p:tgtEl>
                                          <p:spTgt spid="7">
                                            <p:txEl>
                                              <p:pRg st="3" end="3"/>
                                            </p:txEl>
                                          </p:spTgt>
                                        </p:tgtEl>
                                        <p:attrNameLst>
                                          <p:attrName>style.visibility</p:attrName>
                                        </p:attrNameLst>
                                      </p:cBhvr>
                                      <p:to>
                                        <p:strVal val="visible"/>
                                      </p:to>
                                    </p:set>
                                    <p:anim calcmode="lin" valueType="num">
                                      <p:cBhvr>
                                        <p:cTn id="134" dur="10000" fill="hold"/>
                                        <p:tgtEl>
                                          <p:spTgt spid="7">
                                            <p:txEl>
                                              <p:pRg st="3" end="3"/>
                                            </p:txEl>
                                          </p:spTgt>
                                        </p:tgtEl>
                                        <p:attrNameLst>
                                          <p:attrName>ppt_w</p:attrName>
                                        </p:attrNameLst>
                                      </p:cBhvr>
                                      <p:tavLst>
                                        <p:tav tm="0">
                                          <p:val>
                                            <p:fltVal val="0"/>
                                          </p:val>
                                        </p:tav>
                                        <p:tav tm="100000">
                                          <p:val>
                                            <p:strVal val="#ppt_w"/>
                                          </p:val>
                                        </p:tav>
                                      </p:tavLst>
                                    </p:anim>
                                    <p:anim calcmode="lin" valueType="num">
                                      <p:cBhvr>
                                        <p:cTn id="135" dur="100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136" dur="10000"/>
                                        <p:tgtEl>
                                          <p:spTgt spid="7">
                                            <p:txEl>
                                              <p:pRg st="3" end="3"/>
                                            </p:txEl>
                                          </p:spTgt>
                                        </p:tgtEl>
                                      </p:cBhvr>
                                    </p:animEffect>
                                  </p:childTnLst>
                                </p:cTn>
                              </p:par>
                            </p:childTnLst>
                          </p:cTn>
                        </p:par>
                        <p:par>
                          <p:cTn id="137" fill="hold">
                            <p:stCondLst>
                              <p:cond delay="133000"/>
                            </p:stCondLst>
                            <p:childTnLst>
                              <p:par>
                                <p:cTn id="138" presetID="53" presetClass="entr" presetSubtype="16" fill="hold" nodeType="afterEffect">
                                  <p:stCondLst>
                                    <p:cond delay="0"/>
                                  </p:stCondLst>
                                  <p:childTnLst>
                                    <p:set>
                                      <p:cBhvr>
                                        <p:cTn id="139" dur="1" fill="hold">
                                          <p:stCondLst>
                                            <p:cond delay="0"/>
                                          </p:stCondLst>
                                        </p:cTn>
                                        <p:tgtEl>
                                          <p:spTgt spid="7">
                                            <p:txEl>
                                              <p:pRg st="4" end="4"/>
                                            </p:txEl>
                                          </p:spTgt>
                                        </p:tgtEl>
                                        <p:attrNameLst>
                                          <p:attrName>style.visibility</p:attrName>
                                        </p:attrNameLst>
                                      </p:cBhvr>
                                      <p:to>
                                        <p:strVal val="visible"/>
                                      </p:to>
                                    </p:set>
                                    <p:anim calcmode="lin" valueType="num">
                                      <p:cBhvr>
                                        <p:cTn id="140" dur="10000" fill="hold"/>
                                        <p:tgtEl>
                                          <p:spTgt spid="7">
                                            <p:txEl>
                                              <p:pRg st="4" end="4"/>
                                            </p:txEl>
                                          </p:spTgt>
                                        </p:tgtEl>
                                        <p:attrNameLst>
                                          <p:attrName>ppt_w</p:attrName>
                                        </p:attrNameLst>
                                      </p:cBhvr>
                                      <p:tavLst>
                                        <p:tav tm="0">
                                          <p:val>
                                            <p:fltVal val="0"/>
                                          </p:val>
                                        </p:tav>
                                        <p:tav tm="100000">
                                          <p:val>
                                            <p:strVal val="#ppt_w"/>
                                          </p:val>
                                        </p:tav>
                                      </p:tavLst>
                                    </p:anim>
                                    <p:anim calcmode="lin" valueType="num">
                                      <p:cBhvr>
                                        <p:cTn id="141" dur="10000" fill="hold"/>
                                        <p:tgtEl>
                                          <p:spTgt spid="7">
                                            <p:txEl>
                                              <p:pRg st="4" end="4"/>
                                            </p:txEl>
                                          </p:spTgt>
                                        </p:tgtEl>
                                        <p:attrNameLst>
                                          <p:attrName>ppt_h</p:attrName>
                                        </p:attrNameLst>
                                      </p:cBhvr>
                                      <p:tavLst>
                                        <p:tav tm="0">
                                          <p:val>
                                            <p:fltVal val="0"/>
                                          </p:val>
                                        </p:tav>
                                        <p:tav tm="100000">
                                          <p:val>
                                            <p:strVal val="#ppt_h"/>
                                          </p:val>
                                        </p:tav>
                                      </p:tavLst>
                                    </p:anim>
                                    <p:animEffect transition="in" filter="fade">
                                      <p:cBhvr>
                                        <p:cTn id="142" dur="10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5">
                <a:lumMod val="0"/>
                <a:lumOff val="100000"/>
              </a:schemeClr>
            </a:gs>
            <a:gs pos="35000">
              <a:schemeClr val="accent5">
                <a:lumMod val="0"/>
                <a:lumOff val="100000"/>
              </a:schemeClr>
            </a:gs>
            <a:gs pos="100000">
              <a:schemeClr val="accent5">
                <a:lumMod val="100000"/>
              </a:schemeClr>
            </a:gs>
          </a:gsLst>
          <a:path path="rect">
            <a:fillToRect l="50000" t="50000" r="50000" b="50000"/>
          </a:path>
        </a:gradFill>
        <a:effectLst/>
      </p:bgPr>
    </p:bg>
    <p:spTree>
      <p:nvGrpSpPr>
        <p:cNvPr id="1" name=""/>
        <p:cNvGrpSpPr/>
        <p:nvPr/>
      </p:nvGrpSpPr>
      <p:grpSpPr>
        <a:xfrm>
          <a:off x="0" y="0"/>
          <a:ext cx="0" cy="0"/>
          <a:chOff x="0" y="0"/>
          <a:chExt cx="0" cy="0"/>
        </a:xfrm>
      </p:grpSpPr>
      <p:sp>
        <p:nvSpPr>
          <p:cNvPr id="12" name="AutoShape 4" descr="data:image/jpeg;base64,/9j/4AAQSkZJRgABAQAAAQABAAD/2wCEAAkGBwgHBgkIBwgKCgkLDRYPDQwMDRsUFRAWIB0iIiAdHx8kKDQsJCYxJx8fLT0tMTU3Ojo6Iys/RD84QzQ5OjcBCgoKDQwNGg8PGjclHyU3Nzc3Nzc3Nzc3Nzc3Nzc3Nzc3Nzc3Nzc3Nzc3Nzc3Nzc3Nzc3Nzc3Nzc3Nzc3Nzc3N//AABEIAFoAkAMBIgACEQEDEQH/xAAbAAACAwEBAQAAAAAAAAAAAAADBAECBQYAB//EAD0QAAIBAwIEAwUGAwYHAAAAAAECAwAEERIhBRMxQSJRYRQycZGhBhVCUoGxI9HhM1NywfDxFkOCkqKy0v/EABkBAAIDAQAAAAAAAAAAAAAAAAEEAgMFAP/EACURAAICAgICAwACAwAAAAAAAAECAAMEERIhE1ExQXEikRRCYf/aAAwDAQACEQMRAD8A+gi5jfZG38xVVR1l5huJCv5T0rlo+JyKMZU/FaOvFX7af+2tvwkTG86/c6KWY/8AKlQHyIzUC4kz40B9VNY8fGG/EifGife5H4UP64oeJvUl5V9zW5yt1BHxWveD8i/KsxOLxsPGpU+m9X+87fGdf0ocG9Q+RfcdlZlQ6F37YFCRpCMSkZ/w7Uv94wMMh6E3ELf+8+lSCn1IF19xp4YCdTRqT8KHMYiNPKBxvgDFKPxCA/j+lV9uiJ2I/wA6mFaQLrL/AMA5LQGhlbYbhJM+gqxuUxnsaXlu0I2f5GpjcrOoUThT4FmNE5+RlmYejCs03HcEn4moNwxXOkkVPUhzj7XC/nobTL2bNKcxNtQA/Wp5sY6b0Z29wzPvnNCaTNLy3J304A+NLm4I6sCfKpCVswigaYfhP6VYSTd8/Ko5nrVhJ60v5YyaR7l1ll8jV+dKOuaGJKGLyL2prbWOYEDhe+P9Y+dHyweDfxGxPJjcE1POPdTQOZU6/WjzkTXCmf0xUc4nvQiwqNQo8xIGsxgS47ivc09sUsSKjUKPMQeMxhpC3U/Whlj+Y0ItVdddzncDGBMy+6a81w9L66qXruYh4GFaZ/IVRppMf1oZcedVLiu8kHjMlmfv+9ULPUFx51QuPOpeSQNM5v8A4hfHuy/Oix8ZnlOFt7h/LTk11usEbDByTmvQTXVtBItu5k1ENoJw3wB7+eDWU1tyrvU2VpoZtEwnCraY8JvXum5IkjRopZNgvU75/asjiN4ov44LQRSThOUOZC4dXG2Rg48Wc963n4hBLZzQzSlJRp1vMNGsb9M9evasLjEhS7mvLKT2gtIWCZwRnoc5rJNr2WEtNoVV1VBU/DKXfEWsJ2s7iOZ5osK7pHkHbcjzB2Of50ODisk7OvJkiZTujDfHnU8Jl4gOJxSXMOmFi3MlJ2UYIXHfP8xXS3UMctxbwyNG8Daz4mwDhc07XlN/sZnWYgJ/iJz0XEeYcF1U9TnoPOhz8WjhyxniZM4BDDJx6ZrqX+z/AAiPh8skdhHr5TOCkrf/AF69Kz4uDWD2ZiNmNUkWs75YeHfc5x+lWHJ63uVDF70RMWXivh1Re5/eOBjruNm67edT95llXDBGb3Sw/rQuJcFsYbyGCKGUpLFrVDIfFuRt8q0rHg0N4wtzzYkjAXSWJ+mdv6Vwydje4TijetTNn4vyShdJArZyQhIFV+9/4SvqU6uxOM/oa2L77PpbWcjRTk9Rp3APn3rEXhrRRlESMdG1EMXGe2etEZG+9zmxgOuMYPEQEDM2TpBIVS37VQ8SBUsrbDdsggqPP/ekDweZJOYrxtnAxIpIA8ulP8HsbXnG3uLRCxU6pIX3YgE5K7bAUGySBvc5cXl9QdrxGa6WLREcSOVDBhsB1Prue1T7bqAIldc56xY6UqkkdsojS4lCvpOnQxB+flTll9mPtHf26XEMU3JlGQ6xMVoLl7+5JsMAdiUuppYGVZDMhYZGuPGfpS7Xb8sujyeEeJSuCDWhfWfELeQw8VUw6UBjd3YFlG22fPBpYQ2jxq7Xcgz7oJHx64+NTGUfcrOIp+pthvWrI5ByDvSYlqefp3JwPMnFX7i4+ZupdPJaTLIqOGxnUBSkns9xJBbta20Y5oLSCMBivlkCkI+IjkuYQZVO2sEBB/1Hb5b1fhzy3PErZAVLvKoTSDpU5232Y9O2n41nXVr233NWu1iqqZucR4F9mozFN95i2GrLYVwSu+PxnpWZLY2014F4Zxqae25MjCUgY1LkgYIro4tfG7W+tij6raURoTjoCOgHT3fj61gcXhnsrww8xkKx7eEHqD5g1n4rtb0THL1FfYmZdWd7FAGS/EgNsZfc0kE9V22oAj4oqIkckZZ7XmB1O6gA7YG2Rg9sUzPJcxI4mRCFXSRhkx12JOfLyFehuIgA7NpIUrp1DpuDuSNv5081IC/MTFpJ1MtZbuSG3kl1EkaUdjpLfvg0VeNXlqz+xxGOUzrrLh2OoHYdAM7Gpnu7OKaKJ7qPVGwxgFh8wCKejurSRLrlyGXmTLICI23xk5PrvUGVQJYrMTLX/wBpJ7i35N3AYlkTJzH1Gc7DvmlImbkJHHBPINIRTyiNf1rUfjELBCxJdYRGoZSuMMCNyBWdBcclGQPKFZy55Lk5yc+f1xVdPXREndvWxDSQXjrGRaTFY1I5aRkP55PQketPw8TitI15ljcq594kBVwRjO/+vjSMPEbuJUKStIActrTRkeXunI+XxoQ4ndu7jSh2G8kIkPzLH/xC11tK2DRB1BVa1Z3sQN0XurqK6tkiWFHBVNICJp7ajsfma720uwF4famCZVvl1CRZGwg3Ixv3H+1cJczXM0rTM9tJMuwIj0N+hwf8q3eLrd8Mtrfi33lbXUloqiKBolRcDtkLvsT1FKZVQTiv9RimwvyMw/tvDcWt+0EtxdIHLNHrkLZXURsCc42HT02rCumuxbpFaKrEjxiJicDt4TjY/DBrf49xO9a1t7qS94bIbpOe9vC7a4+hUEjfO/TYZWuWurm3jnIkghdl2BjdyPL81X17aU2ACbsbmRQWmSMEg7KXGnuS3ujHpmkJ723hcK5BbbDONefUAgL9KIgGnS0rEHrq8X/tmjJyhgazjyBIHyG1aYW8nvUzy2OB/HcLDdxtGJZIppGGPHkhiPygkYFH4PxO5i4hC8Nl7S0T61iVtYOBjJVd6EiwAe6nyo1tfGxuo5Y3wCCpK9RtS+QrpUzE7/5L6bEZ1UCaC8Y4hwS0uIn4ff28t5cF1aJJlxkdAQMdQKBf8X4sTaLLbXcCLG2l7oamkB3Jy+SD7vbzrUuvtVJBw+KSGZZJYm1BWzufX51zd59pbv7QXZF8IESJToMSEY3GQT3rMwiLDsrofsfyiUHR2fyAmiWUYmbUB0ViSB+gxUW8UEGyeEHqBuPrmhyOCCVVmA79KrEqTsECEk+tbYSgCY7PkE9bjIMCkaSFx+VtP0FHV4CMlFY5zlgCazLqxMUhQqysPI09w63kggaUaXPZZY9YNcz0qNiGtL2bTRs3ICkDy7Un7QAxwK1bTirPG8M3BLGXbOpQU29AMfvWfPxfhZd4msJYNJxhVDgfufrRS1dkATnqbrZlTdHSFAztUwz5nXqdxtij8Ka3N0kiodAO5waYCp7UzKBgNmqLLyCQFjNWOOmLTNvGk9uZDEx1Nup2zWjxHhs81o0NoXjc/hZsipunVr7WNskVuRSqSrbVk5xuYIw+RNDGWsFhv5nLQ/ZtDy4ZyxlVdUhzsPQbUg3BLdp8sCd+jE11N/clZ5GXuADWDLP/ABuud6aw6rHXk5lGS9adKJzi35b3wP2oN5dEELqwVO2KJy09htm0LqLsCcbnpSE/Uf4qb/yXbqJnFrTvU6bgcrcUljhDhWPvbb/KjXMbQcTe2WUkxHcY6Vh8CZku1KMVODuDim7h2N1OdRzzOuaWtssdipPWozXXWqggd7m89qLi2XUAQpz0qIbLwABPCckYpzg2/CbgncgDHpVIP7Nf1/cVj45IcjfxNGwDiD7iEoEduykEMT+LYUOxjVZkfQjgb6dZGf5Ve+Uas4FVslUyHIHTyrbVBx/YgzHmJe+KyTlxFylc5C6s4+YzVm0LbMRgZPh8QFLyk6zuakf2A+NXrWAolDWHkZVZShymrYdmzSwmGrWwZn7sEwT9aO/vH4VD+/jtV4URdmMqlwwf3XYfl3WrLPo1ECRd+7EkUK5A5RON6pEchgemKPEQciI2LlnlBSUH0brWtHcXATLKCvnnH74rmI2Kv4SRv2rZtiTGMkmqbkBEuoc7M9d3wzkhh61lyXah85pq8ALnIzvWXMoDHAHXypilAFimVY3Kf//Z"/>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pt-BR" sz="2400" b="0" i="0" u="none" strike="noStrike" kern="1200" cap="none" spc="0" normalizeH="0" baseline="0" noProof="0" dirty="0">
              <a:ln>
                <a:noFill/>
              </a:ln>
              <a:solidFill>
                <a:prstClr val="black"/>
              </a:solidFill>
              <a:effectLst/>
              <a:uLnTx/>
              <a:uFillTx/>
              <a:latin typeface="Times New Roman" pitchFamily="18" charset="0"/>
              <a:ea typeface="+mn-ea"/>
              <a:cs typeface="Arial" charset="0"/>
            </a:endParaRPr>
          </a:p>
        </p:txBody>
      </p:sp>
      <p:sp>
        <p:nvSpPr>
          <p:cNvPr id="11" name="Retângulo 10"/>
          <p:cNvSpPr/>
          <p:nvPr/>
        </p:nvSpPr>
        <p:spPr>
          <a:xfrm>
            <a:off x="3059832" y="3714419"/>
            <a:ext cx="5976663" cy="1223412"/>
          </a:xfrm>
          <a:prstGeom prst="rect">
            <a:avLst/>
          </a:prstGeom>
          <a:solidFill>
            <a:schemeClr val="accent2">
              <a:lumMod val="40000"/>
              <a:lumOff val="60000"/>
            </a:schemeClr>
          </a:solidFill>
          <a:ln w="38100">
            <a:solidFill>
              <a:schemeClr val="accent2"/>
            </a:solidFill>
          </a:ln>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000" b="0" i="0" u="none" strike="noStrike" kern="1200" cap="none" spc="0" normalizeH="0" baseline="0" noProof="0" dirty="0">
                <a:ln>
                  <a:noFill/>
                </a:ln>
                <a:solidFill>
                  <a:srgbClr val="0070C0"/>
                </a:solidFill>
                <a:effectLst/>
                <a:uLnTx/>
                <a:uFillTx/>
                <a:latin typeface="Britannic Bold" panose="020B0903060703020204" pitchFamily="34" charset="0"/>
                <a:ea typeface="+mn-ea"/>
                <a:cs typeface="+mn-cs"/>
              </a:rPr>
              <a:t>ACESSE  MEUS  ESPAÇOS  CULTURAIS  E  TORNE-SE  MEU SEGUIDOR</a:t>
            </a:r>
            <a:endParaRPr kumimoji="0" lang="pt-BR" sz="1100" b="0" i="0" u="none" strike="noStrike" kern="1200" cap="none" spc="0" normalizeH="0" baseline="0" noProof="0" dirty="0">
              <a:ln>
                <a:noFill/>
              </a:ln>
              <a:solidFill>
                <a:srgbClr val="002060"/>
              </a:solidFill>
              <a:effectLst/>
              <a:uLnTx/>
              <a:uFillTx/>
              <a:latin typeface="Britannic Bold" panose="020B0903060703020204" pitchFamily="34" charset="0"/>
              <a:ea typeface="+mn-ea"/>
              <a:cs typeface="+mn-cs"/>
            </a:endParaRPr>
          </a:p>
          <a:p>
            <a:pPr marL="457200" marR="0" lvl="1"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hlinkClick r:id="rId4"/>
              </a:rPr>
              <a:t>http://vendraminiletras.blogspot.com/</a:t>
            </a:r>
            <a:endParaRPr kumimoji="0" lang="pt-BR" sz="11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100" b="0" i="0" u="none" strike="noStrike" kern="1200" cap="none" spc="0" normalizeH="0" baseline="0" noProof="0" dirty="0">
                <a:ln>
                  <a:noFill/>
                </a:ln>
                <a:solidFill>
                  <a:srgbClr val="7030A0"/>
                </a:solidFill>
                <a:effectLst/>
                <a:uLnTx/>
                <a:uFillTx/>
                <a:latin typeface="Britannic Bold" panose="020B0903060703020204" pitchFamily="34" charset="0"/>
                <a:ea typeface="+mn-ea"/>
                <a:cs typeface="+mn-cs"/>
              </a:rPr>
              <a:t>http://sergrasan.com/toninhovendraminislides/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pt-BR" sz="1000" b="0" i="0" u="none" strike="noStrike" kern="1200" cap="none" spc="0" normalizeH="0" baseline="0" noProof="0" dirty="0">
                <a:ln>
                  <a:noFill/>
                </a:ln>
                <a:solidFill>
                  <a:srgbClr val="C00000"/>
                </a:solidFill>
                <a:effectLst/>
                <a:uLnTx/>
                <a:uFillTx/>
                <a:latin typeface="Arial Black" panose="020B0A04020102020204" pitchFamily="34" charset="0"/>
                <a:ea typeface="+mn-ea"/>
                <a:cs typeface="Aharoni" panose="02010803020104030203" pitchFamily="2" charset="-79"/>
              </a:rPr>
              <a:t>PARTICIPAÇÕES:</a:t>
            </a:r>
          </a:p>
          <a:p>
            <a:pPr marL="685718" marR="0" lvl="2" indent="0" algn="ctr" defTabSz="914400" rtl="0" eaLnBrk="1" fontAlgn="auto" latinLnBrk="0" hangingPunct="1">
              <a:lnSpc>
                <a:spcPct val="100000"/>
              </a:lnSpc>
              <a:spcBef>
                <a:spcPts val="0"/>
              </a:spcBef>
              <a:spcAft>
                <a:spcPts val="0"/>
              </a:spcAft>
              <a:buClrTx/>
              <a:buSzTx/>
              <a:buFontTx/>
              <a:buNone/>
              <a:tabLst/>
              <a:defRPr/>
            </a:pPr>
            <a:r>
              <a:rPr kumimoji="0" lang="pt-BR" sz="9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ASSOCIAÇÃO DOS POETAS E ESCRITORES DE JUNDIAÍ E REGIÃO</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0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r>
              <a:rPr kumimoji="0" lang="pt-BR" sz="9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ACADEMIA NACIONAL DE LETRAS DO PORTAL DO POETA BRASILEIRO - ACADÊMICO  28</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pt-BR" sz="1000" b="0" i="0" u="none" strike="noStrike" kern="1200" cap="none" spc="0" normalizeH="0" baseline="0" noProof="0" dirty="0">
                <a:ln>
                  <a:noFill/>
                </a:ln>
                <a:solidFill>
                  <a:srgbClr val="002060"/>
                </a:solidFill>
                <a:effectLst/>
                <a:uLnTx/>
                <a:uFillTx/>
                <a:latin typeface="Arial Black" panose="020B0A04020102020204" pitchFamily="34" charset="0"/>
                <a:ea typeface="+mn-ea"/>
                <a:cs typeface="Aharoni" panose="02010803020104030203" pitchFamily="2" charset="-79"/>
              </a:rPr>
              <a:t> </a:t>
            </a:r>
          </a:p>
        </p:txBody>
      </p:sp>
      <p:pic>
        <p:nvPicPr>
          <p:cNvPr id="2" name="Imagem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28184" y="330025"/>
            <a:ext cx="3084154" cy="3035904"/>
          </a:xfrm>
          <a:prstGeom prst="rect">
            <a:avLst/>
          </a:prstGeom>
          <a:solidFill>
            <a:schemeClr val="bg1"/>
          </a:solidFill>
          <a:ln>
            <a:solidFill>
              <a:schemeClr val="accent6">
                <a:lumMod val="40000"/>
                <a:lumOff val="60000"/>
              </a:schemeClr>
            </a:solidFill>
          </a:ln>
          <a:effectLst>
            <a:glow rad="101600">
              <a:schemeClr val="accent2">
                <a:satMod val="175000"/>
                <a:alpha val="40000"/>
              </a:schemeClr>
            </a:glow>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
        <p:nvSpPr>
          <p:cNvPr id="8" name="Rectangle 33"/>
          <p:cNvSpPr>
            <a:spLocks noChangeArrowheads="1"/>
          </p:cNvSpPr>
          <p:nvPr/>
        </p:nvSpPr>
        <p:spPr bwMode="auto">
          <a:xfrm>
            <a:off x="0" y="0"/>
            <a:ext cx="9144000" cy="5143500"/>
          </a:xfrm>
          <a:prstGeom prst="rect">
            <a:avLst/>
          </a:prstGeom>
          <a:noFill/>
          <a:ln w="76200">
            <a:solidFill>
              <a:schemeClr val="accent2">
                <a:lumMod val="20000"/>
                <a:lumOff val="80000"/>
              </a:schemeClr>
            </a:solidFill>
            <a:miter lim="800000"/>
            <a:headEnd/>
            <a:tailEnd/>
          </a:ln>
          <a:effectLst>
            <a:prstShdw prst="shdw17" dist="17961" dir="2700000">
              <a:sysClr val="windowText" lastClr="000000">
                <a:gamma/>
                <a:shade val="60000"/>
                <a:invGamma/>
              </a:sysClr>
            </a:prstShdw>
          </a:effectLst>
        </p:spPr>
        <p:txBody>
          <a:bodyPr wrap="none" anchor="ctr"/>
          <a:lstStyle>
            <a:defPPr>
              <a:defRPr lang="pt-BR"/>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a:pPr marL="0" marR="0" lvl="0" indent="0" algn="l" defTabSz="1219170" rtl="0" eaLnBrk="0" fontAlgn="auto" latinLnBrk="0" hangingPunct="0">
              <a:lnSpc>
                <a:spcPct val="100000"/>
              </a:lnSpc>
              <a:spcBef>
                <a:spcPts val="0"/>
              </a:spcBef>
              <a:spcAft>
                <a:spcPts val="0"/>
              </a:spcAft>
              <a:buClrTx/>
              <a:buSzTx/>
              <a:buFontTx/>
              <a:buNone/>
              <a:tabLst/>
              <a:defRPr/>
            </a:pPr>
            <a:endParaRPr kumimoji="0" lang="pt-BR" sz="3200" b="0" i="0" u="none" strike="noStrike" kern="0" cap="none" spc="0" normalizeH="0" baseline="0" noProof="0" dirty="0">
              <a:ln>
                <a:solidFill>
                  <a:srgbClr val="9F2936">
                    <a:lumMod val="60000"/>
                    <a:lumOff val="40000"/>
                  </a:srgbClr>
                </a:solidFill>
              </a:ln>
              <a:solidFill>
                <a:srgbClr val="000000"/>
              </a:solidFill>
              <a:effectLst/>
              <a:uLnTx/>
              <a:uFillTx/>
              <a:latin typeface="Calibri" panose="020F0502020204030204"/>
              <a:ea typeface="+mn-ea"/>
              <a:cs typeface="+mn-cs"/>
            </a:endParaRPr>
          </a:p>
        </p:txBody>
      </p:sp>
      <p:sp>
        <p:nvSpPr>
          <p:cNvPr id="7" name="Retângulo 6"/>
          <p:cNvSpPr/>
          <p:nvPr/>
        </p:nvSpPr>
        <p:spPr>
          <a:xfrm>
            <a:off x="2525333" y="160337"/>
            <a:ext cx="3744416" cy="3354765"/>
          </a:xfrm>
          <a:prstGeom prst="rect">
            <a:avLst/>
          </a:prstGeom>
        </p:spPr>
        <p:txBody>
          <a:bodyPr wrap="square">
            <a:spAutoFit/>
          </a:bodyPr>
          <a:lstStyle/>
          <a:p>
            <a:pPr algn="ctr"/>
            <a:r>
              <a:rPr lang="pt-BR" sz="1200" spc="300" dirty="0">
                <a:solidFill>
                  <a:schemeClr val="accent2">
                    <a:lumMod val="75000"/>
                  </a:schemeClr>
                </a:solidFill>
                <a:effectLst>
                  <a:outerShdw blurRad="38100" dist="38100" dir="2700000" algn="tl">
                    <a:srgbClr val="000000">
                      <a:alpha val="43137"/>
                    </a:srgbClr>
                  </a:outerShdw>
                </a:effectLst>
                <a:latin typeface="Kristen ITC" panose="03050502040202030202" pitchFamily="66" charset="0"/>
                <a:cs typeface="Arial" charset="0"/>
              </a:rPr>
              <a:t>TEXTO E FORMATAÇÃO</a:t>
            </a:r>
          </a:p>
          <a:p>
            <a:pPr algn="ctr"/>
            <a:endParaRPr lang="pt-BR" sz="1200" dirty="0">
              <a:solidFill>
                <a:srgbClr val="FFFF00"/>
              </a:solidFill>
              <a:effectLst>
                <a:outerShdw blurRad="38100" dist="38100" dir="2700000" algn="tl">
                  <a:srgbClr val="000000">
                    <a:alpha val="43137"/>
                  </a:srgbClr>
                </a:outerShdw>
              </a:effectLst>
              <a:latin typeface="Kristen ITC" panose="03050502040202030202" pitchFamily="66" charset="0"/>
              <a:cs typeface="Arial" charset="0"/>
            </a:endParaRPr>
          </a:p>
          <a:p>
            <a:pPr algn="ctr"/>
            <a:r>
              <a:rPr lang="pt-BR" sz="1200" b="1" spc="600" dirty="0">
                <a:solidFill>
                  <a:srgbClr val="FFC000"/>
                </a:solidFill>
                <a:effectLst>
                  <a:outerShdw blurRad="38100" dist="38100" dir="2700000" algn="tl">
                    <a:srgbClr val="000000">
                      <a:alpha val="43137"/>
                    </a:srgbClr>
                  </a:outerShdw>
                </a:effectLst>
                <a:latin typeface="Kristen ITC" panose="03050502040202030202" pitchFamily="66" charset="0"/>
                <a:cs typeface="Arial" charset="0"/>
              </a:rPr>
              <a:t>TONINHO VENDRAMINI  </a:t>
            </a:r>
            <a:endParaRPr lang="pt-BR" sz="1400" b="1" u="sng" spc="600" dirty="0">
              <a:solidFill>
                <a:srgbClr val="FFC00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a:solidFill>
                  <a:srgbClr val="00B050"/>
                </a:solidFill>
                <a:effectLst>
                  <a:outerShdw blurRad="38100" dist="38100" dir="2700000" algn="tl">
                    <a:srgbClr val="000000">
                      <a:alpha val="43137"/>
                    </a:srgbClr>
                  </a:outerShdw>
                </a:effectLst>
                <a:latin typeface="Maiandra GD" pitchFamily="34" charset="0"/>
                <a:cs typeface="Arial" charset="0"/>
              </a:rPr>
              <a:t>Fotos e Pesquisas</a:t>
            </a:r>
          </a:p>
          <a:p>
            <a:pPr algn="ctr"/>
            <a:r>
              <a:rPr lang="pt-BR" sz="1200" b="1" dirty="0">
                <a:solidFill>
                  <a:srgbClr val="CC3300"/>
                </a:solidFill>
                <a:effectLst>
                  <a:outerShdw blurRad="38100" dist="38100" dir="2700000" algn="tl">
                    <a:srgbClr val="000000">
                      <a:alpha val="43137"/>
                    </a:srgbClr>
                  </a:outerShdw>
                </a:effectLst>
                <a:latin typeface="Maiandra GD" pitchFamily="34" charset="0"/>
                <a:cs typeface="Arial" charset="0"/>
              </a:rPr>
              <a:t> (para elaboração do texto)</a:t>
            </a:r>
          </a:p>
          <a:p>
            <a:pPr algn="ctr"/>
            <a:r>
              <a:rPr lang="pt-BR" sz="1200" b="1" dirty="0">
                <a:solidFill>
                  <a:srgbClr val="CC3300"/>
                </a:solidFill>
                <a:effectLst>
                  <a:outerShdw blurRad="38100" dist="38100" dir="2700000" algn="tl">
                    <a:srgbClr val="000000">
                      <a:alpha val="43137"/>
                    </a:srgbClr>
                  </a:outerShdw>
                </a:effectLst>
                <a:latin typeface="Maiandra GD" pitchFamily="34" charset="0"/>
                <a:cs typeface="Arial" charset="0"/>
              </a:rPr>
              <a:t>Internet</a:t>
            </a:r>
            <a:endParaRPr lang="pt-BR" sz="1200" b="1"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endParaRPr lang="pt-BR" sz="1200" b="1" u="sng" dirty="0">
              <a:solidFill>
                <a:srgbClr val="FFFF00"/>
              </a:solidFill>
              <a:effectLst>
                <a:outerShdw blurRad="38100" dist="38100" dir="2700000" algn="tl">
                  <a:srgbClr val="000000">
                    <a:alpha val="43137"/>
                  </a:srgbClr>
                </a:outerShdw>
              </a:effectLst>
              <a:latin typeface="Maiandra GD" pitchFamily="34" charset="0"/>
              <a:cs typeface="Arial" charset="0"/>
            </a:endParaRPr>
          </a:p>
          <a:p>
            <a:pPr algn="ctr"/>
            <a:r>
              <a:rPr lang="pt-BR" sz="1600" b="1" dirty="0">
                <a:solidFill>
                  <a:srgbClr val="00B050"/>
                </a:solidFill>
                <a:effectLst>
                  <a:outerShdw blurRad="38100" dist="38100" dir="2700000" algn="tl">
                    <a:srgbClr val="000000">
                      <a:alpha val="43137"/>
                    </a:srgbClr>
                  </a:outerShdw>
                </a:effectLst>
                <a:latin typeface="Maiandra GD" pitchFamily="34" charset="0"/>
                <a:cs typeface="Arial" charset="0"/>
              </a:rPr>
              <a:t>Músicas de Fundo</a:t>
            </a:r>
          </a:p>
          <a:p>
            <a:pPr algn="ctr"/>
            <a:r>
              <a:rPr lang="pt-BR" sz="1200" b="1" dirty="0">
                <a:solidFill>
                  <a:srgbClr val="0070C0"/>
                </a:solidFill>
                <a:effectLst>
                  <a:outerShdw blurRad="38100" dist="38100" dir="2700000" algn="tl">
                    <a:srgbClr val="000000">
                      <a:alpha val="43137"/>
                    </a:srgbClr>
                  </a:outerShdw>
                </a:effectLst>
                <a:latin typeface="Maiandra GD" pitchFamily="34" charset="0"/>
                <a:cs typeface="Arial" charset="0"/>
              </a:rPr>
              <a:t>Acompanhamento </a:t>
            </a:r>
          </a:p>
          <a:p>
            <a:pPr algn="ctr"/>
            <a:r>
              <a:rPr lang="pt-BR" sz="1400" b="1" spc="300" dirty="0">
                <a:solidFill>
                  <a:srgbClr val="C00000"/>
                </a:solidFill>
                <a:effectLst>
                  <a:outerShdw blurRad="38100" dist="38100" dir="2700000" algn="tl">
                    <a:srgbClr val="000000">
                      <a:alpha val="43137"/>
                    </a:srgbClr>
                  </a:outerShdw>
                </a:effectLst>
                <a:latin typeface="Maiandra GD" pitchFamily="34" charset="0"/>
                <a:cs typeface="Arial" charset="0"/>
              </a:rPr>
              <a:t>Ghost  (do outro lado da vida)</a:t>
            </a:r>
          </a:p>
          <a:p>
            <a:pPr algn="ctr"/>
            <a:r>
              <a:rPr lang="pt-BR" sz="1400" b="1" spc="300" dirty="0">
                <a:solidFill>
                  <a:srgbClr val="C00000"/>
                </a:solidFill>
                <a:effectLst>
                  <a:outerShdw blurRad="38100" dist="38100" dir="2700000" algn="tl">
                    <a:srgbClr val="000000">
                      <a:alpha val="43137"/>
                    </a:srgbClr>
                  </a:outerShdw>
                </a:effectLst>
                <a:latin typeface="Maiandra GD" pitchFamily="34" charset="0"/>
                <a:cs typeface="Arial" charset="0"/>
              </a:rPr>
              <a:t>Interpretação</a:t>
            </a:r>
          </a:p>
          <a:p>
            <a:pPr algn="ctr"/>
            <a:r>
              <a:rPr lang="pt-BR" sz="1400" b="1" spc="300" dirty="0" err="1">
                <a:solidFill>
                  <a:srgbClr val="C00000"/>
                </a:solidFill>
                <a:effectLst>
                  <a:outerShdw blurRad="38100" dist="38100" dir="2700000" algn="tl">
                    <a:srgbClr val="000000">
                      <a:alpha val="43137"/>
                    </a:srgbClr>
                  </a:outerShdw>
                </a:effectLst>
                <a:latin typeface="Maiandra GD" pitchFamily="34" charset="0"/>
                <a:cs typeface="Arial" charset="0"/>
              </a:rPr>
              <a:t>Righteous</a:t>
            </a:r>
            <a:r>
              <a:rPr lang="pt-BR" sz="1400" b="1" spc="300" dirty="0">
                <a:solidFill>
                  <a:srgbClr val="C00000"/>
                </a:solidFill>
                <a:effectLst>
                  <a:outerShdw blurRad="38100" dist="38100" dir="2700000" algn="tl">
                    <a:srgbClr val="000000">
                      <a:alpha val="43137"/>
                    </a:srgbClr>
                  </a:outerShdw>
                </a:effectLst>
                <a:latin typeface="Maiandra GD" pitchFamily="34" charset="0"/>
                <a:cs typeface="Arial" charset="0"/>
              </a:rPr>
              <a:t> Brother</a:t>
            </a:r>
          </a:p>
          <a:p>
            <a:pPr algn="ctr"/>
            <a:r>
              <a:rPr lang="pt-BR" sz="1400" b="1" dirty="0">
                <a:solidFill>
                  <a:srgbClr val="0070C0"/>
                </a:solidFill>
                <a:effectLst>
                  <a:outerShdw blurRad="38100" dist="38100" dir="2700000" algn="tl">
                    <a:srgbClr val="000000">
                      <a:alpha val="43137"/>
                    </a:srgbClr>
                  </a:outerShdw>
                </a:effectLst>
                <a:latin typeface="Maiandra GD" pitchFamily="34" charset="0"/>
                <a:cs typeface="Arial" charset="0"/>
              </a:rPr>
              <a:t>Encerramento</a:t>
            </a:r>
          </a:p>
          <a:p>
            <a:pPr algn="ctr"/>
            <a:r>
              <a:rPr lang="pt-BR" sz="1400" b="1" spc="300" dirty="0" err="1">
                <a:solidFill>
                  <a:srgbClr val="002060"/>
                </a:solidFill>
                <a:effectLst>
                  <a:outerShdw blurRad="38100" dist="38100" dir="2700000" algn="tl">
                    <a:srgbClr val="000000">
                      <a:alpha val="43137"/>
                    </a:srgbClr>
                  </a:outerShdw>
                </a:effectLst>
                <a:latin typeface="Maiandra GD" pitchFamily="34" charset="0"/>
                <a:cs typeface="Arial" charset="0"/>
              </a:rPr>
              <a:t>Tous</a:t>
            </a:r>
            <a:r>
              <a:rPr lang="pt-BR" sz="1400" b="1" spc="300" dirty="0">
                <a:solidFill>
                  <a:srgbClr val="002060"/>
                </a:solidFill>
                <a:effectLst>
                  <a:outerShdw blurRad="38100" dist="38100" dir="2700000" algn="tl">
                    <a:srgbClr val="000000">
                      <a:alpha val="43137"/>
                    </a:srgbClr>
                  </a:outerShdw>
                </a:effectLst>
                <a:latin typeface="Maiandra GD" pitchFamily="34" charset="0"/>
                <a:cs typeface="Arial" charset="0"/>
              </a:rPr>
              <a:t>  </a:t>
            </a:r>
            <a:r>
              <a:rPr lang="pt-BR" sz="1400" b="1" spc="300" dirty="0" err="1">
                <a:solidFill>
                  <a:srgbClr val="002060"/>
                </a:solidFill>
                <a:effectLst>
                  <a:outerShdw blurRad="38100" dist="38100" dir="2700000" algn="tl">
                    <a:srgbClr val="000000">
                      <a:alpha val="43137"/>
                    </a:srgbClr>
                  </a:outerShdw>
                </a:effectLst>
                <a:latin typeface="Maiandra GD" pitchFamily="34" charset="0"/>
                <a:cs typeface="Arial" charset="0"/>
              </a:rPr>
              <a:t>Les</a:t>
            </a:r>
            <a:r>
              <a:rPr lang="pt-BR" sz="1400" b="1" spc="300" dirty="0">
                <a:solidFill>
                  <a:srgbClr val="002060"/>
                </a:solidFill>
                <a:effectLst>
                  <a:outerShdw blurRad="38100" dist="38100" dir="2700000" algn="tl">
                    <a:srgbClr val="000000">
                      <a:alpha val="43137"/>
                    </a:srgbClr>
                  </a:outerShdw>
                </a:effectLst>
                <a:latin typeface="Maiandra GD" pitchFamily="34" charset="0"/>
                <a:cs typeface="Arial" charset="0"/>
              </a:rPr>
              <a:t> Garçons Et </a:t>
            </a:r>
            <a:r>
              <a:rPr lang="pt-BR" sz="1400" b="1" spc="300" dirty="0" err="1">
                <a:solidFill>
                  <a:srgbClr val="002060"/>
                </a:solidFill>
                <a:effectLst>
                  <a:outerShdw blurRad="38100" dist="38100" dir="2700000" algn="tl">
                    <a:srgbClr val="000000">
                      <a:alpha val="43137"/>
                    </a:srgbClr>
                  </a:outerShdw>
                </a:effectLst>
                <a:latin typeface="Maiandra GD" pitchFamily="34" charset="0"/>
                <a:cs typeface="Arial" charset="0"/>
              </a:rPr>
              <a:t>Filles</a:t>
            </a:r>
            <a:r>
              <a:rPr lang="pt-BR" sz="1400" b="1" spc="300" dirty="0">
                <a:solidFill>
                  <a:srgbClr val="002060"/>
                </a:solidFill>
                <a:effectLst>
                  <a:outerShdw blurRad="38100" dist="38100" dir="2700000" algn="tl">
                    <a:srgbClr val="000000">
                      <a:alpha val="43137"/>
                    </a:srgbClr>
                  </a:outerShdw>
                </a:effectLst>
                <a:latin typeface="Maiandra GD" pitchFamily="34" charset="0"/>
                <a:cs typeface="Arial" charset="0"/>
              </a:rPr>
              <a:t> </a:t>
            </a:r>
          </a:p>
          <a:p>
            <a:pPr algn="ctr"/>
            <a:r>
              <a:rPr lang="pt-BR" sz="1400" b="1" spc="300" dirty="0">
                <a:solidFill>
                  <a:srgbClr val="002060"/>
                </a:solidFill>
                <a:effectLst>
                  <a:outerShdw blurRad="38100" dist="38100" dir="2700000" algn="tl">
                    <a:srgbClr val="000000">
                      <a:alpha val="43137"/>
                    </a:srgbClr>
                  </a:outerShdw>
                </a:effectLst>
                <a:latin typeface="Maiandra GD" pitchFamily="34" charset="0"/>
                <a:cs typeface="Arial" charset="0"/>
              </a:rPr>
              <a:t> Canta</a:t>
            </a:r>
          </a:p>
          <a:p>
            <a:pPr algn="ctr"/>
            <a:r>
              <a:rPr lang="pt-BR" sz="1400" b="1" spc="300" dirty="0">
                <a:solidFill>
                  <a:srgbClr val="002060"/>
                </a:solidFill>
                <a:effectLst>
                  <a:outerShdw blurRad="38100" dist="38100" dir="2700000" algn="tl">
                    <a:srgbClr val="000000">
                      <a:alpha val="43137"/>
                    </a:srgbClr>
                  </a:outerShdw>
                </a:effectLst>
                <a:latin typeface="Maiandra GD" pitchFamily="34" charset="0"/>
                <a:cs typeface="Arial" charset="0"/>
              </a:rPr>
              <a:t> Françoise </a:t>
            </a:r>
            <a:r>
              <a:rPr lang="pt-BR" sz="1400" b="1" spc="300" dirty="0" err="1">
                <a:solidFill>
                  <a:srgbClr val="002060"/>
                </a:solidFill>
                <a:effectLst>
                  <a:outerShdw blurRad="38100" dist="38100" dir="2700000" algn="tl">
                    <a:srgbClr val="000000">
                      <a:alpha val="43137"/>
                    </a:srgbClr>
                  </a:outerShdw>
                </a:effectLst>
                <a:latin typeface="Maiandra GD" pitchFamily="34" charset="0"/>
                <a:cs typeface="Arial" charset="0"/>
              </a:rPr>
              <a:t>Hardy</a:t>
            </a:r>
            <a:endParaRPr lang="pt-BR" sz="1400" b="1" spc="300" dirty="0">
              <a:solidFill>
                <a:srgbClr val="002060"/>
              </a:solidFill>
              <a:effectLst>
                <a:outerShdw blurRad="38100" dist="38100" dir="2700000" algn="tl">
                  <a:srgbClr val="000000">
                    <a:alpha val="43137"/>
                  </a:srgbClr>
                </a:outerShdw>
              </a:effectLst>
              <a:latin typeface="Maiandra GD" pitchFamily="34" charset="0"/>
              <a:cs typeface="Arial" charset="0"/>
            </a:endParaRPr>
          </a:p>
        </p:txBody>
      </p:sp>
      <p:pic>
        <p:nvPicPr>
          <p:cNvPr id="9" name="Imagem 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21375733">
            <a:off x="250357" y="385433"/>
            <a:ext cx="2303599" cy="2248670"/>
          </a:xfrm>
          <a:prstGeom prst="rect">
            <a:avLst/>
          </a:prstGeom>
          <a:ln w="28575">
            <a:solidFill>
              <a:schemeClr val="accent2">
                <a:lumMod val="60000"/>
                <a:lumOff val="40000"/>
              </a:schemeClr>
            </a:solid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pic>
        <p:nvPicPr>
          <p:cNvPr id="10" name="Imagem 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68668" y="2897563"/>
            <a:ext cx="2466975" cy="1847850"/>
          </a:xfrm>
          <a:prstGeom prst="rect">
            <a:avLst/>
          </a:prstGeom>
          <a:solidFill>
            <a:srgbClr val="FFFFFF">
              <a:shade val="85000"/>
            </a:srgbClr>
          </a:solidFill>
          <a:ln w="28575" cap="rnd">
            <a:solidFill>
              <a:schemeClr val="accent1"/>
            </a:solidFill>
          </a:ln>
          <a:effectLst>
            <a:outerShdw blurRad="36195" dist="12700" dir="11400000" algn="tl" rotWithShape="0">
              <a:srgbClr val="000000">
                <a:alpha val="33000"/>
              </a:srgbClr>
            </a:outerShdw>
          </a:effectLst>
          <a:scene3d>
            <a:camera prst="perspectiveContrastingLeftFacing">
              <a:rot lat="540000" lon="2100000" rev="0"/>
            </a:camera>
            <a:lightRig rig="soft" dir="t"/>
          </a:scene3d>
          <a:sp3d contourW="12700" prstMaterial="matte">
            <a:bevelT w="63500" h="50800"/>
            <a:contourClr>
              <a:srgbClr val="C0C0C0"/>
            </a:contourClr>
          </a:sp3d>
        </p:spPr>
      </p:pic>
    </p:spTree>
    <p:extLst>
      <p:ext uri="{BB962C8B-B14F-4D97-AF65-F5344CB8AC3E}">
        <p14:creationId xmlns:p14="http://schemas.microsoft.com/office/powerpoint/2010/main" val="1903355465"/>
      </p:ext>
    </p:extLst>
  </p:cSld>
  <p:clrMapOvr>
    <a:masterClrMapping/>
  </p:clrMapOvr>
  <mc:AlternateContent xmlns:mc="http://schemas.openxmlformats.org/markup-compatibility/2006" xmlns:p14="http://schemas.microsoft.com/office/powerpoint/2010/main">
    <mc:Choice Requires="p14">
      <p:transition spd="slow" p14:dur="7000" advClick="0" advTm="151000">
        <p14:flythrough/>
        <p:sndAc>
          <p:stSnd loop="1">
            <p:snd r:embed="rId3" name="Françoise Hardy - Tous les garçons et filles.wav"/>
          </p:stSnd>
        </p:sndAc>
      </p:transition>
    </mc:Choice>
    <mc:Fallback xmlns="">
      <p:transition spd="slow" advClick="0" advTm="151000">
        <p:fade/>
        <p:sndAc>
          <p:stSnd loop="1">
            <p:snd r:embed="rId8" name="Françoise Hardy - Tous les garçons et filles.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8)">
                                      <p:cBhvr>
                                        <p:cTn id="7" dur="4000"/>
                                        <p:tgtEl>
                                          <p:spTgt spid="2"/>
                                        </p:tgtEl>
                                      </p:cBhvr>
                                    </p:animEffect>
                                  </p:childTnLst>
                                </p:cTn>
                              </p:par>
                            </p:childTnLst>
                          </p:cTn>
                        </p:par>
                        <p:par>
                          <p:cTn id="8" fill="hold">
                            <p:stCondLst>
                              <p:cond delay="4000"/>
                            </p:stCondLst>
                            <p:childTnLst>
                              <p:par>
                                <p:cTn id="9" presetID="53" presetClass="entr" presetSubtype="528" fill="hold" nodeType="afterEffect">
                                  <p:stCondLst>
                                    <p:cond delay="0"/>
                                  </p:stCondLst>
                                  <p:childTnLst>
                                    <p:set>
                                      <p:cBhvr>
                                        <p:cTn id="10" dur="1" fill="hold">
                                          <p:stCondLst>
                                            <p:cond delay="0"/>
                                          </p:stCondLst>
                                        </p:cTn>
                                        <p:tgtEl>
                                          <p:spTgt spid="7">
                                            <p:txEl>
                                              <p:pRg st="0" end="0"/>
                                            </p:txEl>
                                          </p:spTgt>
                                        </p:tgtEl>
                                        <p:attrNameLst>
                                          <p:attrName>style.visibility</p:attrName>
                                        </p:attrNameLst>
                                      </p:cBhvr>
                                      <p:to>
                                        <p:strVal val="visible"/>
                                      </p:to>
                                    </p:set>
                                    <p:anim calcmode="lin" valueType="num">
                                      <p:cBhvr>
                                        <p:cTn id="11" dur="3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7">
                                            <p:txEl>
                                              <p:pRg st="0" end="0"/>
                                            </p:txEl>
                                          </p:spTgt>
                                        </p:tgtEl>
                                        <p:attrNameLst>
                                          <p:attrName>ppt_h</p:attrName>
                                        </p:attrNameLst>
                                      </p:cBhvr>
                                      <p:tavLst>
                                        <p:tav tm="0">
                                          <p:val>
                                            <p:fltVal val="0"/>
                                          </p:val>
                                        </p:tav>
                                        <p:tav tm="100000">
                                          <p:val>
                                            <p:strVal val="#ppt_h"/>
                                          </p:val>
                                        </p:tav>
                                      </p:tavLst>
                                    </p:anim>
                                    <p:animEffect transition="in" filter="fade">
                                      <p:cBhvr>
                                        <p:cTn id="13" dur="3000"/>
                                        <p:tgtEl>
                                          <p:spTgt spid="7">
                                            <p:txEl>
                                              <p:pRg st="0" end="0"/>
                                            </p:txEl>
                                          </p:spTgt>
                                        </p:tgtEl>
                                      </p:cBhvr>
                                    </p:animEffect>
                                    <p:anim calcmode="lin" valueType="num">
                                      <p:cBhvr>
                                        <p:cTn id="14" dur="3000" fill="hold"/>
                                        <p:tgtEl>
                                          <p:spTgt spid="7">
                                            <p:txEl>
                                              <p:pRg st="0" end="0"/>
                                            </p:txEl>
                                          </p:spTgt>
                                        </p:tgtEl>
                                        <p:attrNameLst>
                                          <p:attrName>ppt_x</p:attrName>
                                        </p:attrNameLst>
                                      </p:cBhvr>
                                      <p:tavLst>
                                        <p:tav tm="0">
                                          <p:val>
                                            <p:fltVal val="0.5"/>
                                          </p:val>
                                        </p:tav>
                                        <p:tav tm="100000">
                                          <p:val>
                                            <p:strVal val="#ppt_x"/>
                                          </p:val>
                                        </p:tav>
                                      </p:tavLst>
                                    </p:anim>
                                    <p:anim calcmode="lin" valueType="num">
                                      <p:cBhvr>
                                        <p:cTn id="15" dur="3000" fill="hold"/>
                                        <p:tgtEl>
                                          <p:spTgt spid="7">
                                            <p:txEl>
                                              <p:pRg st="0" end="0"/>
                                            </p:txEl>
                                          </p:spTgt>
                                        </p:tgtEl>
                                        <p:attrNameLst>
                                          <p:attrName>ppt_y</p:attrName>
                                        </p:attrNameLst>
                                      </p:cBhvr>
                                      <p:tavLst>
                                        <p:tav tm="0">
                                          <p:val>
                                            <p:fltVal val="0.5"/>
                                          </p:val>
                                        </p:tav>
                                        <p:tav tm="100000">
                                          <p:val>
                                            <p:strVal val="#ppt_y"/>
                                          </p:val>
                                        </p:tav>
                                      </p:tavLst>
                                    </p:anim>
                                  </p:childTnLst>
                                </p:cTn>
                              </p:par>
                            </p:childTnLst>
                          </p:cTn>
                        </p:par>
                        <p:par>
                          <p:cTn id="16" fill="hold">
                            <p:stCondLst>
                              <p:cond delay="7000"/>
                            </p:stCondLst>
                            <p:childTnLst>
                              <p:par>
                                <p:cTn id="17" presetID="42" presetClass="entr" presetSubtype="0" fill="hold" nodeType="afterEffect">
                                  <p:stCondLst>
                                    <p:cond delay="0"/>
                                  </p:stCondLst>
                                  <p:childTnLst>
                                    <p:set>
                                      <p:cBhvr>
                                        <p:cTn id="18" dur="1" fill="hold">
                                          <p:stCondLst>
                                            <p:cond delay="0"/>
                                          </p:stCondLst>
                                        </p:cTn>
                                        <p:tgtEl>
                                          <p:spTgt spid="7">
                                            <p:txEl>
                                              <p:pRg st="2" end="2"/>
                                            </p:txEl>
                                          </p:spTgt>
                                        </p:tgtEl>
                                        <p:attrNameLst>
                                          <p:attrName>style.visibility</p:attrName>
                                        </p:attrNameLst>
                                      </p:cBhvr>
                                      <p:to>
                                        <p:strVal val="visible"/>
                                      </p:to>
                                    </p:set>
                                    <p:animEffect transition="in" filter="fade">
                                      <p:cBhvr>
                                        <p:cTn id="19" dur="3250"/>
                                        <p:tgtEl>
                                          <p:spTgt spid="7">
                                            <p:txEl>
                                              <p:pRg st="2" end="2"/>
                                            </p:txEl>
                                          </p:spTgt>
                                        </p:tgtEl>
                                      </p:cBhvr>
                                    </p:animEffect>
                                    <p:anim calcmode="lin" valueType="num">
                                      <p:cBhvr>
                                        <p:cTn id="20" dur="3250" fill="hold"/>
                                        <p:tgtEl>
                                          <p:spTgt spid="7">
                                            <p:txEl>
                                              <p:pRg st="2" end="2"/>
                                            </p:txEl>
                                          </p:spTgt>
                                        </p:tgtEl>
                                        <p:attrNameLst>
                                          <p:attrName>ppt_x</p:attrName>
                                        </p:attrNameLst>
                                      </p:cBhvr>
                                      <p:tavLst>
                                        <p:tav tm="0">
                                          <p:val>
                                            <p:strVal val="#ppt_x"/>
                                          </p:val>
                                        </p:tav>
                                        <p:tav tm="100000">
                                          <p:val>
                                            <p:strVal val="#ppt_x"/>
                                          </p:val>
                                        </p:tav>
                                      </p:tavLst>
                                    </p:anim>
                                    <p:anim calcmode="lin" valueType="num">
                                      <p:cBhvr>
                                        <p:cTn id="21" dur="3250" fill="hold"/>
                                        <p:tgtEl>
                                          <p:spTgt spid="7">
                                            <p:txEl>
                                              <p:pRg st="2" end="2"/>
                                            </p:txEl>
                                          </p:spTgt>
                                        </p:tgtEl>
                                        <p:attrNameLst>
                                          <p:attrName>ppt_y</p:attrName>
                                        </p:attrNameLst>
                                      </p:cBhvr>
                                      <p:tavLst>
                                        <p:tav tm="0">
                                          <p:val>
                                            <p:strVal val="#ppt_y+.1"/>
                                          </p:val>
                                        </p:tav>
                                        <p:tav tm="100000">
                                          <p:val>
                                            <p:strVal val="#ppt_y"/>
                                          </p:val>
                                        </p:tav>
                                      </p:tavLst>
                                    </p:anim>
                                  </p:childTnLst>
                                </p:cTn>
                              </p:par>
                              <p:par>
                                <p:cTn id="22" presetID="53" presetClass="entr" presetSubtype="16" fill="hold" nodeType="withEffect">
                                  <p:stCondLst>
                                    <p:cond delay="0"/>
                                  </p:stCondLst>
                                  <p:childTnLst>
                                    <p:set>
                                      <p:cBhvr>
                                        <p:cTn id="23" dur="1" fill="hold">
                                          <p:stCondLst>
                                            <p:cond delay="0"/>
                                          </p:stCondLst>
                                        </p:cTn>
                                        <p:tgtEl>
                                          <p:spTgt spid="9"/>
                                        </p:tgtEl>
                                        <p:attrNameLst>
                                          <p:attrName>style.visibility</p:attrName>
                                        </p:attrNameLst>
                                      </p:cBhvr>
                                      <p:to>
                                        <p:strVal val="visible"/>
                                      </p:to>
                                    </p:set>
                                    <p:anim calcmode="lin" valueType="num">
                                      <p:cBhvr>
                                        <p:cTn id="24" dur="3250" fill="hold"/>
                                        <p:tgtEl>
                                          <p:spTgt spid="9"/>
                                        </p:tgtEl>
                                        <p:attrNameLst>
                                          <p:attrName>ppt_w</p:attrName>
                                        </p:attrNameLst>
                                      </p:cBhvr>
                                      <p:tavLst>
                                        <p:tav tm="0">
                                          <p:val>
                                            <p:fltVal val="0"/>
                                          </p:val>
                                        </p:tav>
                                        <p:tav tm="100000">
                                          <p:val>
                                            <p:strVal val="#ppt_w"/>
                                          </p:val>
                                        </p:tav>
                                      </p:tavLst>
                                    </p:anim>
                                    <p:anim calcmode="lin" valueType="num">
                                      <p:cBhvr>
                                        <p:cTn id="25" dur="3250" fill="hold"/>
                                        <p:tgtEl>
                                          <p:spTgt spid="9"/>
                                        </p:tgtEl>
                                        <p:attrNameLst>
                                          <p:attrName>ppt_h</p:attrName>
                                        </p:attrNameLst>
                                      </p:cBhvr>
                                      <p:tavLst>
                                        <p:tav tm="0">
                                          <p:val>
                                            <p:fltVal val="0"/>
                                          </p:val>
                                        </p:tav>
                                        <p:tav tm="100000">
                                          <p:val>
                                            <p:strVal val="#ppt_h"/>
                                          </p:val>
                                        </p:tav>
                                      </p:tavLst>
                                    </p:anim>
                                    <p:animEffect transition="in" filter="fade">
                                      <p:cBhvr>
                                        <p:cTn id="26" dur="3250"/>
                                        <p:tgtEl>
                                          <p:spTgt spid="9"/>
                                        </p:tgtEl>
                                      </p:cBhvr>
                                    </p:animEffect>
                                  </p:childTnLst>
                                </p:cTn>
                              </p:par>
                            </p:childTnLst>
                          </p:cTn>
                        </p:par>
                        <p:par>
                          <p:cTn id="27" fill="hold">
                            <p:stCondLst>
                              <p:cond delay="10250"/>
                            </p:stCondLst>
                            <p:childTnLst>
                              <p:par>
                                <p:cTn id="28" presetID="16" presetClass="entr" presetSubtype="42" fill="hold" nodeType="afterEffect">
                                  <p:stCondLst>
                                    <p:cond delay="0"/>
                                  </p:stCondLst>
                                  <p:childTnLst>
                                    <p:set>
                                      <p:cBhvr>
                                        <p:cTn id="29" dur="1" fill="hold">
                                          <p:stCondLst>
                                            <p:cond delay="0"/>
                                          </p:stCondLst>
                                        </p:cTn>
                                        <p:tgtEl>
                                          <p:spTgt spid="7">
                                            <p:txEl>
                                              <p:pRg st="3" end="3"/>
                                            </p:txEl>
                                          </p:spTgt>
                                        </p:tgtEl>
                                        <p:attrNameLst>
                                          <p:attrName>style.visibility</p:attrName>
                                        </p:attrNameLst>
                                      </p:cBhvr>
                                      <p:to>
                                        <p:strVal val="visible"/>
                                      </p:to>
                                    </p:set>
                                    <p:animEffect transition="in" filter="barn(outHorizontal)">
                                      <p:cBhvr>
                                        <p:cTn id="30" dur="3500"/>
                                        <p:tgtEl>
                                          <p:spTgt spid="7">
                                            <p:txEl>
                                              <p:pRg st="3" end="3"/>
                                            </p:txEl>
                                          </p:spTgt>
                                        </p:tgtEl>
                                      </p:cBhvr>
                                    </p:animEffect>
                                  </p:childTnLst>
                                </p:cTn>
                              </p:par>
                            </p:childTnLst>
                          </p:cTn>
                        </p:par>
                        <p:par>
                          <p:cTn id="31" fill="hold">
                            <p:stCondLst>
                              <p:cond delay="13750"/>
                            </p:stCondLst>
                            <p:childTnLst>
                              <p:par>
                                <p:cTn id="32" presetID="16" presetClass="entr" presetSubtype="42" fill="hold" nodeType="afterEffect">
                                  <p:stCondLst>
                                    <p:cond delay="0"/>
                                  </p:stCondLst>
                                  <p:childTnLst>
                                    <p:set>
                                      <p:cBhvr>
                                        <p:cTn id="33" dur="1" fill="hold">
                                          <p:stCondLst>
                                            <p:cond delay="0"/>
                                          </p:stCondLst>
                                        </p:cTn>
                                        <p:tgtEl>
                                          <p:spTgt spid="7">
                                            <p:txEl>
                                              <p:pRg st="4" end="4"/>
                                            </p:txEl>
                                          </p:spTgt>
                                        </p:tgtEl>
                                        <p:attrNameLst>
                                          <p:attrName>style.visibility</p:attrName>
                                        </p:attrNameLst>
                                      </p:cBhvr>
                                      <p:to>
                                        <p:strVal val="visible"/>
                                      </p:to>
                                    </p:set>
                                    <p:animEffect transition="in" filter="barn(outHorizontal)">
                                      <p:cBhvr>
                                        <p:cTn id="34" dur="3500"/>
                                        <p:tgtEl>
                                          <p:spTgt spid="7">
                                            <p:txEl>
                                              <p:pRg st="4" end="4"/>
                                            </p:txEl>
                                          </p:spTgt>
                                        </p:tgtEl>
                                      </p:cBhvr>
                                    </p:animEffect>
                                  </p:childTnLst>
                                </p:cTn>
                              </p:par>
                            </p:childTnLst>
                          </p:cTn>
                        </p:par>
                        <p:par>
                          <p:cTn id="35" fill="hold">
                            <p:stCondLst>
                              <p:cond delay="17250"/>
                            </p:stCondLst>
                            <p:childTnLst>
                              <p:par>
                                <p:cTn id="36" presetID="16" presetClass="entr" presetSubtype="42" fill="hold" nodeType="afterEffect">
                                  <p:stCondLst>
                                    <p:cond delay="0"/>
                                  </p:stCondLst>
                                  <p:childTnLst>
                                    <p:set>
                                      <p:cBhvr>
                                        <p:cTn id="37" dur="1" fill="hold">
                                          <p:stCondLst>
                                            <p:cond delay="0"/>
                                          </p:stCondLst>
                                        </p:cTn>
                                        <p:tgtEl>
                                          <p:spTgt spid="7">
                                            <p:txEl>
                                              <p:pRg st="5" end="5"/>
                                            </p:txEl>
                                          </p:spTgt>
                                        </p:tgtEl>
                                        <p:attrNameLst>
                                          <p:attrName>style.visibility</p:attrName>
                                        </p:attrNameLst>
                                      </p:cBhvr>
                                      <p:to>
                                        <p:strVal val="visible"/>
                                      </p:to>
                                    </p:set>
                                    <p:animEffect transition="in" filter="barn(outHorizontal)">
                                      <p:cBhvr>
                                        <p:cTn id="38" dur="3500"/>
                                        <p:tgtEl>
                                          <p:spTgt spid="7">
                                            <p:txEl>
                                              <p:pRg st="5" end="5"/>
                                            </p:txEl>
                                          </p:spTgt>
                                        </p:tgtEl>
                                      </p:cBhvr>
                                    </p:animEffect>
                                  </p:childTnLst>
                                </p:cTn>
                              </p:par>
                            </p:childTnLst>
                          </p:cTn>
                        </p:par>
                        <p:par>
                          <p:cTn id="39" fill="hold">
                            <p:stCondLst>
                              <p:cond delay="20750"/>
                            </p:stCondLst>
                            <p:childTnLst>
                              <p:par>
                                <p:cTn id="40" presetID="16" presetClass="entr" presetSubtype="42" fill="hold" nodeType="after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barn(outHorizontal)">
                                      <p:cBhvr>
                                        <p:cTn id="42" dur="3500"/>
                                        <p:tgtEl>
                                          <p:spTgt spid="7">
                                            <p:txEl>
                                              <p:pRg st="7" end="7"/>
                                            </p:txEl>
                                          </p:spTgt>
                                        </p:tgtEl>
                                      </p:cBhvr>
                                    </p:animEffect>
                                  </p:childTnLst>
                                </p:cTn>
                              </p:par>
                            </p:childTnLst>
                          </p:cTn>
                        </p:par>
                        <p:par>
                          <p:cTn id="43" fill="hold">
                            <p:stCondLst>
                              <p:cond delay="24250"/>
                            </p:stCondLst>
                            <p:childTnLst>
                              <p:par>
                                <p:cTn id="44" presetID="16" presetClass="entr" presetSubtype="42" fill="hold" nodeType="afterEffect">
                                  <p:stCondLst>
                                    <p:cond delay="0"/>
                                  </p:stCondLst>
                                  <p:childTnLst>
                                    <p:set>
                                      <p:cBhvr>
                                        <p:cTn id="45" dur="1" fill="hold">
                                          <p:stCondLst>
                                            <p:cond delay="0"/>
                                          </p:stCondLst>
                                        </p:cTn>
                                        <p:tgtEl>
                                          <p:spTgt spid="7">
                                            <p:txEl>
                                              <p:pRg st="8" end="8"/>
                                            </p:txEl>
                                          </p:spTgt>
                                        </p:tgtEl>
                                        <p:attrNameLst>
                                          <p:attrName>style.visibility</p:attrName>
                                        </p:attrNameLst>
                                      </p:cBhvr>
                                      <p:to>
                                        <p:strVal val="visible"/>
                                      </p:to>
                                    </p:set>
                                    <p:animEffect transition="in" filter="barn(outHorizontal)">
                                      <p:cBhvr>
                                        <p:cTn id="46" dur="3500"/>
                                        <p:tgtEl>
                                          <p:spTgt spid="7">
                                            <p:txEl>
                                              <p:pRg st="8" end="8"/>
                                            </p:txEl>
                                          </p:spTgt>
                                        </p:tgtEl>
                                      </p:cBhvr>
                                    </p:animEffect>
                                  </p:childTnLst>
                                </p:cTn>
                              </p:par>
                            </p:childTnLst>
                          </p:cTn>
                        </p:par>
                        <p:par>
                          <p:cTn id="47" fill="hold">
                            <p:stCondLst>
                              <p:cond delay="27750"/>
                            </p:stCondLst>
                            <p:childTnLst>
                              <p:par>
                                <p:cTn id="48" presetID="16" presetClass="entr" presetSubtype="42" fill="hold" nodeType="afterEffect">
                                  <p:stCondLst>
                                    <p:cond delay="0"/>
                                  </p:stCondLst>
                                  <p:childTnLst>
                                    <p:set>
                                      <p:cBhvr>
                                        <p:cTn id="49" dur="1" fill="hold">
                                          <p:stCondLst>
                                            <p:cond delay="0"/>
                                          </p:stCondLst>
                                        </p:cTn>
                                        <p:tgtEl>
                                          <p:spTgt spid="7">
                                            <p:txEl>
                                              <p:pRg st="9" end="9"/>
                                            </p:txEl>
                                          </p:spTgt>
                                        </p:tgtEl>
                                        <p:attrNameLst>
                                          <p:attrName>style.visibility</p:attrName>
                                        </p:attrNameLst>
                                      </p:cBhvr>
                                      <p:to>
                                        <p:strVal val="visible"/>
                                      </p:to>
                                    </p:set>
                                    <p:animEffect transition="in" filter="barn(outHorizontal)">
                                      <p:cBhvr>
                                        <p:cTn id="50" dur="3500"/>
                                        <p:tgtEl>
                                          <p:spTgt spid="7">
                                            <p:txEl>
                                              <p:pRg st="9" end="9"/>
                                            </p:txEl>
                                          </p:spTgt>
                                        </p:tgtEl>
                                      </p:cBhvr>
                                    </p:animEffect>
                                  </p:childTnLst>
                                </p:cTn>
                              </p:par>
                            </p:childTnLst>
                          </p:cTn>
                        </p:par>
                        <p:par>
                          <p:cTn id="51" fill="hold">
                            <p:stCondLst>
                              <p:cond delay="31250"/>
                            </p:stCondLst>
                            <p:childTnLst>
                              <p:par>
                                <p:cTn id="52" presetID="16" presetClass="entr" presetSubtype="42" fill="hold" nodeType="afterEffect">
                                  <p:stCondLst>
                                    <p:cond delay="0"/>
                                  </p:stCondLst>
                                  <p:childTnLst>
                                    <p:set>
                                      <p:cBhvr>
                                        <p:cTn id="53" dur="1" fill="hold">
                                          <p:stCondLst>
                                            <p:cond delay="0"/>
                                          </p:stCondLst>
                                        </p:cTn>
                                        <p:tgtEl>
                                          <p:spTgt spid="7">
                                            <p:txEl>
                                              <p:pRg st="10" end="10"/>
                                            </p:txEl>
                                          </p:spTgt>
                                        </p:tgtEl>
                                        <p:attrNameLst>
                                          <p:attrName>style.visibility</p:attrName>
                                        </p:attrNameLst>
                                      </p:cBhvr>
                                      <p:to>
                                        <p:strVal val="visible"/>
                                      </p:to>
                                    </p:set>
                                    <p:animEffect transition="in" filter="barn(outHorizontal)">
                                      <p:cBhvr>
                                        <p:cTn id="54" dur="3500"/>
                                        <p:tgtEl>
                                          <p:spTgt spid="7">
                                            <p:txEl>
                                              <p:pRg st="10" end="10"/>
                                            </p:txEl>
                                          </p:spTgt>
                                        </p:tgtEl>
                                      </p:cBhvr>
                                    </p:animEffect>
                                  </p:childTnLst>
                                </p:cTn>
                              </p:par>
                            </p:childTnLst>
                          </p:cTn>
                        </p:par>
                        <p:par>
                          <p:cTn id="55" fill="hold">
                            <p:stCondLst>
                              <p:cond delay="34750"/>
                            </p:stCondLst>
                            <p:childTnLst>
                              <p:par>
                                <p:cTn id="56" presetID="16" presetClass="entr" presetSubtype="42" fill="hold" nodeType="afterEffect">
                                  <p:stCondLst>
                                    <p:cond delay="0"/>
                                  </p:stCondLst>
                                  <p:childTnLst>
                                    <p:set>
                                      <p:cBhvr>
                                        <p:cTn id="57" dur="1" fill="hold">
                                          <p:stCondLst>
                                            <p:cond delay="0"/>
                                          </p:stCondLst>
                                        </p:cTn>
                                        <p:tgtEl>
                                          <p:spTgt spid="7">
                                            <p:txEl>
                                              <p:pRg st="11" end="11"/>
                                            </p:txEl>
                                          </p:spTgt>
                                        </p:tgtEl>
                                        <p:attrNameLst>
                                          <p:attrName>style.visibility</p:attrName>
                                        </p:attrNameLst>
                                      </p:cBhvr>
                                      <p:to>
                                        <p:strVal val="visible"/>
                                      </p:to>
                                    </p:set>
                                    <p:animEffect transition="in" filter="barn(outHorizontal)">
                                      <p:cBhvr>
                                        <p:cTn id="58" dur="3500"/>
                                        <p:tgtEl>
                                          <p:spTgt spid="7">
                                            <p:txEl>
                                              <p:pRg st="11" end="11"/>
                                            </p:txEl>
                                          </p:spTgt>
                                        </p:tgtEl>
                                      </p:cBhvr>
                                    </p:animEffect>
                                  </p:childTnLst>
                                </p:cTn>
                              </p:par>
                            </p:childTnLst>
                          </p:cTn>
                        </p:par>
                        <p:par>
                          <p:cTn id="59" fill="hold">
                            <p:stCondLst>
                              <p:cond delay="38250"/>
                            </p:stCondLst>
                            <p:childTnLst>
                              <p:par>
                                <p:cTn id="60" presetID="16" presetClass="entr" presetSubtype="42" fill="hold" nodeType="afterEffect">
                                  <p:stCondLst>
                                    <p:cond delay="0"/>
                                  </p:stCondLst>
                                  <p:childTnLst>
                                    <p:set>
                                      <p:cBhvr>
                                        <p:cTn id="61" dur="1" fill="hold">
                                          <p:stCondLst>
                                            <p:cond delay="0"/>
                                          </p:stCondLst>
                                        </p:cTn>
                                        <p:tgtEl>
                                          <p:spTgt spid="7">
                                            <p:txEl>
                                              <p:pRg st="12" end="12"/>
                                            </p:txEl>
                                          </p:spTgt>
                                        </p:tgtEl>
                                        <p:attrNameLst>
                                          <p:attrName>style.visibility</p:attrName>
                                        </p:attrNameLst>
                                      </p:cBhvr>
                                      <p:to>
                                        <p:strVal val="visible"/>
                                      </p:to>
                                    </p:set>
                                    <p:animEffect transition="in" filter="barn(outHorizontal)">
                                      <p:cBhvr>
                                        <p:cTn id="62" dur="3500"/>
                                        <p:tgtEl>
                                          <p:spTgt spid="7">
                                            <p:txEl>
                                              <p:pRg st="12" end="12"/>
                                            </p:txEl>
                                          </p:spTgt>
                                        </p:tgtEl>
                                      </p:cBhvr>
                                    </p:animEffect>
                                  </p:childTnLst>
                                </p:cTn>
                              </p:par>
                            </p:childTnLst>
                          </p:cTn>
                        </p:par>
                        <p:par>
                          <p:cTn id="63" fill="hold">
                            <p:stCondLst>
                              <p:cond delay="41750"/>
                            </p:stCondLst>
                            <p:childTnLst>
                              <p:par>
                                <p:cTn id="64" presetID="16" presetClass="entr" presetSubtype="42" fill="hold" nodeType="afterEffect">
                                  <p:stCondLst>
                                    <p:cond delay="0"/>
                                  </p:stCondLst>
                                  <p:childTnLst>
                                    <p:set>
                                      <p:cBhvr>
                                        <p:cTn id="65" dur="1" fill="hold">
                                          <p:stCondLst>
                                            <p:cond delay="0"/>
                                          </p:stCondLst>
                                        </p:cTn>
                                        <p:tgtEl>
                                          <p:spTgt spid="7">
                                            <p:txEl>
                                              <p:pRg st="13" end="13"/>
                                            </p:txEl>
                                          </p:spTgt>
                                        </p:tgtEl>
                                        <p:attrNameLst>
                                          <p:attrName>style.visibility</p:attrName>
                                        </p:attrNameLst>
                                      </p:cBhvr>
                                      <p:to>
                                        <p:strVal val="visible"/>
                                      </p:to>
                                    </p:set>
                                    <p:animEffect transition="in" filter="barn(outHorizontal)">
                                      <p:cBhvr>
                                        <p:cTn id="66" dur="3500"/>
                                        <p:tgtEl>
                                          <p:spTgt spid="7">
                                            <p:txEl>
                                              <p:pRg st="13" end="13"/>
                                            </p:txEl>
                                          </p:spTgt>
                                        </p:tgtEl>
                                      </p:cBhvr>
                                    </p:animEffect>
                                  </p:childTnLst>
                                </p:cTn>
                              </p:par>
                            </p:childTnLst>
                          </p:cTn>
                        </p:par>
                        <p:par>
                          <p:cTn id="67" fill="hold">
                            <p:stCondLst>
                              <p:cond delay="45250"/>
                            </p:stCondLst>
                            <p:childTnLst>
                              <p:par>
                                <p:cTn id="68" presetID="16" presetClass="entr" presetSubtype="42" fill="hold" nodeType="afterEffect">
                                  <p:stCondLst>
                                    <p:cond delay="0"/>
                                  </p:stCondLst>
                                  <p:childTnLst>
                                    <p:set>
                                      <p:cBhvr>
                                        <p:cTn id="69" dur="1" fill="hold">
                                          <p:stCondLst>
                                            <p:cond delay="0"/>
                                          </p:stCondLst>
                                        </p:cTn>
                                        <p:tgtEl>
                                          <p:spTgt spid="7">
                                            <p:txEl>
                                              <p:pRg st="14" end="14"/>
                                            </p:txEl>
                                          </p:spTgt>
                                        </p:tgtEl>
                                        <p:attrNameLst>
                                          <p:attrName>style.visibility</p:attrName>
                                        </p:attrNameLst>
                                      </p:cBhvr>
                                      <p:to>
                                        <p:strVal val="visible"/>
                                      </p:to>
                                    </p:set>
                                    <p:animEffect transition="in" filter="barn(outHorizontal)">
                                      <p:cBhvr>
                                        <p:cTn id="70" dur="3500"/>
                                        <p:tgtEl>
                                          <p:spTgt spid="7">
                                            <p:txEl>
                                              <p:pRg st="14" end="14"/>
                                            </p:txEl>
                                          </p:spTgt>
                                        </p:tgtEl>
                                      </p:cBhvr>
                                    </p:animEffect>
                                  </p:childTnLst>
                                </p:cTn>
                              </p:par>
                            </p:childTnLst>
                          </p:cTn>
                        </p:par>
                        <p:par>
                          <p:cTn id="71" fill="hold">
                            <p:stCondLst>
                              <p:cond delay="48750"/>
                            </p:stCondLst>
                            <p:childTnLst>
                              <p:par>
                                <p:cTn id="72" presetID="16" presetClass="entr" presetSubtype="42" fill="hold" nodeType="afterEffect">
                                  <p:stCondLst>
                                    <p:cond delay="0"/>
                                  </p:stCondLst>
                                  <p:childTnLst>
                                    <p:set>
                                      <p:cBhvr>
                                        <p:cTn id="73" dur="1" fill="hold">
                                          <p:stCondLst>
                                            <p:cond delay="0"/>
                                          </p:stCondLst>
                                        </p:cTn>
                                        <p:tgtEl>
                                          <p:spTgt spid="7">
                                            <p:txEl>
                                              <p:pRg st="15" end="15"/>
                                            </p:txEl>
                                          </p:spTgt>
                                        </p:tgtEl>
                                        <p:attrNameLst>
                                          <p:attrName>style.visibility</p:attrName>
                                        </p:attrNameLst>
                                      </p:cBhvr>
                                      <p:to>
                                        <p:strVal val="visible"/>
                                      </p:to>
                                    </p:set>
                                    <p:animEffect transition="in" filter="barn(outHorizontal)">
                                      <p:cBhvr>
                                        <p:cTn id="74" dur="3500"/>
                                        <p:tgtEl>
                                          <p:spTgt spid="7">
                                            <p:txEl>
                                              <p:pRg st="15" end="15"/>
                                            </p:txEl>
                                          </p:spTgt>
                                        </p:tgtEl>
                                      </p:cBhvr>
                                    </p:animEffect>
                                  </p:childTnLst>
                                </p:cTn>
                              </p:par>
                            </p:childTnLst>
                          </p:cTn>
                        </p:par>
                        <p:par>
                          <p:cTn id="75" fill="hold">
                            <p:stCondLst>
                              <p:cond delay="52250"/>
                            </p:stCondLst>
                            <p:childTnLst>
                              <p:par>
                                <p:cTn id="76" presetID="26" presetClass="entr" presetSubtype="0" fill="hold" nodeType="afterEffect">
                                  <p:stCondLst>
                                    <p:cond delay="0"/>
                                  </p:stCondLst>
                                  <p:childTnLst>
                                    <p:set>
                                      <p:cBhvr>
                                        <p:cTn id="77" dur="1" fill="hold">
                                          <p:stCondLst>
                                            <p:cond delay="0"/>
                                          </p:stCondLst>
                                        </p:cTn>
                                        <p:tgtEl>
                                          <p:spTgt spid="10"/>
                                        </p:tgtEl>
                                        <p:attrNameLst>
                                          <p:attrName>style.visibility</p:attrName>
                                        </p:attrNameLst>
                                      </p:cBhvr>
                                      <p:to>
                                        <p:strVal val="visible"/>
                                      </p:to>
                                    </p:set>
                                    <p:animEffect transition="in" filter="wipe(down)">
                                      <p:cBhvr>
                                        <p:cTn id="78" dur="942">
                                          <p:stCondLst>
                                            <p:cond delay="0"/>
                                          </p:stCondLst>
                                        </p:cTn>
                                        <p:tgtEl>
                                          <p:spTgt spid="10"/>
                                        </p:tgtEl>
                                      </p:cBhvr>
                                    </p:animEffect>
                                    <p:anim calcmode="lin" valueType="num">
                                      <p:cBhvr>
                                        <p:cTn id="79" dur="2961"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80" dur="1079"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81" dur="1079" tmFilter="0, 0; 0.125,0.2665; 0.25,0.4; 0.375,0.465; 0.5,0.5;  0.625,0.535; 0.75,0.6; 0.875,0.7335; 1,1">
                                          <p:stCondLst>
                                            <p:cond delay="1079"/>
                                          </p:stCondLst>
                                        </p:cTn>
                                        <p:tgtEl>
                                          <p:spTgt spid="10"/>
                                        </p:tgtEl>
                                        <p:attrNameLst>
                                          <p:attrName>ppt_y</p:attrName>
                                        </p:attrNameLst>
                                      </p:cBhvr>
                                      <p:tavLst>
                                        <p:tav tm="0" fmla="#ppt_y-sin(pi*$)/9">
                                          <p:val>
                                            <p:fltVal val="0"/>
                                          </p:val>
                                        </p:tav>
                                        <p:tav tm="100000">
                                          <p:val>
                                            <p:fltVal val="1"/>
                                          </p:val>
                                        </p:tav>
                                      </p:tavLst>
                                    </p:anim>
                                    <p:anim calcmode="lin" valueType="num">
                                      <p:cBhvr>
                                        <p:cTn id="82" dur="539" tmFilter="0, 0; 0.125,0.2665; 0.25,0.4; 0.375,0.465; 0.5,0.5;  0.625,0.535; 0.75,0.6; 0.875,0.7335; 1,1">
                                          <p:stCondLst>
                                            <p:cond delay="2152"/>
                                          </p:stCondLst>
                                        </p:cTn>
                                        <p:tgtEl>
                                          <p:spTgt spid="10"/>
                                        </p:tgtEl>
                                        <p:attrNameLst>
                                          <p:attrName>ppt_y</p:attrName>
                                        </p:attrNameLst>
                                      </p:cBhvr>
                                      <p:tavLst>
                                        <p:tav tm="0" fmla="#ppt_y-sin(pi*$)/27">
                                          <p:val>
                                            <p:fltVal val="0"/>
                                          </p:val>
                                        </p:tav>
                                        <p:tav tm="100000">
                                          <p:val>
                                            <p:fltVal val="1"/>
                                          </p:val>
                                        </p:tav>
                                      </p:tavLst>
                                    </p:anim>
                                    <p:anim calcmode="lin" valueType="num">
                                      <p:cBhvr>
                                        <p:cTn id="83" dur="267" tmFilter="0, 0; 0.125,0.2665; 0.25,0.4; 0.375,0.465; 0.5,0.5;  0.625,0.535; 0.75,0.6; 0.875,0.7335; 1,1">
                                          <p:stCondLst>
                                            <p:cond delay="2691"/>
                                          </p:stCondLst>
                                        </p:cTn>
                                        <p:tgtEl>
                                          <p:spTgt spid="10"/>
                                        </p:tgtEl>
                                        <p:attrNameLst>
                                          <p:attrName>ppt_y</p:attrName>
                                        </p:attrNameLst>
                                      </p:cBhvr>
                                      <p:tavLst>
                                        <p:tav tm="0" fmla="#ppt_y-sin(pi*$)/81">
                                          <p:val>
                                            <p:fltVal val="0"/>
                                          </p:val>
                                        </p:tav>
                                        <p:tav tm="100000">
                                          <p:val>
                                            <p:fltVal val="1"/>
                                          </p:val>
                                        </p:tav>
                                      </p:tavLst>
                                    </p:anim>
                                    <p:animScale>
                                      <p:cBhvr>
                                        <p:cTn id="84" dur="42">
                                          <p:stCondLst>
                                            <p:cond delay="1056"/>
                                          </p:stCondLst>
                                        </p:cTn>
                                        <p:tgtEl>
                                          <p:spTgt spid="10"/>
                                        </p:tgtEl>
                                      </p:cBhvr>
                                      <p:to x="100000" y="60000"/>
                                    </p:animScale>
                                    <p:animScale>
                                      <p:cBhvr>
                                        <p:cTn id="85" dur="270" decel="50000">
                                          <p:stCondLst>
                                            <p:cond delay="1099"/>
                                          </p:stCondLst>
                                        </p:cTn>
                                        <p:tgtEl>
                                          <p:spTgt spid="10"/>
                                        </p:tgtEl>
                                      </p:cBhvr>
                                      <p:to x="100000" y="100000"/>
                                    </p:animScale>
                                    <p:animScale>
                                      <p:cBhvr>
                                        <p:cTn id="86" dur="42">
                                          <p:stCondLst>
                                            <p:cond delay="2132"/>
                                          </p:stCondLst>
                                        </p:cTn>
                                        <p:tgtEl>
                                          <p:spTgt spid="10"/>
                                        </p:tgtEl>
                                      </p:cBhvr>
                                      <p:to x="100000" y="80000"/>
                                    </p:animScale>
                                    <p:animScale>
                                      <p:cBhvr>
                                        <p:cTn id="87" dur="270" decel="50000">
                                          <p:stCondLst>
                                            <p:cond delay="2174"/>
                                          </p:stCondLst>
                                        </p:cTn>
                                        <p:tgtEl>
                                          <p:spTgt spid="10"/>
                                        </p:tgtEl>
                                      </p:cBhvr>
                                      <p:to x="100000" y="100000"/>
                                    </p:animScale>
                                    <p:animScale>
                                      <p:cBhvr>
                                        <p:cTn id="88" dur="42">
                                          <p:stCondLst>
                                            <p:cond delay="2668"/>
                                          </p:stCondLst>
                                        </p:cTn>
                                        <p:tgtEl>
                                          <p:spTgt spid="10"/>
                                        </p:tgtEl>
                                      </p:cBhvr>
                                      <p:to x="100000" y="90000"/>
                                    </p:animScale>
                                    <p:animScale>
                                      <p:cBhvr>
                                        <p:cTn id="89" dur="270" decel="50000">
                                          <p:stCondLst>
                                            <p:cond delay="2710"/>
                                          </p:stCondLst>
                                        </p:cTn>
                                        <p:tgtEl>
                                          <p:spTgt spid="10"/>
                                        </p:tgtEl>
                                      </p:cBhvr>
                                      <p:to x="100000" y="100000"/>
                                    </p:animScale>
                                    <p:animScale>
                                      <p:cBhvr>
                                        <p:cTn id="90" dur="42">
                                          <p:stCondLst>
                                            <p:cond delay="2938"/>
                                          </p:stCondLst>
                                        </p:cTn>
                                        <p:tgtEl>
                                          <p:spTgt spid="10"/>
                                        </p:tgtEl>
                                      </p:cBhvr>
                                      <p:to x="100000" y="95000"/>
                                    </p:animScale>
                                    <p:animScale>
                                      <p:cBhvr>
                                        <p:cTn id="91" dur="270" decel="50000">
                                          <p:stCondLst>
                                            <p:cond delay="2980"/>
                                          </p:stCondLst>
                                        </p:cTn>
                                        <p:tgtEl>
                                          <p:spTgt spid="10"/>
                                        </p:tgtEl>
                                      </p:cBhvr>
                                      <p:to x="100000" y="100000"/>
                                    </p:animScale>
                                  </p:childTnLst>
                                </p:cTn>
                              </p:par>
                            </p:childTnLst>
                          </p:cTn>
                        </p:par>
                        <p:par>
                          <p:cTn id="92" fill="hold">
                            <p:stCondLst>
                              <p:cond delay="55500"/>
                            </p:stCondLst>
                            <p:childTnLst>
                              <p:par>
                                <p:cTn id="93" presetID="55" presetClass="entr" presetSubtype="0" fill="hold" grpId="0" nodeType="afterEffect">
                                  <p:stCondLst>
                                    <p:cond delay="0"/>
                                  </p:stCondLst>
                                  <p:childTnLst>
                                    <p:set>
                                      <p:cBhvr>
                                        <p:cTn id="94" dur="1" fill="hold">
                                          <p:stCondLst>
                                            <p:cond delay="0"/>
                                          </p:stCondLst>
                                        </p:cTn>
                                        <p:tgtEl>
                                          <p:spTgt spid="11">
                                            <p:bg/>
                                          </p:spTgt>
                                        </p:tgtEl>
                                        <p:attrNameLst>
                                          <p:attrName>style.visibility</p:attrName>
                                        </p:attrNameLst>
                                      </p:cBhvr>
                                      <p:to>
                                        <p:strVal val="visible"/>
                                      </p:to>
                                    </p:set>
                                    <p:anim calcmode="lin" valueType="num">
                                      <p:cBhvr>
                                        <p:cTn id="95" dur="3000" fill="hold"/>
                                        <p:tgtEl>
                                          <p:spTgt spid="11">
                                            <p:bg/>
                                          </p:spTgt>
                                        </p:tgtEl>
                                        <p:attrNameLst>
                                          <p:attrName>ppt_w</p:attrName>
                                        </p:attrNameLst>
                                      </p:cBhvr>
                                      <p:tavLst>
                                        <p:tav tm="0">
                                          <p:val>
                                            <p:strVal val="#ppt_w*0.70"/>
                                          </p:val>
                                        </p:tav>
                                        <p:tav tm="100000">
                                          <p:val>
                                            <p:strVal val="#ppt_w"/>
                                          </p:val>
                                        </p:tav>
                                      </p:tavLst>
                                    </p:anim>
                                    <p:anim calcmode="lin" valueType="num">
                                      <p:cBhvr>
                                        <p:cTn id="96" dur="3000" fill="hold"/>
                                        <p:tgtEl>
                                          <p:spTgt spid="11">
                                            <p:bg/>
                                          </p:spTgt>
                                        </p:tgtEl>
                                        <p:attrNameLst>
                                          <p:attrName>ppt_h</p:attrName>
                                        </p:attrNameLst>
                                      </p:cBhvr>
                                      <p:tavLst>
                                        <p:tav tm="0">
                                          <p:val>
                                            <p:strVal val="#ppt_h"/>
                                          </p:val>
                                        </p:tav>
                                        <p:tav tm="100000">
                                          <p:val>
                                            <p:strVal val="#ppt_h"/>
                                          </p:val>
                                        </p:tav>
                                      </p:tavLst>
                                    </p:anim>
                                    <p:animEffect transition="in" filter="fade">
                                      <p:cBhvr>
                                        <p:cTn id="97" dur="3000"/>
                                        <p:tgtEl>
                                          <p:spTgt spid="11">
                                            <p:bg/>
                                          </p:spTgt>
                                        </p:tgtEl>
                                      </p:cBhvr>
                                    </p:animEffect>
                                  </p:childTnLst>
                                </p:cTn>
                              </p:par>
                            </p:childTnLst>
                          </p:cTn>
                        </p:par>
                        <p:par>
                          <p:cTn id="98" fill="hold">
                            <p:stCondLst>
                              <p:cond delay="58500"/>
                            </p:stCondLst>
                            <p:childTnLst>
                              <p:par>
                                <p:cTn id="99" presetID="55" presetClass="entr" presetSubtype="0" fill="hold" grpId="0" nodeType="afterEffect">
                                  <p:stCondLst>
                                    <p:cond delay="0"/>
                                  </p:stCondLst>
                                  <p:childTnLst>
                                    <p:set>
                                      <p:cBhvr>
                                        <p:cTn id="100" dur="1" fill="hold">
                                          <p:stCondLst>
                                            <p:cond delay="0"/>
                                          </p:stCondLst>
                                        </p:cTn>
                                        <p:tgtEl>
                                          <p:spTgt spid="11">
                                            <p:txEl>
                                              <p:pRg st="0" end="0"/>
                                            </p:txEl>
                                          </p:spTgt>
                                        </p:tgtEl>
                                        <p:attrNameLst>
                                          <p:attrName>style.visibility</p:attrName>
                                        </p:attrNameLst>
                                      </p:cBhvr>
                                      <p:to>
                                        <p:strVal val="visible"/>
                                      </p:to>
                                    </p:set>
                                    <p:anim calcmode="lin" valueType="num">
                                      <p:cBhvr>
                                        <p:cTn id="101" dur="3000" fill="hold"/>
                                        <p:tgtEl>
                                          <p:spTgt spid="11">
                                            <p:txEl>
                                              <p:pRg st="0" end="0"/>
                                            </p:txEl>
                                          </p:spTgt>
                                        </p:tgtEl>
                                        <p:attrNameLst>
                                          <p:attrName>ppt_w</p:attrName>
                                        </p:attrNameLst>
                                      </p:cBhvr>
                                      <p:tavLst>
                                        <p:tav tm="0">
                                          <p:val>
                                            <p:strVal val="#ppt_w*0.70"/>
                                          </p:val>
                                        </p:tav>
                                        <p:tav tm="100000">
                                          <p:val>
                                            <p:strVal val="#ppt_w"/>
                                          </p:val>
                                        </p:tav>
                                      </p:tavLst>
                                    </p:anim>
                                    <p:anim calcmode="lin" valueType="num">
                                      <p:cBhvr>
                                        <p:cTn id="102" dur="3000" fill="hold"/>
                                        <p:tgtEl>
                                          <p:spTgt spid="11">
                                            <p:txEl>
                                              <p:pRg st="0" end="0"/>
                                            </p:txEl>
                                          </p:spTgt>
                                        </p:tgtEl>
                                        <p:attrNameLst>
                                          <p:attrName>ppt_h</p:attrName>
                                        </p:attrNameLst>
                                      </p:cBhvr>
                                      <p:tavLst>
                                        <p:tav tm="0">
                                          <p:val>
                                            <p:strVal val="#ppt_h"/>
                                          </p:val>
                                        </p:tav>
                                        <p:tav tm="100000">
                                          <p:val>
                                            <p:strVal val="#ppt_h"/>
                                          </p:val>
                                        </p:tav>
                                      </p:tavLst>
                                    </p:anim>
                                    <p:animEffect transition="in" filter="fade">
                                      <p:cBhvr>
                                        <p:cTn id="103" dur="3000"/>
                                        <p:tgtEl>
                                          <p:spTgt spid="11">
                                            <p:txEl>
                                              <p:pRg st="0" end="0"/>
                                            </p:txEl>
                                          </p:spTgt>
                                        </p:tgtEl>
                                      </p:cBhvr>
                                    </p:animEffect>
                                  </p:childTnLst>
                                </p:cTn>
                              </p:par>
                            </p:childTnLst>
                          </p:cTn>
                        </p:par>
                        <p:par>
                          <p:cTn id="104" fill="hold">
                            <p:stCondLst>
                              <p:cond delay="61500"/>
                            </p:stCondLst>
                            <p:childTnLst>
                              <p:par>
                                <p:cTn id="105" presetID="55" presetClass="entr" presetSubtype="0" fill="hold" grpId="0" nodeType="afterEffect">
                                  <p:stCondLst>
                                    <p:cond delay="0"/>
                                  </p:stCondLst>
                                  <p:childTnLst>
                                    <p:set>
                                      <p:cBhvr>
                                        <p:cTn id="106" dur="1" fill="hold">
                                          <p:stCondLst>
                                            <p:cond delay="0"/>
                                          </p:stCondLst>
                                        </p:cTn>
                                        <p:tgtEl>
                                          <p:spTgt spid="11">
                                            <p:txEl>
                                              <p:pRg st="1" end="1"/>
                                            </p:txEl>
                                          </p:spTgt>
                                        </p:tgtEl>
                                        <p:attrNameLst>
                                          <p:attrName>style.visibility</p:attrName>
                                        </p:attrNameLst>
                                      </p:cBhvr>
                                      <p:to>
                                        <p:strVal val="visible"/>
                                      </p:to>
                                    </p:set>
                                    <p:anim calcmode="lin" valueType="num">
                                      <p:cBhvr>
                                        <p:cTn id="107" dur="3000" fill="hold"/>
                                        <p:tgtEl>
                                          <p:spTgt spid="11">
                                            <p:txEl>
                                              <p:pRg st="1" end="1"/>
                                            </p:txEl>
                                          </p:spTgt>
                                        </p:tgtEl>
                                        <p:attrNameLst>
                                          <p:attrName>ppt_w</p:attrName>
                                        </p:attrNameLst>
                                      </p:cBhvr>
                                      <p:tavLst>
                                        <p:tav tm="0">
                                          <p:val>
                                            <p:strVal val="#ppt_w*0.70"/>
                                          </p:val>
                                        </p:tav>
                                        <p:tav tm="100000">
                                          <p:val>
                                            <p:strVal val="#ppt_w"/>
                                          </p:val>
                                        </p:tav>
                                      </p:tavLst>
                                    </p:anim>
                                    <p:anim calcmode="lin" valueType="num">
                                      <p:cBhvr>
                                        <p:cTn id="108" dur="3000" fill="hold"/>
                                        <p:tgtEl>
                                          <p:spTgt spid="11">
                                            <p:txEl>
                                              <p:pRg st="1" end="1"/>
                                            </p:txEl>
                                          </p:spTgt>
                                        </p:tgtEl>
                                        <p:attrNameLst>
                                          <p:attrName>ppt_h</p:attrName>
                                        </p:attrNameLst>
                                      </p:cBhvr>
                                      <p:tavLst>
                                        <p:tav tm="0">
                                          <p:val>
                                            <p:strVal val="#ppt_h"/>
                                          </p:val>
                                        </p:tav>
                                        <p:tav tm="100000">
                                          <p:val>
                                            <p:strVal val="#ppt_h"/>
                                          </p:val>
                                        </p:tav>
                                      </p:tavLst>
                                    </p:anim>
                                    <p:animEffect transition="in" filter="fade">
                                      <p:cBhvr>
                                        <p:cTn id="109" dur="3000"/>
                                        <p:tgtEl>
                                          <p:spTgt spid="11">
                                            <p:txEl>
                                              <p:pRg st="1" end="1"/>
                                            </p:txEl>
                                          </p:spTgt>
                                        </p:tgtEl>
                                      </p:cBhvr>
                                    </p:animEffect>
                                  </p:childTnLst>
                                </p:cTn>
                              </p:par>
                            </p:childTnLst>
                          </p:cTn>
                        </p:par>
                        <p:par>
                          <p:cTn id="110" fill="hold">
                            <p:stCondLst>
                              <p:cond delay="64500"/>
                            </p:stCondLst>
                            <p:childTnLst>
                              <p:par>
                                <p:cTn id="111" presetID="55" presetClass="entr" presetSubtype="0" fill="hold" grpId="0" nodeType="afterEffect">
                                  <p:stCondLst>
                                    <p:cond delay="0"/>
                                  </p:stCondLst>
                                  <p:childTnLst>
                                    <p:set>
                                      <p:cBhvr>
                                        <p:cTn id="112" dur="1" fill="hold">
                                          <p:stCondLst>
                                            <p:cond delay="0"/>
                                          </p:stCondLst>
                                        </p:cTn>
                                        <p:tgtEl>
                                          <p:spTgt spid="11">
                                            <p:txEl>
                                              <p:pRg st="2" end="2"/>
                                            </p:txEl>
                                          </p:spTgt>
                                        </p:tgtEl>
                                        <p:attrNameLst>
                                          <p:attrName>style.visibility</p:attrName>
                                        </p:attrNameLst>
                                      </p:cBhvr>
                                      <p:to>
                                        <p:strVal val="visible"/>
                                      </p:to>
                                    </p:set>
                                    <p:anim calcmode="lin" valueType="num">
                                      <p:cBhvr>
                                        <p:cTn id="113" dur="3000" fill="hold"/>
                                        <p:tgtEl>
                                          <p:spTgt spid="11">
                                            <p:txEl>
                                              <p:pRg st="2" end="2"/>
                                            </p:txEl>
                                          </p:spTgt>
                                        </p:tgtEl>
                                        <p:attrNameLst>
                                          <p:attrName>ppt_w</p:attrName>
                                        </p:attrNameLst>
                                      </p:cBhvr>
                                      <p:tavLst>
                                        <p:tav tm="0">
                                          <p:val>
                                            <p:strVal val="#ppt_w*0.70"/>
                                          </p:val>
                                        </p:tav>
                                        <p:tav tm="100000">
                                          <p:val>
                                            <p:strVal val="#ppt_w"/>
                                          </p:val>
                                        </p:tav>
                                      </p:tavLst>
                                    </p:anim>
                                    <p:anim calcmode="lin" valueType="num">
                                      <p:cBhvr>
                                        <p:cTn id="114" dur="3000" fill="hold"/>
                                        <p:tgtEl>
                                          <p:spTgt spid="11">
                                            <p:txEl>
                                              <p:pRg st="2" end="2"/>
                                            </p:txEl>
                                          </p:spTgt>
                                        </p:tgtEl>
                                        <p:attrNameLst>
                                          <p:attrName>ppt_h</p:attrName>
                                        </p:attrNameLst>
                                      </p:cBhvr>
                                      <p:tavLst>
                                        <p:tav tm="0">
                                          <p:val>
                                            <p:strVal val="#ppt_h"/>
                                          </p:val>
                                        </p:tav>
                                        <p:tav tm="100000">
                                          <p:val>
                                            <p:strVal val="#ppt_h"/>
                                          </p:val>
                                        </p:tav>
                                      </p:tavLst>
                                    </p:anim>
                                    <p:animEffect transition="in" filter="fade">
                                      <p:cBhvr>
                                        <p:cTn id="115" dur="3000"/>
                                        <p:tgtEl>
                                          <p:spTgt spid="11">
                                            <p:txEl>
                                              <p:pRg st="2" end="2"/>
                                            </p:txEl>
                                          </p:spTgt>
                                        </p:tgtEl>
                                      </p:cBhvr>
                                    </p:animEffect>
                                  </p:childTnLst>
                                </p:cTn>
                              </p:par>
                            </p:childTnLst>
                          </p:cTn>
                        </p:par>
                        <p:par>
                          <p:cTn id="116" fill="hold">
                            <p:stCondLst>
                              <p:cond delay="67500"/>
                            </p:stCondLst>
                            <p:childTnLst>
                              <p:par>
                                <p:cTn id="117" presetID="55" presetClass="entr" presetSubtype="0" fill="hold" grpId="0" nodeType="afterEffect">
                                  <p:stCondLst>
                                    <p:cond delay="0"/>
                                  </p:stCondLst>
                                  <p:childTnLst>
                                    <p:set>
                                      <p:cBhvr>
                                        <p:cTn id="118" dur="1" fill="hold">
                                          <p:stCondLst>
                                            <p:cond delay="0"/>
                                          </p:stCondLst>
                                        </p:cTn>
                                        <p:tgtEl>
                                          <p:spTgt spid="11">
                                            <p:txEl>
                                              <p:pRg st="3" end="3"/>
                                            </p:txEl>
                                          </p:spTgt>
                                        </p:tgtEl>
                                        <p:attrNameLst>
                                          <p:attrName>style.visibility</p:attrName>
                                        </p:attrNameLst>
                                      </p:cBhvr>
                                      <p:to>
                                        <p:strVal val="visible"/>
                                      </p:to>
                                    </p:set>
                                    <p:anim calcmode="lin" valueType="num">
                                      <p:cBhvr>
                                        <p:cTn id="119" dur="3000" fill="hold"/>
                                        <p:tgtEl>
                                          <p:spTgt spid="11">
                                            <p:txEl>
                                              <p:pRg st="3" end="3"/>
                                            </p:txEl>
                                          </p:spTgt>
                                        </p:tgtEl>
                                        <p:attrNameLst>
                                          <p:attrName>ppt_w</p:attrName>
                                        </p:attrNameLst>
                                      </p:cBhvr>
                                      <p:tavLst>
                                        <p:tav tm="0">
                                          <p:val>
                                            <p:strVal val="#ppt_w*0.70"/>
                                          </p:val>
                                        </p:tav>
                                        <p:tav tm="100000">
                                          <p:val>
                                            <p:strVal val="#ppt_w"/>
                                          </p:val>
                                        </p:tav>
                                      </p:tavLst>
                                    </p:anim>
                                    <p:anim calcmode="lin" valueType="num">
                                      <p:cBhvr>
                                        <p:cTn id="120" dur="3000" fill="hold"/>
                                        <p:tgtEl>
                                          <p:spTgt spid="11">
                                            <p:txEl>
                                              <p:pRg st="3" end="3"/>
                                            </p:txEl>
                                          </p:spTgt>
                                        </p:tgtEl>
                                        <p:attrNameLst>
                                          <p:attrName>ppt_h</p:attrName>
                                        </p:attrNameLst>
                                      </p:cBhvr>
                                      <p:tavLst>
                                        <p:tav tm="0">
                                          <p:val>
                                            <p:strVal val="#ppt_h"/>
                                          </p:val>
                                        </p:tav>
                                        <p:tav tm="100000">
                                          <p:val>
                                            <p:strVal val="#ppt_h"/>
                                          </p:val>
                                        </p:tav>
                                      </p:tavLst>
                                    </p:anim>
                                    <p:animEffect transition="in" filter="fade">
                                      <p:cBhvr>
                                        <p:cTn id="121" dur="3000"/>
                                        <p:tgtEl>
                                          <p:spTgt spid="11">
                                            <p:txEl>
                                              <p:pRg st="3" end="3"/>
                                            </p:txEl>
                                          </p:spTgt>
                                        </p:tgtEl>
                                      </p:cBhvr>
                                    </p:animEffect>
                                  </p:childTnLst>
                                </p:cTn>
                              </p:par>
                            </p:childTnLst>
                          </p:cTn>
                        </p:par>
                        <p:par>
                          <p:cTn id="122" fill="hold">
                            <p:stCondLst>
                              <p:cond delay="70500"/>
                            </p:stCondLst>
                            <p:childTnLst>
                              <p:par>
                                <p:cTn id="123" presetID="55" presetClass="entr" presetSubtype="0" fill="hold" grpId="0" nodeType="afterEffect">
                                  <p:stCondLst>
                                    <p:cond delay="0"/>
                                  </p:stCondLst>
                                  <p:childTnLst>
                                    <p:set>
                                      <p:cBhvr>
                                        <p:cTn id="124" dur="1" fill="hold">
                                          <p:stCondLst>
                                            <p:cond delay="0"/>
                                          </p:stCondLst>
                                        </p:cTn>
                                        <p:tgtEl>
                                          <p:spTgt spid="11">
                                            <p:txEl>
                                              <p:pRg st="4" end="4"/>
                                            </p:txEl>
                                          </p:spTgt>
                                        </p:tgtEl>
                                        <p:attrNameLst>
                                          <p:attrName>style.visibility</p:attrName>
                                        </p:attrNameLst>
                                      </p:cBhvr>
                                      <p:to>
                                        <p:strVal val="visible"/>
                                      </p:to>
                                    </p:set>
                                    <p:anim calcmode="lin" valueType="num">
                                      <p:cBhvr>
                                        <p:cTn id="125" dur="3000" fill="hold"/>
                                        <p:tgtEl>
                                          <p:spTgt spid="11">
                                            <p:txEl>
                                              <p:pRg st="4" end="4"/>
                                            </p:txEl>
                                          </p:spTgt>
                                        </p:tgtEl>
                                        <p:attrNameLst>
                                          <p:attrName>ppt_w</p:attrName>
                                        </p:attrNameLst>
                                      </p:cBhvr>
                                      <p:tavLst>
                                        <p:tav tm="0">
                                          <p:val>
                                            <p:strVal val="#ppt_w*0.70"/>
                                          </p:val>
                                        </p:tav>
                                        <p:tav tm="100000">
                                          <p:val>
                                            <p:strVal val="#ppt_w"/>
                                          </p:val>
                                        </p:tav>
                                      </p:tavLst>
                                    </p:anim>
                                    <p:anim calcmode="lin" valueType="num">
                                      <p:cBhvr>
                                        <p:cTn id="126" dur="3000" fill="hold"/>
                                        <p:tgtEl>
                                          <p:spTgt spid="11">
                                            <p:txEl>
                                              <p:pRg st="4" end="4"/>
                                            </p:txEl>
                                          </p:spTgt>
                                        </p:tgtEl>
                                        <p:attrNameLst>
                                          <p:attrName>ppt_h</p:attrName>
                                        </p:attrNameLst>
                                      </p:cBhvr>
                                      <p:tavLst>
                                        <p:tav tm="0">
                                          <p:val>
                                            <p:strVal val="#ppt_h"/>
                                          </p:val>
                                        </p:tav>
                                        <p:tav tm="100000">
                                          <p:val>
                                            <p:strVal val="#ppt_h"/>
                                          </p:val>
                                        </p:tav>
                                      </p:tavLst>
                                    </p:anim>
                                    <p:animEffect transition="in" filter="fade">
                                      <p:cBhvr>
                                        <p:cTn id="127" dur="3000"/>
                                        <p:tgtEl>
                                          <p:spTgt spid="11">
                                            <p:txEl>
                                              <p:pRg st="4" end="4"/>
                                            </p:txEl>
                                          </p:spTgt>
                                        </p:tgtEl>
                                      </p:cBhvr>
                                    </p:animEffect>
                                  </p:childTnLst>
                                </p:cTn>
                              </p:par>
                            </p:childTnLst>
                          </p:cTn>
                        </p:par>
                        <p:par>
                          <p:cTn id="128" fill="hold">
                            <p:stCondLst>
                              <p:cond delay="73500"/>
                            </p:stCondLst>
                            <p:childTnLst>
                              <p:par>
                                <p:cTn id="129" presetID="55" presetClass="entr" presetSubtype="0" fill="hold" grpId="0" nodeType="afterEffect">
                                  <p:stCondLst>
                                    <p:cond delay="0"/>
                                  </p:stCondLst>
                                  <p:childTnLst>
                                    <p:set>
                                      <p:cBhvr>
                                        <p:cTn id="130" dur="1" fill="hold">
                                          <p:stCondLst>
                                            <p:cond delay="0"/>
                                          </p:stCondLst>
                                        </p:cTn>
                                        <p:tgtEl>
                                          <p:spTgt spid="11">
                                            <p:txEl>
                                              <p:pRg st="5" end="5"/>
                                            </p:txEl>
                                          </p:spTgt>
                                        </p:tgtEl>
                                        <p:attrNameLst>
                                          <p:attrName>style.visibility</p:attrName>
                                        </p:attrNameLst>
                                      </p:cBhvr>
                                      <p:to>
                                        <p:strVal val="visible"/>
                                      </p:to>
                                    </p:set>
                                    <p:anim calcmode="lin" valueType="num">
                                      <p:cBhvr>
                                        <p:cTn id="131" dur="3000" fill="hold"/>
                                        <p:tgtEl>
                                          <p:spTgt spid="11">
                                            <p:txEl>
                                              <p:pRg st="5" end="5"/>
                                            </p:txEl>
                                          </p:spTgt>
                                        </p:tgtEl>
                                        <p:attrNameLst>
                                          <p:attrName>ppt_w</p:attrName>
                                        </p:attrNameLst>
                                      </p:cBhvr>
                                      <p:tavLst>
                                        <p:tav tm="0">
                                          <p:val>
                                            <p:strVal val="#ppt_w*0.70"/>
                                          </p:val>
                                        </p:tav>
                                        <p:tav tm="100000">
                                          <p:val>
                                            <p:strVal val="#ppt_w"/>
                                          </p:val>
                                        </p:tav>
                                      </p:tavLst>
                                    </p:anim>
                                    <p:anim calcmode="lin" valueType="num">
                                      <p:cBhvr>
                                        <p:cTn id="132" dur="3000" fill="hold"/>
                                        <p:tgtEl>
                                          <p:spTgt spid="11">
                                            <p:txEl>
                                              <p:pRg st="5" end="5"/>
                                            </p:txEl>
                                          </p:spTgt>
                                        </p:tgtEl>
                                        <p:attrNameLst>
                                          <p:attrName>ppt_h</p:attrName>
                                        </p:attrNameLst>
                                      </p:cBhvr>
                                      <p:tavLst>
                                        <p:tav tm="0">
                                          <p:val>
                                            <p:strVal val="#ppt_h"/>
                                          </p:val>
                                        </p:tav>
                                        <p:tav tm="100000">
                                          <p:val>
                                            <p:strVal val="#ppt_h"/>
                                          </p:val>
                                        </p:tav>
                                      </p:tavLst>
                                    </p:anim>
                                    <p:animEffect transition="in" filter="fade">
                                      <p:cBhvr>
                                        <p:cTn id="133" dur="3000"/>
                                        <p:tgtEl>
                                          <p:spTgt spid="11">
                                            <p:txEl>
                                              <p:pRg st="5" end="5"/>
                                            </p:txEl>
                                          </p:spTgt>
                                        </p:tgtEl>
                                      </p:cBhvr>
                                    </p:animEffect>
                                  </p:childTnLst>
                                </p:cTn>
                              </p:par>
                            </p:childTnLst>
                          </p:cTn>
                        </p:par>
                        <p:par>
                          <p:cTn id="134" fill="hold">
                            <p:stCondLst>
                              <p:cond delay="76500"/>
                            </p:stCondLst>
                            <p:childTnLst>
                              <p:par>
                                <p:cTn id="135" presetID="55" presetClass="entr" presetSubtype="0" fill="hold" grpId="0" nodeType="afterEffect">
                                  <p:stCondLst>
                                    <p:cond delay="0"/>
                                  </p:stCondLst>
                                  <p:childTnLst>
                                    <p:set>
                                      <p:cBhvr>
                                        <p:cTn id="136" dur="1" fill="hold">
                                          <p:stCondLst>
                                            <p:cond delay="0"/>
                                          </p:stCondLst>
                                        </p:cTn>
                                        <p:tgtEl>
                                          <p:spTgt spid="11">
                                            <p:txEl>
                                              <p:pRg st="6" end="6"/>
                                            </p:txEl>
                                          </p:spTgt>
                                        </p:tgtEl>
                                        <p:attrNameLst>
                                          <p:attrName>style.visibility</p:attrName>
                                        </p:attrNameLst>
                                      </p:cBhvr>
                                      <p:to>
                                        <p:strVal val="visible"/>
                                      </p:to>
                                    </p:set>
                                    <p:anim calcmode="lin" valueType="num">
                                      <p:cBhvr>
                                        <p:cTn id="137" dur="3000" fill="hold"/>
                                        <p:tgtEl>
                                          <p:spTgt spid="11">
                                            <p:txEl>
                                              <p:pRg st="6" end="6"/>
                                            </p:txEl>
                                          </p:spTgt>
                                        </p:tgtEl>
                                        <p:attrNameLst>
                                          <p:attrName>ppt_w</p:attrName>
                                        </p:attrNameLst>
                                      </p:cBhvr>
                                      <p:tavLst>
                                        <p:tav tm="0">
                                          <p:val>
                                            <p:strVal val="#ppt_w*0.70"/>
                                          </p:val>
                                        </p:tav>
                                        <p:tav tm="100000">
                                          <p:val>
                                            <p:strVal val="#ppt_w"/>
                                          </p:val>
                                        </p:tav>
                                      </p:tavLst>
                                    </p:anim>
                                    <p:anim calcmode="lin" valueType="num">
                                      <p:cBhvr>
                                        <p:cTn id="138" dur="3000" fill="hold"/>
                                        <p:tgtEl>
                                          <p:spTgt spid="11">
                                            <p:txEl>
                                              <p:pRg st="6" end="6"/>
                                            </p:txEl>
                                          </p:spTgt>
                                        </p:tgtEl>
                                        <p:attrNameLst>
                                          <p:attrName>ppt_h</p:attrName>
                                        </p:attrNameLst>
                                      </p:cBhvr>
                                      <p:tavLst>
                                        <p:tav tm="0">
                                          <p:val>
                                            <p:strVal val="#ppt_h"/>
                                          </p:val>
                                        </p:tav>
                                        <p:tav tm="100000">
                                          <p:val>
                                            <p:strVal val="#ppt_h"/>
                                          </p:val>
                                        </p:tav>
                                      </p:tavLst>
                                    </p:anim>
                                    <p:animEffect transition="in" filter="fade">
                                      <p:cBhvr>
                                        <p:cTn id="139" dur="3000"/>
                                        <p:tgtEl>
                                          <p:spTgt spid="11">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allAtOnce" animBg="1"/>
    </p:bldLst>
  </p:timing>
</p:sld>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ODELO PRIORITÁRIO">
  <a:themeElements>
    <a:clrScheme name="Aspecto">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Aspecto">
      <a:fillStyleLst>
        <a:solidFill>
          <a:schemeClr val="phClr"/>
        </a:solidFill>
        <a:gradFill rotWithShape="1">
          <a:gsLst>
            <a:gs pos="0">
              <a:schemeClr val="phClr">
                <a:tint val="65000"/>
                <a:satMod val="270000"/>
              </a:schemeClr>
            </a:gs>
            <a:gs pos="25000">
              <a:schemeClr val="phClr">
                <a:tint val="60000"/>
                <a:satMod val="300000"/>
              </a:schemeClr>
            </a:gs>
            <a:gs pos="100000">
              <a:schemeClr val="phClr">
                <a:tint val="29000"/>
                <a:satMod val="400000"/>
              </a:schemeClr>
            </a:gs>
          </a:gsLst>
          <a:lin ang="16200000" scaled="1"/>
        </a:gradFill>
        <a:gradFill rotWithShape="1">
          <a:gsLst>
            <a:gs pos="0">
              <a:schemeClr val="phClr">
                <a:shade val="45000"/>
                <a:satMod val="155000"/>
              </a:schemeClr>
            </a:gs>
            <a:gs pos="60000">
              <a:schemeClr val="phClr">
                <a:shade val="95000"/>
                <a:satMod val="150000"/>
              </a:schemeClr>
            </a:gs>
            <a:gs pos="100000">
              <a:schemeClr val="phClr">
                <a:tint val="87000"/>
                <a:satMod val="250000"/>
              </a:schemeClr>
            </a:gs>
          </a:gsLst>
          <a:lin ang="16200000" scaled="0"/>
        </a:gradFill>
      </a:fillStyleLst>
      <a:lnStyleLst>
        <a:ln w="9525" cap="flat" cmpd="sng" algn="ctr">
          <a:solidFill>
            <a:schemeClr val="phClr">
              <a:satMod val="150000"/>
            </a:schemeClr>
          </a:solidFill>
          <a:prstDash val="solid"/>
        </a:ln>
        <a:ln w="42500" cap="flat" cmpd="sng" algn="ctr">
          <a:solidFill>
            <a:schemeClr val="phClr"/>
          </a:solidFill>
          <a:prstDash val="solid"/>
        </a:ln>
        <a:ln w="38100" cap="flat" cmpd="sng" algn="ctr">
          <a:solidFill>
            <a:schemeClr val="phClr"/>
          </a:solidFill>
          <a:prstDash val="solid"/>
        </a:ln>
      </a:lnStyleLst>
      <a:effectStyleLst>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effectStyle>
        <a:effectStyle>
          <a:effectLst>
            <a:outerShdw blurRad="65500" dist="38100" dir="5400000" rotWithShape="0">
              <a:srgbClr val="000000">
                <a:alpha val="40000"/>
              </a:srgbClr>
            </a:outerShdw>
          </a:effectLst>
          <a:scene3d>
            <a:camera prst="orthographicFront" fov="0">
              <a:rot lat="0" lon="0" rev="0"/>
            </a:camera>
            <a:lightRig rig="contrasting" dir="t">
              <a:rot lat="0" lon="0" rev="12000000"/>
            </a:lightRig>
          </a:scene3d>
          <a:sp3d prstMaterial="powder">
            <a:bevelT h="508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Viagem">
  <a:themeElements>
    <a:clrScheme name="Elementar">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scritório 2">
      <a:majorFont>
        <a:latin typeface="Calibri"/>
        <a:ea typeface=""/>
        <a:cs typeface=""/>
        <a:font script="Jpan" typeface="HGｺﾞｼｯｸM"/>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mbria"/>
        <a:ea typeface=""/>
        <a:cs typeface=""/>
        <a:font script="Jpan" typeface="HG明朝B"/>
        <a:font script="Hang" typeface="맑은 고딕"/>
        <a:font script="Hans" typeface="黑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Verve">
      <a:fillStyleLst>
        <a:solidFill>
          <a:schemeClr val="phClr"/>
        </a:solidFill>
        <a:gradFill rotWithShape="1">
          <a:gsLst>
            <a:gs pos="0">
              <a:schemeClr val="phClr">
                <a:tint val="10000"/>
                <a:satMod val="300000"/>
              </a:schemeClr>
            </a:gs>
            <a:gs pos="34000">
              <a:schemeClr val="phClr">
                <a:tint val="13500"/>
                <a:satMod val="250000"/>
              </a:schemeClr>
            </a:gs>
            <a:gs pos="100000">
              <a:schemeClr val="phClr">
                <a:tint val="60000"/>
                <a:satMod val="200000"/>
              </a:schemeClr>
            </a:gs>
          </a:gsLst>
          <a:path path="circle">
            <a:fillToRect l="50000" t="155000" r="50000" b="-55000"/>
          </a:path>
        </a:gradFill>
        <a:gradFill rotWithShape="1">
          <a:gsLst>
            <a:gs pos="0">
              <a:schemeClr val="phClr">
                <a:tint val="60000"/>
                <a:satMod val="160000"/>
              </a:schemeClr>
            </a:gs>
            <a:gs pos="46000">
              <a:schemeClr val="phClr">
                <a:tint val="86000"/>
                <a:satMod val="160000"/>
              </a:schemeClr>
            </a:gs>
            <a:gs pos="100000">
              <a:schemeClr val="phClr">
                <a:shade val="40000"/>
                <a:satMod val="160000"/>
              </a:schemeClr>
            </a:gs>
          </a:gsLst>
          <a:path path="circle">
            <a:fillToRect l="50000" t="155000" r="50000" b="-55000"/>
          </a:path>
        </a:gradFill>
      </a:fillStyleLst>
      <a:lnStyleLst>
        <a:ln w="9525" cap="flat" cmpd="sng" algn="ctr">
          <a:solidFill>
            <a:schemeClr val="phClr">
              <a:satMod val="12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63500" dist="25400" dir="14700000" algn="t" rotWithShape="0">
              <a:srgbClr val="000000">
                <a:alpha val="50000"/>
              </a:srgbClr>
            </a:outerShdw>
          </a:effectLst>
        </a:effectStyle>
        <a:effectStyle>
          <a:effectLst>
            <a:outerShdw blurRad="50800" dist="38100" dir="14700000" algn="t" rotWithShape="0">
              <a:srgbClr val="000000">
                <a:alpha val="60000"/>
              </a:srgbClr>
            </a:outerShdw>
          </a:effectLst>
        </a:effectStyle>
        <a:effectStyle>
          <a:effectLst>
            <a:outerShdw blurRad="50800" dist="38100" dir="14700000" algn="t" rotWithShape="0">
              <a:srgbClr val="000000">
                <a:alpha val="60000"/>
              </a:srgbClr>
            </a:outerShdw>
          </a:effectLst>
          <a:scene3d>
            <a:camera prst="orthographicFront" fov="0">
              <a:rot lat="0" lon="0" rev="0"/>
            </a:camera>
            <a:lightRig rig="contrasting" dir="t">
              <a:rot lat="0" lon="0" rev="3600000"/>
            </a:lightRig>
          </a:scene3d>
          <a:sp3d prstMaterial="plastic">
            <a:bevelT w="127000" h="38200" prst="relaxedInset"/>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3.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ESTRADA DO SOL - NOV PUBL - S - 2020</Template>
  <TotalTime>8</TotalTime>
  <Words>474</Words>
  <Application>Microsoft Office PowerPoint</Application>
  <PresentationFormat>Apresentação na tela (16:9)</PresentationFormat>
  <Paragraphs>62</Paragraphs>
  <Slides>7</Slides>
  <Notes>1</Notes>
  <HiddenSlides>0</HiddenSlides>
  <MMClips>0</MMClips>
  <ScaleCrop>false</ScaleCrop>
  <HeadingPairs>
    <vt:vector size="6" baseType="variant">
      <vt:variant>
        <vt:lpstr>Fontes usadas</vt:lpstr>
      </vt:variant>
      <vt:variant>
        <vt:i4>14</vt:i4>
      </vt:variant>
      <vt:variant>
        <vt:lpstr>Tema</vt:lpstr>
      </vt:variant>
      <vt:variant>
        <vt:i4>2</vt:i4>
      </vt:variant>
      <vt:variant>
        <vt:lpstr>Títulos de slides</vt:lpstr>
      </vt:variant>
      <vt:variant>
        <vt:i4>7</vt:i4>
      </vt:variant>
    </vt:vector>
  </HeadingPairs>
  <TitlesOfParts>
    <vt:vector size="23" baseType="lpstr">
      <vt:lpstr>Arial</vt:lpstr>
      <vt:lpstr>Arial Black</vt:lpstr>
      <vt:lpstr>Book Antiqua</vt:lpstr>
      <vt:lpstr>Bradley Hand ITC</vt:lpstr>
      <vt:lpstr>Britannic Bold</vt:lpstr>
      <vt:lpstr>Calibri</vt:lpstr>
      <vt:lpstr>Cambria</vt:lpstr>
      <vt:lpstr>Chiller</vt:lpstr>
      <vt:lpstr>Eras Bold ITC</vt:lpstr>
      <vt:lpstr>Informal Roman</vt:lpstr>
      <vt:lpstr>Kristen ITC</vt:lpstr>
      <vt:lpstr>Maiandra GD</vt:lpstr>
      <vt:lpstr>Times New Roman</vt:lpstr>
      <vt:lpstr>Wingdings 2</vt:lpstr>
      <vt:lpstr>MODELO PRIORITÁRIO</vt:lpstr>
      <vt:lpstr>1_Viagem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Antonio</dc:creator>
  <cp:lastModifiedBy>Antonio</cp:lastModifiedBy>
  <cp:revision>1</cp:revision>
  <dcterms:created xsi:type="dcterms:W3CDTF">2021-07-17T19:35:15Z</dcterms:created>
  <dcterms:modified xsi:type="dcterms:W3CDTF">2021-07-17T19:44:13Z</dcterms:modified>
  <cp:contentStatus/>
</cp:coreProperties>
</file>