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9"/>
  </p:notesMasterIdLst>
  <p:sldIdLst>
    <p:sldId id="315" r:id="rId3"/>
    <p:sldId id="320" r:id="rId4"/>
    <p:sldId id="321" r:id="rId5"/>
    <p:sldId id="322" r:id="rId6"/>
    <p:sldId id="293" r:id="rId7"/>
    <p:sldId id="291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8164"/>
    <a:srgbClr val="99CC00"/>
    <a:srgbClr val="66FFCC"/>
    <a:srgbClr val="AB15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>
      <p:cViewPr varScale="1">
        <p:scale>
          <a:sx n="128" d="100"/>
          <a:sy n="128" d="100"/>
        </p:scale>
        <p:origin x="91" y="1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04/01/2022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35" indent="0" algn="ctr">
              <a:buNone/>
            </a:lvl2pPr>
            <a:lvl3pPr marL="914270" indent="0" algn="ctr">
              <a:buNone/>
            </a:lvl3pPr>
            <a:lvl4pPr marL="1371404" indent="0" algn="ctr">
              <a:buNone/>
            </a:lvl4pPr>
            <a:lvl5pPr marL="1828538" indent="0" algn="ctr">
              <a:buNone/>
            </a:lvl5pPr>
            <a:lvl6pPr marL="2285672" indent="0" algn="ctr">
              <a:buNone/>
            </a:lvl6pPr>
            <a:lvl7pPr marL="2742807" indent="0" algn="ctr">
              <a:buNone/>
            </a:lvl7pPr>
            <a:lvl8pPr marL="3199941" indent="0" algn="ctr">
              <a:buNone/>
            </a:lvl8pPr>
            <a:lvl9pPr marL="3657076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11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7" y="57156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08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10"/>
            <a:ext cx="8458201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7" y="2210322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02214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78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6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6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2" y="4857752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7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80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314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7" y="457201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01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151274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38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64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4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616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859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679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80511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318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155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277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2790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9199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169153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8178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15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3" y="1165623"/>
            <a:ext cx="8686800" cy="339447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2" y="4857757"/>
            <a:ext cx="762000" cy="183357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3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2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5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599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52" indent="-3428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843" indent="-28570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837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599970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10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23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37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599" kern="1200">
          <a:solidFill>
            <a:schemeClr val="tx2"/>
          </a:solidFill>
          <a:latin typeface="+mn-lt"/>
          <a:ea typeface="+mn-ea"/>
          <a:cs typeface="+mn-cs"/>
        </a:defRPr>
      </a:lvl7pPr>
      <a:lvl8pPr marL="342850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599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5643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04/01/2022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013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eusmisumoto.dev/fotos/ai-vem-a-chuva.html" TargetMode="External"/><Relationship Id="rId7" Type="http://schemas.openxmlformats.org/officeDocument/2006/relationships/hyperlink" Target="https://www.diariodecanoas.com.br/_conteudo/2017/08/noticias/rio_grande_do_sul/2156464-encontrado-corpo-de-mestre-do-barco-pesqueiro-desaparecido-em-rio-grande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hyperlink" Target="https://alineinyourbook.blogspot.com/2010/10/chuva-que-bateu-na-janela.html" TargetMode="Externa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0.xml"/><Relationship Id="rId6" Type="http://schemas.openxmlformats.org/officeDocument/2006/relationships/audio" Target="../media/audio3.wav"/><Relationship Id="rId5" Type="http://schemas.openxmlformats.org/officeDocument/2006/relationships/image" Target="../media/image1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7030A0"/>
            </a:gs>
            <a:gs pos="26005">
              <a:srgbClr val="A5A9D7"/>
            </a:gs>
            <a:gs pos="48000">
              <a:srgbClr val="FFC000">
                <a:alpha val="63000"/>
                <a:lumMod val="59000"/>
                <a:lumOff val="41000"/>
              </a:srgb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920A8EBA-E47F-4949-944B-C724D257D23F}"/>
              </a:ext>
            </a:extLst>
          </p:cNvPr>
          <p:cNvSpPr txBox="1"/>
          <p:nvPr/>
        </p:nvSpPr>
        <p:spPr>
          <a:xfrm>
            <a:off x="2818467" y="92198"/>
            <a:ext cx="51315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SONHOS E VENTOS</a:t>
            </a:r>
            <a:endParaRPr lang="pt-BR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4" name="Rectangle 33">
            <a:extLst>
              <a:ext uri="{FF2B5EF4-FFF2-40B4-BE49-F238E27FC236}">
                <a16:creationId xmlns:a16="http://schemas.microsoft.com/office/drawing/2014/main" id="{6A5FAA26-458D-4ECF-8924-CC58E857A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9246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1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2B820922-60D0-4AED-9F66-7102E1C0169B}"/>
              </a:ext>
            </a:extLst>
          </p:cNvPr>
          <p:cNvSpPr/>
          <p:nvPr/>
        </p:nvSpPr>
        <p:spPr>
          <a:xfrm>
            <a:off x="7308305" y="4589637"/>
            <a:ext cx="17372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Avanço </a:t>
            </a:r>
          </a:p>
          <a:p>
            <a:pPr algn="ctr"/>
            <a:r>
              <a:rPr lang="pt-BR" sz="1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1B53557-3ED3-4208-9D16-8571CBE23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8" y="276864"/>
            <a:ext cx="2889397" cy="24307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F794C61-89E2-4AA0-A547-1D88B788D0B5}"/>
              </a:ext>
            </a:extLst>
          </p:cNvPr>
          <p:cNvSpPr txBox="1"/>
          <p:nvPr/>
        </p:nvSpPr>
        <p:spPr>
          <a:xfrm>
            <a:off x="2818467" y="565984"/>
            <a:ext cx="6146021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pt-BR" sz="16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Com qualquer força, é prenúncio de mudanças positivas ... Simbolizam pureza, limpeza, leveza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e </a:t>
            </a:r>
            <a:r>
              <a:rPr lang="pt-BR" sz="16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saúde. Significa que passará por uma fase importante da vida.</a:t>
            </a:r>
          </a:p>
          <a:p>
            <a:pPr algn="ctr"/>
            <a:r>
              <a:rPr lang="pt-BR" sz="16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Se houve problemas recentes, será o momento de irem embora.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CA7503DB-CFDC-463D-8458-85EB5C575C12}"/>
              </a:ext>
            </a:extLst>
          </p:cNvPr>
          <p:cNvSpPr txBox="1"/>
          <p:nvPr/>
        </p:nvSpPr>
        <p:spPr>
          <a:xfrm>
            <a:off x="117494" y="2212063"/>
            <a:ext cx="8866061" cy="2839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  </a:t>
            </a:r>
          </a:p>
          <a:p>
            <a:pPr algn="ctr"/>
            <a:r>
              <a:rPr lang="pt-BR" dirty="0">
                <a:solidFill>
                  <a:schemeClr val="accent5">
                    <a:lumMod val="75000"/>
                  </a:schemeClr>
                </a:solidFill>
                <a:latin typeface="Forte" panose="03060902040502070203" pitchFamily="66" charset="0"/>
                <a:cs typeface="Aharoni" panose="02010803020104030203" pitchFamily="2" charset="-79"/>
              </a:rPr>
              <a:t>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 Soneto que vem a seguir, revigora o modo de enxergar do poeta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JORGE HUMBERTO,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talvez esteja passando por um período de renovação, aderindo novos hábitos, criando novas relações de amizades e perpetuando as de outrora, vislumbrando, quem sabe uma paixão adormecida, quebrando antigos conceitos encontrando-se mais aberto e percepções. Assim, criou: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BOLSINHOS AO VENTO</a:t>
            </a:r>
            <a:endParaRPr lang="pt-BR" sz="2400" dirty="0">
              <a:solidFill>
                <a:srgbClr val="0070C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endParaRPr lang="pt-BR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1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TONINHO VENDRAMINI</a:t>
            </a:r>
          </a:p>
          <a:p>
            <a:pPr algn="ctr"/>
            <a:r>
              <a:rPr lang="pt-BR" sz="1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Escritor   Cronista   Historiador </a:t>
            </a:r>
          </a:p>
        </p:txBody>
      </p:sp>
    </p:spTree>
    <p:extLst>
      <p:ext uri="{BB962C8B-B14F-4D97-AF65-F5344CB8AC3E}">
        <p14:creationId xmlns:p14="http://schemas.microsoft.com/office/powerpoint/2010/main" val="17988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52000">
        <p:zoom/>
        <p:sndAc>
          <p:stSnd loop="1">
            <p:snd r:embed="rId2" name="AABERTURA.wav"/>
          </p:stSnd>
        </p:sndAc>
      </p:transition>
    </mc:Choice>
    <mc:Fallback xmlns="">
      <p:transition spd="slow" advClick="0" advTm="52000">
        <p:zoom/>
        <p:sndAc>
          <p:stSnd loop="1">
            <p:snd r:embed="rId4" name="AABERT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2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25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2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50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25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75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5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FFC000"/>
            </a:gs>
            <a:gs pos="17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7B7E701-AD56-4B74-B305-98C4C8B51476}"/>
              </a:ext>
            </a:extLst>
          </p:cNvPr>
          <p:cNvSpPr/>
          <p:nvPr/>
        </p:nvSpPr>
        <p:spPr>
          <a:xfrm>
            <a:off x="2771800" y="198174"/>
            <a:ext cx="58326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Jokerman" panose="04090605060D06020702" pitchFamily="82" charset="0"/>
              </a:rPr>
              <a:t>BOLSINHOS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Jokerman" panose="04090605060D06020702" pitchFamily="82" charset="0"/>
              </a:rPr>
              <a:t> AO 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Jokerman" panose="04090605060D06020702" pitchFamily="82" charset="0"/>
              </a:rPr>
              <a:t>VENTO</a:t>
            </a:r>
            <a:endParaRPr lang="pt-BR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DFB8B8B-5E4B-4621-8264-6009CAACF421}"/>
              </a:ext>
            </a:extLst>
          </p:cNvPr>
          <p:cNvSpPr txBox="1"/>
          <p:nvPr/>
        </p:nvSpPr>
        <p:spPr>
          <a:xfrm>
            <a:off x="305780" y="4155926"/>
            <a:ext cx="85324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Simbologia de sorte nas novas direções da vida, coragem de mudar de espírito,  ligada à decisão ponderada e às boas escolhas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7DCB792-F553-42AF-B556-E068AB0BCE5E}"/>
              </a:ext>
            </a:extLst>
          </p:cNvPr>
          <p:cNvSpPr txBox="1"/>
          <p:nvPr/>
        </p:nvSpPr>
        <p:spPr>
          <a:xfrm>
            <a:off x="2493182" y="1908346"/>
            <a:ext cx="6551712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Soneto do Renomado poeta Português</a:t>
            </a:r>
          </a:p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Jorge Humberto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realizado em sua cidade natal  05/12/21</a:t>
            </a:r>
          </a:p>
          <a:p>
            <a:pPr algn="ctr"/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sua decisão, o texto está escrito de acordo com a antiga ortografia.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D79D4C0-9BBD-47BE-B0EC-7EEE77FB4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7494"/>
            <a:ext cx="3155246" cy="2748848"/>
          </a:xfrm>
          <a:prstGeom prst="rect">
            <a:avLst/>
          </a:prstGeom>
          <a:effectLst>
            <a:softEdge rad="635000"/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09633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52000">
        <p:fade/>
        <p:sndAc>
          <p:stSnd loop="1">
            <p:snd r:embed="rId2" name="Aeoliah - For Your Love Only.wav"/>
          </p:stSnd>
        </p:sndAc>
      </p:transition>
    </mc:Choice>
    <mc:Fallback xmlns="">
      <p:transition spd="slow" advClick="0" advTm="52000">
        <p:fade/>
        <p:sndAc>
          <p:stSnd loop="1">
            <p:snd r:embed="rId4" name="Aeoliah - For Your Love On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0"/>
                            </p:stCondLst>
                            <p:childTnLst>
                              <p:par>
                                <p:cTn id="5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4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C000"/>
            </a:gs>
            <a:gs pos="67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A190A3E-75A0-491A-8C76-72F7013D24D5}"/>
              </a:ext>
            </a:extLst>
          </p:cNvPr>
          <p:cNvSpPr txBox="1"/>
          <p:nvPr/>
        </p:nvSpPr>
        <p:spPr>
          <a:xfrm>
            <a:off x="2987824" y="2894679"/>
            <a:ext cx="6042294" cy="2031325"/>
          </a:xfrm>
          <a:prstGeom prst="rect">
            <a:avLst/>
          </a:prstGeom>
          <a:noFill/>
        </p:spPr>
        <p:txBody>
          <a:bodyPr wrap="square">
            <a:prstTxWarp prst="textFadeDown">
              <a:avLst/>
            </a:prstTxWarp>
            <a:spAutoFit/>
          </a:bodyPr>
          <a:lstStyle/>
          <a:p>
            <a:pPr algn="ctr"/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 noite escura, que fui quem era?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Afirmar que a erva </a:t>
            </a: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medra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 meu nome esquecera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Jogando à água o lustre da pedra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 ter por resignação, à doença: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 ter por nome, o nome da crença.</a:t>
            </a: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4415811-A8B7-4242-84E9-745A0C858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21552"/>
            <a:ext cx="3850678" cy="27382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2F8FC49-78F8-48D9-A7D8-9C2918644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2995"/>
            <a:ext cx="2294211" cy="29411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CBE0AE8-0E25-4DDF-8766-2B4385BFBB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52995"/>
            <a:ext cx="3240359" cy="29941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D6D9EF8-2C7F-40E1-A622-9A253BA6CB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0" y="2787774"/>
            <a:ext cx="2722394" cy="20313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26E61602-052C-4689-B3D1-87D36769ADEB}"/>
              </a:ext>
            </a:extLst>
          </p:cNvPr>
          <p:cNvSpPr/>
          <p:nvPr/>
        </p:nvSpPr>
        <p:spPr>
          <a:xfrm>
            <a:off x="323528" y="3503299"/>
            <a:ext cx="2062681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Medra</a:t>
            </a:r>
            <a:r>
              <a:rPr lang="pt-B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  <a:p>
            <a:pPr algn="ctr"/>
            <a:r>
              <a:rPr lang="pt-BR" sz="2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Fazer crescer</a:t>
            </a:r>
            <a:endParaRPr lang="pt-B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0354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3000">
        <p:fade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51B8E7A-5D2C-4162-AF60-7EA75DC33F47}"/>
              </a:ext>
            </a:extLst>
          </p:cNvPr>
          <p:cNvSpPr txBox="1"/>
          <p:nvPr/>
        </p:nvSpPr>
        <p:spPr>
          <a:xfrm>
            <a:off x="147672" y="2431916"/>
            <a:ext cx="4565834" cy="2603678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ctr"/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Dizer que já me encontrei, é desejo;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Aonde não cresce ensejo: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Harmónica harmonia em </a:t>
            </a: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solfejo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Quiçá de um almejado beijo -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Beijo; chamado do mar ao largo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Quando tudo já foi ultrapassado.</a:t>
            </a:r>
            <a:b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24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7C7379B-BD36-4ECA-B0F1-E278FF96F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72" y="-236562"/>
            <a:ext cx="2766406" cy="26036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3049AC0-488A-4D05-83A8-AB28D525F0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135" y="226406"/>
            <a:ext cx="2863580" cy="27456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DFC9C6D-FD1D-4C94-8561-3C6641494A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288" y="24135"/>
            <a:ext cx="2997200" cy="5003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B37F3E2E-BD2E-426D-90D8-35FBD74047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863" y="188822"/>
            <a:ext cx="2511896" cy="22939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4E16D2-5E5F-415B-827F-14B65E1757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004" y="2659465"/>
            <a:ext cx="1930648" cy="2413310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275270-51F9-4568-AC3B-00B30309218F}"/>
              </a:ext>
            </a:extLst>
          </p:cNvPr>
          <p:cNvSpPr/>
          <p:nvPr/>
        </p:nvSpPr>
        <p:spPr>
          <a:xfrm>
            <a:off x="5163487" y="3918573"/>
            <a:ext cx="1367682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Solfejo</a:t>
            </a:r>
          </a:p>
          <a:p>
            <a:pPr algn="ctr"/>
            <a:r>
              <a:rPr lang="pt-BR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Conceito </a:t>
            </a:r>
          </a:p>
          <a:p>
            <a:pPr algn="ctr"/>
            <a:r>
              <a:rPr lang="pt-BR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música</a:t>
            </a:r>
          </a:p>
        </p:txBody>
      </p:sp>
    </p:spTree>
    <p:extLst>
      <p:ext uri="{BB962C8B-B14F-4D97-AF65-F5344CB8AC3E}">
        <p14:creationId xmlns:p14="http://schemas.microsoft.com/office/powerpoint/2010/main" val="155140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3000">
        <p:fade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4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4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4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63000">
              <a:schemeClr val="accent2">
                <a:lumMod val="40000"/>
                <a:lumOff val="60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82000">
              <a:schemeClr val="accent5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821973"/>
            <a:ext cx="5561577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500" dirty="0">
              <a:solidFill>
                <a:schemeClr val="accent5">
                  <a:lumMod val="75000"/>
                </a:schemeClr>
              </a:solidFill>
              <a:latin typeface="Forte" panose="03060902040502070203" pitchFamily="66" charset="0"/>
              <a:cs typeface="Aharoni" panose="02010803020104030203" pitchFamily="2" charset="-79"/>
            </a:endParaRPr>
          </a:p>
          <a:p>
            <a:pPr algn="ctr"/>
            <a:endParaRPr lang="pt-BR" sz="135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3BE3406F-BA41-4604-B192-D9EDAEE28846}"/>
              </a:ext>
            </a:extLst>
          </p:cNvPr>
          <p:cNvSpPr txBox="1"/>
          <p:nvPr/>
        </p:nvSpPr>
        <p:spPr>
          <a:xfrm>
            <a:off x="4572000" y="205290"/>
            <a:ext cx="4338537" cy="4832092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Mas, quando chove 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troa, a loa</a:t>
            </a: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b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 julgamos subtil, adiciona</a:t>
            </a:r>
            <a:b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Secretamente, e abotoa</a:t>
            </a:r>
            <a:b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(Simetricamente à Toa)</a:t>
            </a:r>
            <a:b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Os bolsinhos, que vão ao vento…</a:t>
            </a:r>
            <a:b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3D85C6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pt-BR" altLang="pt-BR" sz="28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Sotavento</a:t>
            </a: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- por oposição ao Barlavento!</a:t>
            </a:r>
            <a:endParaRPr kumimoji="0" lang="pt-BR" altLang="pt-BR" sz="2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pt-BR" altLang="pt-BR" sz="1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4D18449-00E7-4DED-A65E-0C89855478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37" y="169487"/>
            <a:ext cx="3059832" cy="20409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34FA6EC-1094-4EDF-94A6-2F5788E8B4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411168">
            <a:off x="2239377" y="169603"/>
            <a:ext cx="2969561" cy="21162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86E4F71-6775-49E6-A102-296953AE5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79512" y="2374025"/>
            <a:ext cx="4104456" cy="226791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4D7CD322-536D-48FA-BAB8-AD660FC116BF}"/>
              </a:ext>
            </a:extLst>
          </p:cNvPr>
          <p:cNvSpPr/>
          <p:nvPr/>
        </p:nvSpPr>
        <p:spPr>
          <a:xfrm>
            <a:off x="611560" y="1986298"/>
            <a:ext cx="4104455" cy="26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1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Troa=Grande Estrondo                 </a:t>
            </a:r>
            <a:r>
              <a:rPr lang="pt-BR" sz="1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Loa=Apologia ao Louvor</a:t>
            </a:r>
            <a:endParaRPr lang="pt-BR" sz="11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8B464C0C-D01A-48E9-8A73-DEA193812156}"/>
              </a:ext>
            </a:extLst>
          </p:cNvPr>
          <p:cNvSpPr/>
          <p:nvPr/>
        </p:nvSpPr>
        <p:spPr>
          <a:xfrm>
            <a:off x="89772" y="4143016"/>
            <a:ext cx="40679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2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Sotavento</a:t>
            </a:r>
            <a:r>
              <a:rPr lang="pt-BR" sz="1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pt-BR" sz="1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Lado do barco que recebe o vento  </a:t>
            </a:r>
          </a:p>
          <a:p>
            <a:pPr algn="ctr"/>
            <a:r>
              <a:rPr lang="pt-BR" sz="1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Barlavento = lado que  solta o vento</a:t>
            </a:r>
          </a:p>
          <a:p>
            <a:pPr algn="ctr"/>
            <a:r>
              <a:rPr lang="pt-BR" sz="1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Expressões utilizadas na região do Algarve em Portugal</a:t>
            </a:r>
            <a:endParaRPr lang="pt-BR" sz="1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4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4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020599" y="392508"/>
            <a:ext cx="405943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 de 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Your</a:t>
            </a:r>
            <a:r>
              <a:rPr lang="pt-BR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 Love Only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err="1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Aleoliah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algn="ctr">
              <a:defRPr/>
            </a:pPr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Encerramento</a:t>
            </a:r>
            <a:r>
              <a:rPr lang="pt-BR" sz="1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  </a:t>
            </a:r>
            <a:endParaRPr lang="pt-BR" b="1" i="1" dirty="0">
              <a:solidFill>
                <a:srgbClr val="FFFF00"/>
              </a:solidFill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Try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</a:t>
            </a:r>
            <a:r>
              <a:rPr kumimoji="0" lang="pt-BR" b="1" i="1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to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</a:t>
            </a:r>
            <a:r>
              <a:rPr kumimoji="0" lang="pt-BR" b="1" i="1" u="none" strike="noStrike" kern="1200" cap="none" spc="0" normalizeH="0" baseline="0" noProof="0" dirty="0" err="1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Remember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Andy Williams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337942" y="3784190"/>
            <a:ext cx="8435094" cy="119263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</a:t>
            </a:r>
            <a:r>
              <a:rPr kumimoji="0" lang="pt-BR" sz="1600" b="0" i="0" u="sng" strike="noStrike" kern="1200" cap="none" spc="0" normalizeH="0" baseline="0" noProof="0" dirty="0">
                <a:ln w="0"/>
                <a:solidFill>
                  <a:srgbClr val="629DD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://vendraminiletras.blogspot.com</a:t>
            </a: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/</a:t>
            </a:r>
            <a:endParaRPr kumimoji="0" lang="pt-BR" sz="1600" b="0" i="0" u="sng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www.sergrasan.com/toninhovendraminislides/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-  ACADÊMICO  28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996" y="187699"/>
            <a:ext cx="3340558" cy="3281186"/>
          </a:xfrm>
          <a:prstGeom prst="rect">
            <a:avLst/>
          </a:prstGeom>
          <a:ln w="38100">
            <a:noFill/>
          </a:ln>
          <a:effectLst>
            <a:softEdge rad="317500"/>
          </a:effectLst>
          <a:scene3d>
            <a:camera prst="perspectiveBelow"/>
            <a:lightRig rig="threePt" dir="t"/>
          </a:scene3d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749436D4-FF8C-4943-B93B-26607F4D0CD2}"/>
              </a:ext>
            </a:extLst>
          </p:cNvPr>
          <p:cNvSpPr txBox="1"/>
          <p:nvPr/>
        </p:nvSpPr>
        <p:spPr>
          <a:xfrm>
            <a:off x="5380898" y="2802046"/>
            <a:ext cx="344265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 ROTEIRO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rgbClr val="5AA2AE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VENDRAMINI  </a:t>
            </a:r>
            <a:endParaRPr kumimoji="0" lang="pt-BR" sz="1600" b="1" i="1" u="sng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rgbClr val="5AA2AE">
                    <a:lumMod val="60000"/>
                    <a:lumOff val="40000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0074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:wheel spokes="8"/>
        <p:sndAc>
          <p:stSnd loop="1">
            <p:snd r:embed="rId2" name="Andy Williams - Try To Remember 1.wav"/>
          </p:stSnd>
        </p:sndAc>
      </p:transition>
    </mc:Choice>
    <mc:Fallback xmlns="">
      <p:transition spd="slow" advClick="0" advTm="180000">
        <p:wheel spokes="8"/>
        <p:sndAc>
          <p:stSnd loop="1">
            <p:snd r:embed="rId6" name="Andy Williams - Try To Remembe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250"/>
                            </p:stCondLst>
                            <p:childTnLst>
                              <p:par>
                                <p:cTn id="6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250"/>
                            </p:stCondLst>
                            <p:childTnLst>
                              <p:par>
                                <p:cTn id="7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250"/>
                            </p:stCondLst>
                            <p:childTnLst>
                              <p:par>
                                <p:cTn id="7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BOLSINHOS AO VENTO</Template>
  <TotalTime>44</TotalTime>
  <Words>424</Words>
  <Application>Microsoft Office PowerPoint</Application>
  <PresentationFormat>Apresentação na tela (16:9)</PresentationFormat>
  <Paragraphs>55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3" baseType="lpstr">
      <vt:lpstr>Aharoni</vt:lpstr>
      <vt:lpstr>arial</vt:lpstr>
      <vt:lpstr>Arial Black</vt:lpstr>
      <vt:lpstr>Bradley Hand ITC</vt:lpstr>
      <vt:lpstr>Britannic Bold</vt:lpstr>
      <vt:lpstr>Calibri</vt:lpstr>
      <vt:lpstr>Cambria</vt:lpstr>
      <vt:lpstr>Comic Sans MS</vt:lpstr>
      <vt:lpstr>David</vt:lpstr>
      <vt:lpstr>Forte</vt:lpstr>
      <vt:lpstr>Jokerman</vt:lpstr>
      <vt:lpstr>Lucida Handwriting</vt:lpstr>
      <vt:lpstr>Maiandra GD</vt:lpstr>
      <vt:lpstr>MV Boli</vt:lpstr>
      <vt:lpstr>Wingdings 2</vt:lpstr>
      <vt:lpstr>2_Viagem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2022-01-04T13:09:08Z</dcterms:created>
  <dcterms:modified xsi:type="dcterms:W3CDTF">2022-01-04T13:53:22Z</dcterms:modified>
</cp:coreProperties>
</file>