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7"/>
  </p:notesMasterIdLst>
  <p:sldIdLst>
    <p:sldId id="316" r:id="rId4"/>
    <p:sldId id="262" r:id="rId5"/>
    <p:sldId id="259" r:id="rId6"/>
    <p:sldId id="257" r:id="rId7"/>
    <p:sldId id="276" r:id="rId8"/>
    <p:sldId id="260" r:id="rId9"/>
    <p:sldId id="264" r:id="rId10"/>
    <p:sldId id="265" r:id="rId11"/>
    <p:sldId id="266" r:id="rId12"/>
    <p:sldId id="267" r:id="rId13"/>
    <p:sldId id="268" r:id="rId14"/>
    <p:sldId id="269" r:id="rId15"/>
    <p:sldId id="318" r:id="rId16"/>
  </p:sldIdLst>
  <p:sldSz cx="10160000" cy="5715000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320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>
        <p:scale>
          <a:sx n="113" d="100"/>
          <a:sy n="113" d="100"/>
        </p:scale>
        <p:origin x="254" y="-5"/>
      </p:cViewPr>
      <p:guideLst>
        <p:guide orient="horz" pos="1800"/>
        <p:guide pos="320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CF9FAA-BB49-4359-BDA2-C048E76142CF}" type="doc">
      <dgm:prSet loTypeId="urn:microsoft.com/office/officeart/2008/layout/AccentedPicture" loCatId="picture" qsTypeId="urn:microsoft.com/office/officeart/2005/8/quickstyle/simple1" qsCatId="simple" csTypeId="urn:microsoft.com/office/officeart/2005/8/colors/accent1_2" csCatId="accent1" phldr="1"/>
      <dgm:spPr/>
    </dgm:pt>
    <dgm:pt modelId="{F54FAD20-1E4E-456B-9149-5D0941F12A72}">
      <dgm:prSet phldrT="[Texto]" custT="1"/>
      <dgm:spPr/>
      <dgm:t>
        <a:bodyPr/>
        <a:lstStyle/>
        <a:p>
          <a:endParaRPr lang="pt-BR" sz="1600" b="1" dirty="0">
            <a:solidFill>
              <a:srgbClr val="FFC000"/>
            </a:solidFill>
          </a:endParaRPr>
        </a:p>
      </dgm:t>
    </dgm:pt>
    <dgm:pt modelId="{CAC5A92B-E7EA-474A-A8CF-70C2233A3C92}" type="sibTrans" cxnId="{0F946F2E-42F1-43EC-962F-ED5486083CA7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>
          <a:solidFill>
            <a:schemeClr val="tx2">
              <a:lumMod val="60000"/>
              <a:lumOff val="40000"/>
            </a:schemeClr>
          </a:solidFill>
        </a:ln>
        <a:scene3d>
          <a:camera prst="isometricOffAxis2Left"/>
          <a:lightRig rig="threePt" dir="t"/>
        </a:scene3d>
      </dgm:spPr>
      <dgm:t>
        <a:bodyPr/>
        <a:lstStyle/>
        <a:p>
          <a:endParaRPr lang="pt-BR"/>
        </a:p>
      </dgm:t>
    </dgm:pt>
    <dgm:pt modelId="{E9B59C41-0404-4969-84C6-547755336789}" type="parTrans" cxnId="{0F946F2E-42F1-43EC-962F-ED5486083CA7}">
      <dgm:prSet/>
      <dgm:spPr/>
      <dgm:t>
        <a:bodyPr/>
        <a:lstStyle/>
        <a:p>
          <a:endParaRPr lang="pt-BR"/>
        </a:p>
      </dgm:t>
    </dgm:pt>
    <dgm:pt modelId="{3EB36329-AE8E-43FF-B084-06BA86B0B285}" type="pres">
      <dgm:prSet presAssocID="{47CF9FAA-BB49-4359-BDA2-C048E76142CF}" presName="Name0" presStyleCnt="0">
        <dgm:presLayoutVars>
          <dgm:dir/>
        </dgm:presLayoutVars>
      </dgm:prSet>
      <dgm:spPr/>
    </dgm:pt>
    <dgm:pt modelId="{1BFD06B9-E2E1-4F8B-949B-47AA188786D3}" type="pres">
      <dgm:prSet presAssocID="{CAC5A92B-E7EA-474A-A8CF-70C2233A3C92}" presName="picture_1" presStyleLbl="bgImgPlace1" presStyleIdx="0" presStyleCnt="1" custLinFactNeighborX="20977" custLinFactNeighborY="-10256"/>
      <dgm:spPr/>
    </dgm:pt>
    <dgm:pt modelId="{1349686C-2CF9-478C-AB4E-82ED74271C19}" type="pres">
      <dgm:prSet presAssocID="{F54FAD20-1E4E-456B-9149-5D0941F12A72}" presName="text_1" presStyleLbl="node1" presStyleIdx="0" presStyleCnt="0" custScaleX="137485" custScaleY="40962" custLinFactNeighborX="9496" custLinFactNeighborY="216">
        <dgm:presLayoutVars>
          <dgm:bulletEnabled val="1"/>
        </dgm:presLayoutVars>
      </dgm:prSet>
      <dgm:spPr/>
    </dgm:pt>
    <dgm:pt modelId="{4047EAF9-91B8-440C-A410-27C89123CED8}" type="pres">
      <dgm:prSet presAssocID="{47CF9FAA-BB49-4359-BDA2-C048E76142CF}" presName="maxNode" presStyleCnt="0"/>
      <dgm:spPr/>
    </dgm:pt>
    <dgm:pt modelId="{1F75A998-7CEE-48F1-907F-B8F12F1FB101}" type="pres">
      <dgm:prSet presAssocID="{47CF9FAA-BB49-4359-BDA2-C048E76142CF}" presName="Name33" presStyleCnt="0"/>
      <dgm:spPr/>
    </dgm:pt>
  </dgm:ptLst>
  <dgm:cxnLst>
    <dgm:cxn modelId="{0F946F2E-42F1-43EC-962F-ED5486083CA7}" srcId="{47CF9FAA-BB49-4359-BDA2-C048E76142CF}" destId="{F54FAD20-1E4E-456B-9149-5D0941F12A72}" srcOrd="0" destOrd="0" parTransId="{E9B59C41-0404-4969-84C6-547755336789}" sibTransId="{CAC5A92B-E7EA-474A-A8CF-70C2233A3C92}"/>
    <dgm:cxn modelId="{E914373F-1CB7-46BD-8A23-BDAE3B4ED7B8}" type="presOf" srcId="{47CF9FAA-BB49-4359-BDA2-C048E76142CF}" destId="{3EB36329-AE8E-43FF-B084-06BA86B0B285}" srcOrd="0" destOrd="0" presId="urn:microsoft.com/office/officeart/2008/layout/AccentedPicture"/>
    <dgm:cxn modelId="{B5FDA162-8996-4553-AA9D-B6BDFE198E87}" type="presOf" srcId="{F54FAD20-1E4E-456B-9149-5D0941F12A72}" destId="{1349686C-2CF9-478C-AB4E-82ED74271C19}" srcOrd="0" destOrd="0" presId="urn:microsoft.com/office/officeart/2008/layout/AccentedPicture"/>
    <dgm:cxn modelId="{C408F644-3A37-4DCD-8471-1197DC9E253E}" type="presOf" srcId="{CAC5A92B-E7EA-474A-A8CF-70C2233A3C92}" destId="{1BFD06B9-E2E1-4F8B-949B-47AA188786D3}" srcOrd="0" destOrd="0" presId="urn:microsoft.com/office/officeart/2008/layout/AccentedPicture"/>
    <dgm:cxn modelId="{F30C0053-AA33-4378-82F0-D57147FD99B1}" type="presParOf" srcId="{3EB36329-AE8E-43FF-B084-06BA86B0B285}" destId="{1BFD06B9-E2E1-4F8B-949B-47AA188786D3}" srcOrd="0" destOrd="0" presId="urn:microsoft.com/office/officeart/2008/layout/AccentedPicture"/>
    <dgm:cxn modelId="{C0AB6CE0-5176-44A7-8073-D80A016356CD}" type="presParOf" srcId="{3EB36329-AE8E-43FF-B084-06BA86B0B285}" destId="{1349686C-2CF9-478C-AB4E-82ED74271C19}" srcOrd="1" destOrd="0" presId="urn:microsoft.com/office/officeart/2008/layout/AccentedPicture"/>
    <dgm:cxn modelId="{672403CE-1933-4780-8E39-D5CA08DA1F92}" type="presParOf" srcId="{3EB36329-AE8E-43FF-B084-06BA86B0B285}" destId="{4047EAF9-91B8-440C-A410-27C89123CED8}" srcOrd="2" destOrd="0" presId="urn:microsoft.com/office/officeart/2008/layout/AccentedPicture"/>
    <dgm:cxn modelId="{65DC1316-BEB5-47C2-A0A9-C58800730574}" type="presParOf" srcId="{4047EAF9-91B8-440C-A410-27C89123CED8}" destId="{1F75A998-7CEE-48F1-907F-B8F12F1FB101}" srcOrd="0" destOrd="0" presId="urn:microsoft.com/office/officeart/2008/layout/AccentedPicture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FD06B9-E2E1-4F8B-949B-47AA188786D3}">
      <dsp:nvSpPr>
        <dsp:cNvPr id="0" name=""/>
        <dsp:cNvSpPr/>
      </dsp:nvSpPr>
      <dsp:spPr>
        <a:xfrm>
          <a:off x="1456054" y="0"/>
          <a:ext cx="2201716" cy="2808312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 w="25400" cap="flat" cmpd="sng" algn="ctr">
          <a:solidFill>
            <a:schemeClr val="tx2">
              <a:lumMod val="60000"/>
              <a:lumOff val="40000"/>
            </a:schemeClr>
          </a:solidFill>
          <a:prstDash val="solid"/>
        </a:ln>
        <a:effectLst/>
        <a:scene3d>
          <a:camera prst="isometricOffAxis2Left"/>
          <a:lightRig rig="threePt" dir="t"/>
        </a:scene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49686C-2CF9-478C-AB4E-82ED74271C19}">
      <dsp:nvSpPr>
        <dsp:cNvPr id="0" name=""/>
        <dsp:cNvSpPr/>
      </dsp:nvSpPr>
      <dsp:spPr>
        <a:xfrm>
          <a:off x="925510" y="1624355"/>
          <a:ext cx="2330813" cy="690204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b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1600" b="1" kern="1200" dirty="0">
            <a:solidFill>
              <a:srgbClr val="FFC000"/>
            </a:solidFill>
          </a:endParaRPr>
        </a:p>
      </dsp:txBody>
      <dsp:txXfrm>
        <a:off x="925510" y="1624355"/>
        <a:ext cx="2330813" cy="6902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ccentedPicture">
  <dgm:title val=""/>
  <dgm:desc val=""/>
  <dgm:catLst>
    <dgm:cat type="picture" pri="1000"/>
    <dgm:cat type="pictureconver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</dgm:varLst>
    <dgm:alg type="composite"/>
    <dgm:shape xmlns:r="http://schemas.openxmlformats.org/officeDocument/2006/relationships" r:blip="">
      <dgm:adjLst/>
    </dgm:shape>
    <dgm:choose name="Name1">
      <dgm:if name="Name2" axis="ch" ptType="node" func="cnt" op="lte" val="1">
        <dgm:constrLst>
          <dgm:constr type="h" for="ch" forName="picture_1" refType="h"/>
          <dgm:constr type="w" for="ch" forName="picture_1" refType="h" refFor="ch" refForName="picture_1" op="equ" fact="0.784"/>
          <dgm:constr type="l" for="ch" forName="picture_1"/>
          <dgm:constr type="t" for="ch" forName="picture_1"/>
          <dgm:constr type="w" for="ch" forName="text_1" refType="w" refFor="ch" refForName="picture_1" fact="0.77"/>
          <dgm:constr type="h" for="ch" forName="text_1" refType="h" refFor="ch" refForName="picture_1" fact="0.6"/>
          <dgm:constr type="l" for="ch" forName="text_1" refType="w" refFor="ch" refForName="picture_1" fact="0.04"/>
          <dgm:constr type="t" for="ch" forName="text_1" refType="h" refFor="ch" refForName="picture_1" fact="0.4"/>
        </dgm:constrLst>
      </dgm:if>
      <dgm:if name="Name3" axis="ch" ptType="node" func="cnt" op="lte" val="5">
        <dgm:choose name="Name4">
          <dgm:if name="Name5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6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if>
      <dgm:else name="Name7">
        <dgm:choose name="Name8">
          <dgm:if name="Name9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10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else>
    </dgm:choose>
    <dgm:forEach name="Name11" axis="ch" ptType="sibTrans" hideLastTrans="0" cnt="1">
      <dgm:layoutNode name="picture_1" styleLbl="bgImgPlace1">
        <dgm:alg type="sp"/>
        <dgm:shape xmlns:r="http://schemas.openxmlformats.org/officeDocument/2006/relationships" type="roundRect" r:blip="" blipPhldr="1">
          <dgm:adjLst/>
        </dgm:shape>
        <dgm:presOf axis="self"/>
      </dgm:layoutNode>
    </dgm:forEach>
    <dgm:forEach name="Name12" axis="ch" ptType="node" cnt="1">
      <dgm:layoutNode name="text_1" styleLbl="node1">
        <dgm:varLst>
          <dgm:bulletEnabled val="1"/>
        </dgm:varLst>
        <dgm:choose name="Name13">
          <dgm:if name="Name14" func="var" arg="dir" op="equ" val="norm">
            <dgm:alg type="tx">
              <dgm:param type="txAnchorVert" val="b"/>
              <dgm:param type="parTxLTRAlign" val="l"/>
              <dgm:param type="shpTxLTRAlignCh" val="l"/>
              <dgm:param type="parTxRTLAlign" val="l"/>
              <dgm:param type="shpTxRTLAlignCh" val="l"/>
            </dgm:alg>
          </dgm:if>
          <dgm:else name="Name15">
            <dgm:alg type="tx">
              <dgm:param type="txAnchorVert" val="b"/>
              <dgm:param type="parTxLTRAlign" val="r"/>
              <dgm:param type="shpTxLTRAlignCh" val="r"/>
              <dgm:param type="parTxRTLAlign" val="r"/>
              <dgm:param type="shpTxRTLAlignCh" val="r"/>
            </dgm:alg>
          </dgm:else>
        </dgm:choose>
        <dgm:shape xmlns:r="http://schemas.openxmlformats.org/officeDocument/2006/relationships" type="rect" r:blip="" hideGeom="1">
          <dgm:adjLst/>
        </dgm:shape>
        <dgm:presOf axis="desOrSelf" ptType="node"/>
        <dgm:constrLst>
          <dgm:constr type="primFontSz" val="65"/>
          <dgm:constr type="lMarg" refType="primFontSz" fact="0.2"/>
          <dgm:constr type="rMarg" refType="primFontSz" fact="0.2"/>
          <dgm:constr type="tMarg" refType="primFontSz" fact="0.2"/>
          <dgm:constr type="bMarg" refType="primFontSz" fact="0.2"/>
        </dgm:constrLst>
        <dgm:ruleLst>
          <dgm:rule type="primFontSz" val="5" fact="NaN" max="NaN"/>
        </dgm:ruleLst>
      </dgm:layoutNode>
    </dgm:forEach>
    <dgm:choose name="Name16">
      <dgm:if name="Name17" axis="ch" ptType="node" func="cnt" op="gte" val="2">
        <dgm:layoutNode name="linV">
          <dgm:choose name="Name18">
            <dgm:if name="Name19" func="var" arg="dir" op="equ" val="norm">
              <dgm:alg type="lin">
                <dgm:param type="linDir" val="fromT"/>
                <dgm:param type="vertAlign" val="t"/>
                <dgm:param type="fallback" val="1D"/>
                <dgm:param type="horzAlign" val="l"/>
                <dgm:param type="nodeHorzAlign" val="l"/>
              </dgm:alg>
            </dgm:if>
            <dgm:else name="Name20">
              <dgm:alg type="lin">
                <dgm:param type="linDir" val="fromT"/>
                <dgm:param type="vertAlign" val="t"/>
                <dgm:param type="fallback" val="1D"/>
                <dgm:param type="horzAlign" val="r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constrLst>
            <dgm:constr type="w" for="ch" forName="spaceV" val="1"/>
            <dgm:constr type="w" for="ch" forName="pair" refType="w" op="equ"/>
            <dgm:constr type="w" for="des" forName="desText" op="equ"/>
            <dgm:constr type="primFontSz" for="des" forName="desText" op="equ" val="65"/>
          </dgm:constrLst>
          <dgm:forEach name="Name21" axis="ch" ptType="node" st="2">
            <dgm:layoutNode name="pair">
              <dgm:alg type="composite"/>
              <dgm:shape xmlns:r="http://schemas.openxmlformats.org/officeDocument/2006/relationships" r:blip="">
                <dgm:adjLst/>
              </dgm:shape>
              <dgm:choose name="Name22">
                <dgm:if name="Name23" func="var" arg="dir" op="equ" val="norm">
                  <dgm:constrLst>
                    <dgm:constr type="userC"/>
                    <dgm:constr type="l" for="ch" forName="spaceH"/>
                    <dgm:constr type="r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l" for="ch" forName="desTextWrapper" refType="r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if>
                <dgm:else name="Name24">
                  <dgm:constrLst>
                    <dgm:constr type="userC"/>
                    <dgm:constr type="r" for="ch" forName="spaceH" refType="w"/>
                    <dgm:constr type="l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r" for="ch" forName="desTextWrapper" refType="l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else>
              </dgm:choose>
              <dgm:layoutNode name="spaceH">
                <dgm:alg type="sp"/>
                <dgm:shape xmlns:r="http://schemas.openxmlformats.org/officeDocument/2006/relationships" type="rect" r:blip="" hideGeom="1">
                  <dgm:adjLst/>
                </dgm:shape>
                <dgm:presOf/>
              </dgm:layoutNode>
              <dgm:layoutNode name="desPictures" styleLbl="alignImgPlace1">
                <dgm:alg type="sp"/>
                <dgm:shape xmlns:r="http://schemas.openxmlformats.org/officeDocument/2006/relationships" type="ellipse" r:blip="" blipPhldr="1">
                  <dgm:adjLst/>
                </dgm:shape>
                <dgm:presOf/>
              </dgm:layoutNode>
              <dgm:layoutNode name="desTextWrapper">
                <dgm:choose name="Name25">
                  <dgm:if name="Name26" func="var" arg="dir" op="equ" val="norm">
                    <dgm:alg type="lin">
                      <dgm:param type="horzAlign" val="l"/>
                    </dgm:alg>
                  </dgm:if>
                  <dgm:else name="Name27">
                    <dgm:alg type="lin">
                      <dgm:param type="horzAlign" val="r"/>
                    </dgm:alg>
                  </dgm:else>
                </dgm:choose>
                <dgm:layoutNode name="desText" styleLbl="revTx">
                  <dgm:varLst>
                    <dgm:bulletEnabled val="1"/>
                  </dgm:varLst>
                  <dgm:choose name="Name28">
                    <dgm:if name="Name29" func="var" arg="dir" op="equ" val="norm">
                      <dgm:alg type="tx">
                        <dgm:param type="parTxLTRAlign" val="l"/>
                        <dgm:param type="shpTxLTRAlignCh" val="l"/>
                        <dgm:param type="parTxRTLAlign" val="r"/>
                        <dgm:param type="shpTxRTLAlignCh" val="r"/>
                      </dgm:alg>
                    </dgm:if>
                    <dgm:else name="Name30">
                      <dgm:alg type="tx">
                        <dgm:param type="parTxLTRAlign" val="r"/>
                        <dgm:param type="shpTxLTRAlignCh" val="r"/>
                        <dgm:param type="parTxRTLAlign" val="r"/>
                        <dgm:param type="shpTxRTLAlignCh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userW"/>
                    <dgm:constr type="w" refType="userW" fact="0.1"/>
                    <dgm:constr type="lMarg" refType="primFontSz" fact="0.2"/>
                    <dgm:constr type="rMarg" refType="primFontSz" fact="0.2"/>
                    <dgm:constr type="tMarg" refType="primFontSz" fact="0.1"/>
                    <dgm:constr type="bMarg" refType="primFontSz" fact="0.1"/>
                  </dgm:constrLst>
                  <dgm:ruleLst>
                    <dgm:rule type="w" val="NaN" fact="1" max="NaN"/>
                    <dgm:rule type="primFontSz" val="5" fact="NaN" max="NaN"/>
                  </dgm:ruleLst>
                </dgm:layoutNode>
              </dgm:layoutNode>
            </dgm:layoutNode>
            <dgm:forEach name="Name31" axis="followSib" ptType="sibTrans" cnt="1">
              <dgm:layoutNode name="spaceV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forEach>
          </dgm:forEach>
        </dgm:layoutNode>
      </dgm:if>
      <dgm:else name="Name32"/>
    </dgm:choose>
    <dgm:layoutNode name="maxNode">
      <dgm:alg type="lin"/>
      <dgm:shape xmlns:r="http://schemas.openxmlformats.org/officeDocument/2006/relationships" r:blip="">
        <dgm:adjLst/>
      </dgm:shape>
      <dgm:presOf/>
      <dgm:constrLst>
        <dgm:constr type="w" for="ch"/>
        <dgm:constr type="h" for="ch"/>
      </dgm:constrLst>
      <dgm:layoutNode name="Name33">
        <dgm:alg type="sp"/>
        <dgm:shape xmlns:r="http://schemas.openxmlformats.org/officeDocument/2006/relationships" r:blip="">
          <dgm:adjLst/>
        </dgm:shape>
        <dgm:presOf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27CFFC-19EB-4B0D-8A86-47DF24AC96DA}" type="datetimeFigureOut">
              <a:rPr lang="pt-BR" smtClean="0"/>
              <a:t>01/05/2021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B43DDA-94D3-4A9A-8E51-3CF59C5715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483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912225-7413-4A69-B3EB-055C1C10C34F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751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2000" y="1775357"/>
            <a:ext cx="8636000" cy="1225021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238500"/>
            <a:ext cx="71120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7AC5D-B279-41F0-9C0C-C589E2130683}" type="datetimeFigureOut">
              <a:rPr lang="fr-CA"/>
              <a:pPr>
                <a:defRPr/>
              </a:pPr>
              <a:t>2021-05-01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FEABDA-6EE3-4539-866B-C791C2E33CFA}" type="slidenum">
              <a:rPr lang="fr-CA" altLang="pt-BR"/>
              <a:pPr/>
              <a:t>‹nº›</a:t>
            </a:fld>
            <a:endParaRPr lang="fr-CA" altLang="pt-BR"/>
          </a:p>
        </p:txBody>
      </p:sp>
    </p:spTree>
    <p:extLst>
      <p:ext uri="{BB962C8B-B14F-4D97-AF65-F5344CB8AC3E}">
        <p14:creationId xmlns:p14="http://schemas.microsoft.com/office/powerpoint/2010/main" val="4210579741"/>
      </p:ext>
    </p:extLst>
  </p:cSld>
  <p:clrMapOvr>
    <a:masterClrMapping/>
  </p:clrMapOvr>
  <p:transition spd="slow" advTm="12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88251-21BC-478A-AD21-218746080338}" type="datetimeFigureOut">
              <a:rPr lang="fr-CA"/>
              <a:pPr>
                <a:defRPr/>
              </a:pPr>
              <a:t>2021-05-01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82BF37-0A21-4E7A-A11F-77B691A0D081}" type="slidenum">
              <a:rPr lang="fr-CA" altLang="pt-BR"/>
              <a:pPr/>
              <a:t>‹nº›</a:t>
            </a:fld>
            <a:endParaRPr lang="fr-CA" altLang="pt-BR"/>
          </a:p>
        </p:txBody>
      </p:sp>
    </p:spTree>
    <p:extLst>
      <p:ext uri="{BB962C8B-B14F-4D97-AF65-F5344CB8AC3E}">
        <p14:creationId xmlns:p14="http://schemas.microsoft.com/office/powerpoint/2010/main" val="3954785341"/>
      </p:ext>
    </p:extLst>
  </p:cSld>
  <p:clrMapOvr>
    <a:masterClrMapping/>
  </p:clrMapOvr>
  <p:transition spd="slow" advTm="12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02570" y="3672420"/>
            <a:ext cx="86360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02570" y="2422261"/>
            <a:ext cx="86360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E1751-EE5C-4295-8BCD-2ADAA20A6FB9}" type="datetimeFigureOut">
              <a:rPr lang="fr-CA"/>
              <a:pPr>
                <a:defRPr/>
              </a:pPr>
              <a:t>2021-05-01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4CA023-38B2-4483-9BEC-3CDF52B8320F}" type="slidenum">
              <a:rPr lang="fr-CA" altLang="pt-BR"/>
              <a:pPr/>
              <a:t>‹nº›</a:t>
            </a:fld>
            <a:endParaRPr lang="fr-CA" altLang="pt-BR"/>
          </a:p>
        </p:txBody>
      </p:sp>
    </p:spTree>
    <p:extLst>
      <p:ext uri="{BB962C8B-B14F-4D97-AF65-F5344CB8AC3E}">
        <p14:creationId xmlns:p14="http://schemas.microsoft.com/office/powerpoint/2010/main" val="1499748939"/>
      </p:ext>
    </p:extLst>
  </p:cSld>
  <p:clrMapOvr>
    <a:masterClrMapping/>
  </p:clrMapOvr>
  <p:transition spd="slow" advTm="12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8000" y="1333500"/>
            <a:ext cx="4487333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64667" y="1333500"/>
            <a:ext cx="4487333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4FF51-3A56-45E4-A441-8FE4019A16BB}" type="datetimeFigureOut">
              <a:rPr lang="fr-CA"/>
              <a:pPr>
                <a:defRPr/>
              </a:pPr>
              <a:t>2021-05-01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17FE98-7426-40A4-A05F-4EBAB5081DB4}" type="slidenum">
              <a:rPr lang="fr-CA" altLang="pt-BR"/>
              <a:pPr/>
              <a:t>‹nº›</a:t>
            </a:fld>
            <a:endParaRPr lang="fr-CA" altLang="pt-BR"/>
          </a:p>
        </p:txBody>
      </p:sp>
    </p:spTree>
    <p:extLst>
      <p:ext uri="{BB962C8B-B14F-4D97-AF65-F5344CB8AC3E}">
        <p14:creationId xmlns:p14="http://schemas.microsoft.com/office/powerpoint/2010/main" val="2528450201"/>
      </p:ext>
    </p:extLst>
  </p:cSld>
  <p:clrMapOvr>
    <a:masterClrMapping/>
  </p:clrMapOvr>
  <p:transition spd="slow" advTm="12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8000" y="1279261"/>
            <a:ext cx="448909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8000" y="1812396"/>
            <a:ext cx="448909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61143" y="1279261"/>
            <a:ext cx="4490861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61143" y="1812396"/>
            <a:ext cx="4490861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A9A99-7C9A-472A-A298-516337A829E0}" type="datetimeFigureOut">
              <a:rPr lang="fr-CA"/>
              <a:pPr>
                <a:defRPr/>
              </a:pPr>
              <a:t>2021-05-01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22C09C-8854-4324-A3C6-5267F50B4DAA}" type="slidenum">
              <a:rPr lang="fr-CA" altLang="pt-BR"/>
              <a:pPr/>
              <a:t>‹nº›</a:t>
            </a:fld>
            <a:endParaRPr lang="fr-CA" altLang="pt-BR"/>
          </a:p>
        </p:txBody>
      </p:sp>
    </p:spTree>
    <p:extLst>
      <p:ext uri="{BB962C8B-B14F-4D97-AF65-F5344CB8AC3E}">
        <p14:creationId xmlns:p14="http://schemas.microsoft.com/office/powerpoint/2010/main" val="1978371178"/>
      </p:ext>
    </p:extLst>
  </p:cSld>
  <p:clrMapOvr>
    <a:masterClrMapping/>
  </p:clrMapOvr>
  <p:transition spd="slow" advTm="12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1A28A-3766-4703-9354-80D1FC57EAD7}" type="datetimeFigureOut">
              <a:rPr lang="fr-CA"/>
              <a:pPr>
                <a:defRPr/>
              </a:pPr>
              <a:t>2021-05-01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F6214E-7173-46A6-BAC0-EF69A4B79918}" type="slidenum">
              <a:rPr lang="fr-CA" altLang="pt-BR"/>
              <a:pPr/>
              <a:t>‹nº›</a:t>
            </a:fld>
            <a:endParaRPr lang="fr-CA" altLang="pt-BR"/>
          </a:p>
        </p:txBody>
      </p:sp>
    </p:spTree>
    <p:extLst>
      <p:ext uri="{BB962C8B-B14F-4D97-AF65-F5344CB8AC3E}">
        <p14:creationId xmlns:p14="http://schemas.microsoft.com/office/powerpoint/2010/main" val="3078662905"/>
      </p:ext>
    </p:extLst>
  </p:cSld>
  <p:clrMapOvr>
    <a:masterClrMapping/>
  </p:clrMapOvr>
  <p:transition spd="slow" advTm="12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93AA2-8488-4303-8985-74508219F35E}" type="datetimeFigureOut">
              <a:rPr lang="fr-CA"/>
              <a:pPr>
                <a:defRPr/>
              </a:pPr>
              <a:t>2021-05-01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D9069A-63BC-4729-8F8E-24263395B360}" type="slidenum">
              <a:rPr lang="fr-CA" altLang="pt-BR"/>
              <a:pPr/>
              <a:t>‹nº›</a:t>
            </a:fld>
            <a:endParaRPr lang="fr-CA" altLang="pt-BR"/>
          </a:p>
        </p:txBody>
      </p:sp>
    </p:spTree>
    <p:extLst>
      <p:ext uri="{BB962C8B-B14F-4D97-AF65-F5344CB8AC3E}">
        <p14:creationId xmlns:p14="http://schemas.microsoft.com/office/powerpoint/2010/main" val="1713628888"/>
      </p:ext>
    </p:extLst>
  </p:cSld>
  <p:clrMapOvr>
    <a:masterClrMapping/>
  </p:clrMapOvr>
  <p:transition spd="slow" advTm="12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8004" y="227542"/>
            <a:ext cx="3342570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72278" y="227543"/>
            <a:ext cx="5679722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8004" y="1195919"/>
            <a:ext cx="3342570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3D729-9F17-4228-9A5B-8BD73DB9346F}" type="datetimeFigureOut">
              <a:rPr lang="fr-CA"/>
              <a:pPr>
                <a:defRPr/>
              </a:pPr>
              <a:t>2021-05-01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F9AD34-BD3A-4D27-972A-D069E15AADC0}" type="slidenum">
              <a:rPr lang="fr-CA" altLang="pt-BR"/>
              <a:pPr/>
              <a:t>‹nº›</a:t>
            </a:fld>
            <a:endParaRPr lang="fr-CA" altLang="pt-BR"/>
          </a:p>
        </p:txBody>
      </p:sp>
    </p:spTree>
    <p:extLst>
      <p:ext uri="{BB962C8B-B14F-4D97-AF65-F5344CB8AC3E}">
        <p14:creationId xmlns:p14="http://schemas.microsoft.com/office/powerpoint/2010/main" val="1479700816"/>
      </p:ext>
    </p:extLst>
  </p:cSld>
  <p:clrMapOvr>
    <a:masterClrMapping/>
  </p:clrMapOvr>
  <p:transition spd="slow" advTm="12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91431" y="4000500"/>
            <a:ext cx="60960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91431" y="510646"/>
            <a:ext cx="60960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91431" y="4472782"/>
            <a:ext cx="60960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5DED4-9CFB-417E-9AD3-51E44AB3D8E2}" type="datetimeFigureOut">
              <a:rPr lang="fr-CA"/>
              <a:pPr>
                <a:defRPr/>
              </a:pPr>
              <a:t>2021-05-01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88CB98-FCE6-4F8F-8FF9-A5959F082F8A}" type="slidenum">
              <a:rPr lang="fr-CA" altLang="pt-BR"/>
              <a:pPr/>
              <a:t>‹nº›</a:t>
            </a:fld>
            <a:endParaRPr lang="fr-CA" altLang="pt-BR"/>
          </a:p>
        </p:txBody>
      </p:sp>
    </p:spTree>
    <p:extLst>
      <p:ext uri="{BB962C8B-B14F-4D97-AF65-F5344CB8AC3E}">
        <p14:creationId xmlns:p14="http://schemas.microsoft.com/office/powerpoint/2010/main" val="3116748173"/>
      </p:ext>
    </p:extLst>
  </p:cSld>
  <p:clrMapOvr>
    <a:masterClrMapping/>
  </p:clrMapOvr>
  <p:transition spd="slow" advTm="12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22C77-E82B-415C-A7DF-818BD6F9563B}" type="datetimeFigureOut">
              <a:rPr lang="fr-CA"/>
              <a:pPr>
                <a:defRPr/>
              </a:pPr>
              <a:t>2021-05-01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2E01B1-FFDF-4CDB-B35A-E9174B6BD10E}" type="slidenum">
              <a:rPr lang="fr-CA" altLang="pt-BR"/>
              <a:pPr/>
              <a:t>‹nº›</a:t>
            </a:fld>
            <a:endParaRPr lang="fr-CA" altLang="pt-BR"/>
          </a:p>
        </p:txBody>
      </p:sp>
    </p:spTree>
    <p:extLst>
      <p:ext uri="{BB962C8B-B14F-4D97-AF65-F5344CB8AC3E}">
        <p14:creationId xmlns:p14="http://schemas.microsoft.com/office/powerpoint/2010/main" val="730372675"/>
      </p:ext>
    </p:extLst>
  </p:cSld>
  <p:clrMapOvr>
    <a:masterClrMapping/>
  </p:clrMapOvr>
  <p:transition spd="slow" advTm="12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66000" y="228867"/>
            <a:ext cx="2286000" cy="4876271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8000" y="228867"/>
            <a:ext cx="6688667" cy="4876271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48AF4-FA78-4677-8A62-CB77F1112C60}" type="datetimeFigureOut">
              <a:rPr lang="fr-CA"/>
              <a:pPr>
                <a:defRPr/>
              </a:pPr>
              <a:t>2021-05-01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9F669D-2F29-4E7F-8DBE-B762B63DB807}" type="slidenum">
              <a:rPr lang="fr-CA" altLang="pt-BR"/>
              <a:pPr/>
              <a:t>‹nº›</a:t>
            </a:fld>
            <a:endParaRPr lang="fr-CA" altLang="pt-BR"/>
          </a:p>
        </p:txBody>
      </p:sp>
    </p:spTree>
    <p:extLst>
      <p:ext uri="{BB962C8B-B14F-4D97-AF65-F5344CB8AC3E}">
        <p14:creationId xmlns:p14="http://schemas.microsoft.com/office/powerpoint/2010/main" val="1802746852"/>
      </p:ext>
    </p:extLst>
  </p:cSld>
  <p:clrMapOvr>
    <a:masterClrMapping/>
  </p:clrMapOvr>
  <p:transition spd="slow" advTm="12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62000" y="1775355"/>
            <a:ext cx="8636000" cy="1225021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238500"/>
            <a:ext cx="71120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79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159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239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318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39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47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557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637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5E2D3-F7BA-40AA-884A-AF56BFEFBFA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914FF-B15B-4E12-BE07-BEF6EF28C52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006986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58642-34D0-4012-B28C-FDA67A891C4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8B8A9-287C-4993-9D7F-B4AEA436063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943384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02570" y="3672418"/>
            <a:ext cx="8636000" cy="1135063"/>
          </a:xfrm>
        </p:spPr>
        <p:txBody>
          <a:bodyPr anchor="t"/>
          <a:lstStyle>
            <a:lvl1pPr algn="l">
              <a:defRPr sz="4444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02570" y="2422261"/>
            <a:ext cx="8636000" cy="1250156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50796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15934" indent="0">
              <a:buNone/>
              <a:defRPr sz="1777">
                <a:solidFill>
                  <a:schemeClr val="tx1">
                    <a:tint val="75000"/>
                  </a:schemeClr>
                </a:solidFill>
              </a:defRPr>
            </a:lvl3pPr>
            <a:lvl4pPr marL="1523901" indent="0">
              <a:buNone/>
              <a:defRPr sz="1556">
                <a:solidFill>
                  <a:schemeClr val="tx1">
                    <a:tint val="75000"/>
                  </a:schemeClr>
                </a:solidFill>
              </a:defRPr>
            </a:lvl4pPr>
            <a:lvl5pPr marL="2031868" indent="0">
              <a:buNone/>
              <a:defRPr sz="1556">
                <a:solidFill>
                  <a:schemeClr val="tx1">
                    <a:tint val="75000"/>
                  </a:schemeClr>
                </a:solidFill>
              </a:defRPr>
            </a:lvl5pPr>
            <a:lvl6pPr marL="2539835" indent="0">
              <a:buNone/>
              <a:defRPr sz="1556">
                <a:solidFill>
                  <a:schemeClr val="tx1">
                    <a:tint val="75000"/>
                  </a:schemeClr>
                </a:solidFill>
              </a:defRPr>
            </a:lvl6pPr>
            <a:lvl7pPr marL="3047802" indent="0">
              <a:buNone/>
              <a:defRPr sz="1556">
                <a:solidFill>
                  <a:schemeClr val="tx1">
                    <a:tint val="75000"/>
                  </a:schemeClr>
                </a:solidFill>
              </a:defRPr>
            </a:lvl7pPr>
            <a:lvl8pPr marL="3555769" indent="0">
              <a:buNone/>
              <a:defRPr sz="1556">
                <a:solidFill>
                  <a:schemeClr val="tx1">
                    <a:tint val="75000"/>
                  </a:schemeClr>
                </a:solidFill>
              </a:defRPr>
            </a:lvl8pPr>
            <a:lvl9pPr marL="4063736" indent="0">
              <a:buNone/>
              <a:defRPr sz="155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B8621-2C60-4328-ACC4-0FA9BA3914D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4E11F-8A01-474F-9DBD-3EEBF51766D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613109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08000" y="1333501"/>
            <a:ext cx="4487333" cy="3771636"/>
          </a:xfrm>
        </p:spPr>
        <p:txBody>
          <a:bodyPr/>
          <a:lstStyle>
            <a:lvl1pPr>
              <a:defRPr sz="3111"/>
            </a:lvl1pPr>
            <a:lvl2pPr>
              <a:defRPr sz="2667"/>
            </a:lvl2pPr>
            <a:lvl3pPr>
              <a:defRPr sz="2222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164667" y="1333501"/>
            <a:ext cx="4487333" cy="3771636"/>
          </a:xfrm>
        </p:spPr>
        <p:txBody>
          <a:bodyPr/>
          <a:lstStyle>
            <a:lvl1pPr>
              <a:defRPr sz="3111"/>
            </a:lvl1pPr>
            <a:lvl2pPr>
              <a:defRPr sz="2667"/>
            </a:lvl2pPr>
            <a:lvl3pPr>
              <a:defRPr sz="2222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AE857-FFCB-44E0-A2F3-56D63898456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64CFC-01A0-4535-96E4-61B20D2A8805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916639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08000" y="1279261"/>
            <a:ext cx="4489098" cy="533136"/>
          </a:xfrm>
        </p:spPr>
        <p:txBody>
          <a:bodyPr anchor="b"/>
          <a:lstStyle>
            <a:lvl1pPr marL="0" indent="0">
              <a:buNone/>
              <a:defRPr sz="2667" b="1"/>
            </a:lvl1pPr>
            <a:lvl2pPr marL="507967" indent="0">
              <a:buNone/>
              <a:defRPr sz="2222" b="1"/>
            </a:lvl2pPr>
            <a:lvl3pPr marL="1015934" indent="0">
              <a:buNone/>
              <a:defRPr sz="2000" b="1"/>
            </a:lvl3pPr>
            <a:lvl4pPr marL="1523901" indent="0">
              <a:buNone/>
              <a:defRPr sz="1777" b="1"/>
            </a:lvl4pPr>
            <a:lvl5pPr marL="2031868" indent="0">
              <a:buNone/>
              <a:defRPr sz="1777" b="1"/>
            </a:lvl5pPr>
            <a:lvl6pPr marL="2539835" indent="0">
              <a:buNone/>
              <a:defRPr sz="1777" b="1"/>
            </a:lvl6pPr>
            <a:lvl7pPr marL="3047802" indent="0">
              <a:buNone/>
              <a:defRPr sz="1777" b="1"/>
            </a:lvl7pPr>
            <a:lvl8pPr marL="3555769" indent="0">
              <a:buNone/>
              <a:defRPr sz="1777" b="1"/>
            </a:lvl8pPr>
            <a:lvl9pPr marL="4063736" indent="0">
              <a:buNone/>
              <a:defRPr sz="1777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08000" y="1812396"/>
            <a:ext cx="4489098" cy="3292740"/>
          </a:xfrm>
        </p:spPr>
        <p:txBody>
          <a:bodyPr/>
          <a:lstStyle>
            <a:lvl1pPr>
              <a:defRPr sz="2667"/>
            </a:lvl1pPr>
            <a:lvl2pPr>
              <a:defRPr sz="2222"/>
            </a:lvl2pPr>
            <a:lvl3pPr>
              <a:defRPr sz="2000"/>
            </a:lvl3pPr>
            <a:lvl4pPr>
              <a:defRPr sz="1777"/>
            </a:lvl4pPr>
            <a:lvl5pPr>
              <a:defRPr sz="1777"/>
            </a:lvl5pPr>
            <a:lvl6pPr>
              <a:defRPr sz="1777"/>
            </a:lvl6pPr>
            <a:lvl7pPr>
              <a:defRPr sz="1777"/>
            </a:lvl7pPr>
            <a:lvl8pPr>
              <a:defRPr sz="1777"/>
            </a:lvl8pPr>
            <a:lvl9pPr>
              <a:defRPr sz="1777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5161141" y="1279261"/>
            <a:ext cx="4490861" cy="533136"/>
          </a:xfrm>
        </p:spPr>
        <p:txBody>
          <a:bodyPr anchor="b"/>
          <a:lstStyle>
            <a:lvl1pPr marL="0" indent="0">
              <a:buNone/>
              <a:defRPr sz="2667" b="1"/>
            </a:lvl1pPr>
            <a:lvl2pPr marL="507967" indent="0">
              <a:buNone/>
              <a:defRPr sz="2222" b="1"/>
            </a:lvl2pPr>
            <a:lvl3pPr marL="1015934" indent="0">
              <a:buNone/>
              <a:defRPr sz="2000" b="1"/>
            </a:lvl3pPr>
            <a:lvl4pPr marL="1523901" indent="0">
              <a:buNone/>
              <a:defRPr sz="1777" b="1"/>
            </a:lvl4pPr>
            <a:lvl5pPr marL="2031868" indent="0">
              <a:buNone/>
              <a:defRPr sz="1777" b="1"/>
            </a:lvl5pPr>
            <a:lvl6pPr marL="2539835" indent="0">
              <a:buNone/>
              <a:defRPr sz="1777" b="1"/>
            </a:lvl6pPr>
            <a:lvl7pPr marL="3047802" indent="0">
              <a:buNone/>
              <a:defRPr sz="1777" b="1"/>
            </a:lvl7pPr>
            <a:lvl8pPr marL="3555769" indent="0">
              <a:buNone/>
              <a:defRPr sz="1777" b="1"/>
            </a:lvl8pPr>
            <a:lvl9pPr marL="4063736" indent="0">
              <a:buNone/>
              <a:defRPr sz="1777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5161141" y="1812396"/>
            <a:ext cx="4490861" cy="3292740"/>
          </a:xfrm>
        </p:spPr>
        <p:txBody>
          <a:bodyPr/>
          <a:lstStyle>
            <a:lvl1pPr>
              <a:defRPr sz="2667"/>
            </a:lvl1pPr>
            <a:lvl2pPr>
              <a:defRPr sz="2222"/>
            </a:lvl2pPr>
            <a:lvl3pPr>
              <a:defRPr sz="2000"/>
            </a:lvl3pPr>
            <a:lvl4pPr>
              <a:defRPr sz="1777"/>
            </a:lvl4pPr>
            <a:lvl5pPr>
              <a:defRPr sz="1777"/>
            </a:lvl5pPr>
            <a:lvl6pPr>
              <a:defRPr sz="1777"/>
            </a:lvl6pPr>
            <a:lvl7pPr>
              <a:defRPr sz="1777"/>
            </a:lvl7pPr>
            <a:lvl8pPr>
              <a:defRPr sz="1777"/>
            </a:lvl8pPr>
            <a:lvl9pPr>
              <a:defRPr sz="1777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DF47A-E5D4-44E2-892C-2F1CC8333E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B06E8-5983-4814-AE16-17E27816270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434574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133BE-3496-4D71-8902-FE89A01078C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F8E76-7184-444F-8A0A-36E2079977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614766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55652-96F0-4428-8D84-4A106D4F3B1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C5B73-D8C0-4D9B-878F-4EA28EF98AB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74097"/>
      </p:ext>
    </p:extLst>
  </p:cSld>
  <p:clrMapOvr>
    <a:masterClrMapping/>
  </p:clrMapOvr>
  <p:transition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8002" y="227541"/>
            <a:ext cx="3342570" cy="968376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72278" y="227544"/>
            <a:ext cx="5679723" cy="4877594"/>
          </a:xfrm>
        </p:spPr>
        <p:txBody>
          <a:bodyPr/>
          <a:lstStyle>
            <a:lvl1pPr>
              <a:defRPr sz="3556"/>
            </a:lvl1pPr>
            <a:lvl2pPr>
              <a:defRPr sz="3111"/>
            </a:lvl2pPr>
            <a:lvl3pPr>
              <a:defRPr sz="2667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08002" y="1195919"/>
            <a:ext cx="3342570" cy="3909219"/>
          </a:xfrm>
        </p:spPr>
        <p:txBody>
          <a:bodyPr/>
          <a:lstStyle>
            <a:lvl1pPr marL="0" indent="0">
              <a:buNone/>
              <a:defRPr sz="1556"/>
            </a:lvl1pPr>
            <a:lvl2pPr marL="507967" indent="0">
              <a:buNone/>
              <a:defRPr sz="1333"/>
            </a:lvl2pPr>
            <a:lvl3pPr marL="1015934" indent="0">
              <a:buNone/>
              <a:defRPr sz="1111"/>
            </a:lvl3pPr>
            <a:lvl4pPr marL="1523901" indent="0">
              <a:buNone/>
              <a:defRPr sz="1000"/>
            </a:lvl4pPr>
            <a:lvl5pPr marL="2031868" indent="0">
              <a:buNone/>
              <a:defRPr sz="1000"/>
            </a:lvl5pPr>
            <a:lvl6pPr marL="2539835" indent="0">
              <a:buNone/>
              <a:defRPr sz="1000"/>
            </a:lvl6pPr>
            <a:lvl7pPr marL="3047802" indent="0">
              <a:buNone/>
              <a:defRPr sz="1000"/>
            </a:lvl7pPr>
            <a:lvl8pPr marL="3555769" indent="0">
              <a:buNone/>
              <a:defRPr sz="1000"/>
            </a:lvl8pPr>
            <a:lvl9pPr marL="4063736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7A225-805A-4E96-B992-AC4B0381012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DDC2E-69F0-4594-B933-9B3AA66F2EE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900220"/>
      </p:ext>
    </p:extLst>
  </p:cSld>
  <p:clrMapOvr>
    <a:masterClrMapping/>
  </p:clrMapOvr>
  <p:transition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91431" y="4000500"/>
            <a:ext cx="6096000" cy="472283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991431" y="510646"/>
            <a:ext cx="60960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556"/>
            </a:lvl1pPr>
            <a:lvl2pPr marL="507967" indent="0">
              <a:buNone/>
              <a:defRPr sz="3111"/>
            </a:lvl2pPr>
            <a:lvl3pPr marL="1015934" indent="0">
              <a:buNone/>
              <a:defRPr sz="2667"/>
            </a:lvl3pPr>
            <a:lvl4pPr marL="1523901" indent="0">
              <a:buNone/>
              <a:defRPr sz="2222"/>
            </a:lvl4pPr>
            <a:lvl5pPr marL="2031868" indent="0">
              <a:buNone/>
              <a:defRPr sz="2222"/>
            </a:lvl5pPr>
            <a:lvl6pPr marL="2539835" indent="0">
              <a:buNone/>
              <a:defRPr sz="2222"/>
            </a:lvl6pPr>
            <a:lvl7pPr marL="3047802" indent="0">
              <a:buNone/>
              <a:defRPr sz="2222"/>
            </a:lvl7pPr>
            <a:lvl8pPr marL="3555769" indent="0">
              <a:buNone/>
              <a:defRPr sz="2222"/>
            </a:lvl8pPr>
            <a:lvl9pPr marL="4063736" indent="0">
              <a:buNone/>
              <a:defRPr sz="2222"/>
            </a:lvl9pPr>
          </a:lstStyle>
          <a:p>
            <a:pPr lvl="0"/>
            <a:r>
              <a:rPr lang="pt-BR" noProof="0" dirty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991431" y="4472782"/>
            <a:ext cx="6096000" cy="670719"/>
          </a:xfrm>
        </p:spPr>
        <p:txBody>
          <a:bodyPr/>
          <a:lstStyle>
            <a:lvl1pPr marL="0" indent="0">
              <a:buNone/>
              <a:defRPr sz="1556"/>
            </a:lvl1pPr>
            <a:lvl2pPr marL="507967" indent="0">
              <a:buNone/>
              <a:defRPr sz="1333"/>
            </a:lvl2pPr>
            <a:lvl3pPr marL="1015934" indent="0">
              <a:buNone/>
              <a:defRPr sz="1111"/>
            </a:lvl3pPr>
            <a:lvl4pPr marL="1523901" indent="0">
              <a:buNone/>
              <a:defRPr sz="1000"/>
            </a:lvl4pPr>
            <a:lvl5pPr marL="2031868" indent="0">
              <a:buNone/>
              <a:defRPr sz="1000"/>
            </a:lvl5pPr>
            <a:lvl6pPr marL="2539835" indent="0">
              <a:buNone/>
              <a:defRPr sz="1000"/>
            </a:lvl6pPr>
            <a:lvl7pPr marL="3047802" indent="0">
              <a:buNone/>
              <a:defRPr sz="1000"/>
            </a:lvl7pPr>
            <a:lvl8pPr marL="3555769" indent="0">
              <a:buNone/>
              <a:defRPr sz="1000"/>
            </a:lvl8pPr>
            <a:lvl9pPr marL="4063736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E1B08-4118-4779-B522-304782B5E1C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80BFA-1D16-4916-A8EC-9AD78568C49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277720"/>
      </p:ext>
    </p:extLst>
  </p:cSld>
  <p:clrMapOvr>
    <a:masterClrMapping/>
  </p:clrMapOvr>
  <p:transition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ABA2C-F2CC-48EF-8F81-0939934E06A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33059-BF4B-4F45-94B1-2C29347E182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468391"/>
      </p:ext>
    </p:extLst>
  </p:cSld>
  <p:clrMapOvr>
    <a:masterClrMapping/>
  </p:clrMapOvr>
  <p:transition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366000" y="228866"/>
            <a:ext cx="2286000" cy="4876271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08000" y="228866"/>
            <a:ext cx="6688667" cy="4876271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E8007-0C09-47AF-B452-3FE288E61E1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86A2F-2904-42FE-A168-D3CECDC4FCB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253512"/>
      </p:ext>
    </p:extLst>
  </p:cSld>
  <p:clrMapOvr>
    <a:masterClrMapping/>
  </p:clrMapOvr>
  <p:transition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71511" y="4458254"/>
            <a:ext cx="9588501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1600" tIns="50800" rIns="101600" bIns="5080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423344" y="4044516"/>
            <a:ext cx="9398001" cy="1018646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423344" y="3238500"/>
            <a:ext cx="9398001" cy="762000"/>
          </a:xfrm>
        </p:spPr>
        <p:txBody>
          <a:bodyPr anchor="b"/>
          <a:lstStyle>
            <a:lvl1pPr marL="0" indent="0" algn="l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 marL="507967" indent="0" algn="ctr">
              <a:buNone/>
            </a:lvl2pPr>
            <a:lvl3pPr marL="1015934" indent="0" algn="ctr">
              <a:buNone/>
            </a:lvl3pPr>
            <a:lvl4pPr marL="1523901" indent="0" algn="ctr">
              <a:buNone/>
            </a:lvl4pPr>
            <a:lvl5pPr marL="2031868" indent="0" algn="ctr">
              <a:buNone/>
            </a:lvl5pPr>
            <a:lvl6pPr marL="2539835" indent="0" algn="ctr">
              <a:buNone/>
            </a:lvl6pPr>
            <a:lvl7pPr marL="3047802" indent="0" algn="ctr">
              <a:buNone/>
            </a:lvl7pPr>
            <a:lvl8pPr marL="3555769" indent="0" algn="ctr">
              <a:buNone/>
            </a:lvl8pPr>
            <a:lvl9pPr marL="4063736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9144000" y="5394963"/>
            <a:ext cx="843280" cy="20574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7525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979339" y="63507"/>
            <a:ext cx="3217334" cy="240771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9144000" y="5394963"/>
            <a:ext cx="843280" cy="20574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9142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71511" y="2870754"/>
            <a:ext cx="9588501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1600" tIns="50800" rIns="101600" bIns="5080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423344" y="1397009"/>
            <a:ext cx="9398001" cy="1016001"/>
          </a:xfrm>
        </p:spPr>
        <p:txBody>
          <a:bodyPr anchor="b"/>
          <a:lstStyle>
            <a:lvl1pPr marL="0" indent="0" algn="r">
              <a:buNone/>
              <a:defRPr sz="2222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777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56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56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00539" y="2455912"/>
            <a:ext cx="9652001" cy="987354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1313481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35292" y="381001"/>
            <a:ext cx="9652001" cy="701040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38667" y="1333500"/>
            <a:ext cx="4656667" cy="3937000"/>
          </a:xfrm>
        </p:spPr>
        <p:txBody>
          <a:bodyPr/>
          <a:lstStyle>
            <a:lvl1pPr>
              <a:defRPr sz="3111"/>
            </a:lvl1pPr>
            <a:lvl2pPr>
              <a:defRPr sz="2667"/>
            </a:lvl2pPr>
            <a:lvl3pPr>
              <a:defRPr sz="2222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5164675" y="1333500"/>
            <a:ext cx="4826001" cy="3937000"/>
          </a:xfrm>
        </p:spPr>
        <p:txBody>
          <a:bodyPr/>
          <a:lstStyle>
            <a:lvl1pPr>
              <a:defRPr sz="3111"/>
            </a:lvl1pPr>
            <a:lvl2pPr>
              <a:defRPr sz="2667"/>
            </a:lvl2pPr>
            <a:lvl3pPr>
              <a:defRPr sz="2222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18947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38667" y="4508501"/>
            <a:ext cx="9567333" cy="735543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12728" y="555628"/>
            <a:ext cx="4767283" cy="533136"/>
          </a:xfrm>
        </p:spPr>
        <p:txBody>
          <a:bodyPr anchor="ctr"/>
          <a:lstStyle>
            <a:lvl1pPr marL="0" indent="0">
              <a:buNone/>
              <a:defRPr sz="20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222" b="1"/>
            </a:lvl2pPr>
            <a:lvl3pPr>
              <a:buNone/>
              <a:defRPr sz="2000" b="1"/>
            </a:lvl3pPr>
            <a:lvl4pPr>
              <a:buNone/>
              <a:defRPr sz="1777" b="1"/>
            </a:lvl4pPr>
            <a:lvl5pPr>
              <a:buNone/>
              <a:defRPr sz="1777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5161141" y="555628"/>
            <a:ext cx="4769156" cy="533136"/>
          </a:xfrm>
        </p:spPr>
        <p:txBody>
          <a:bodyPr anchor="ctr"/>
          <a:lstStyle>
            <a:lvl1pPr marL="0" indent="0">
              <a:buNone/>
              <a:defRPr sz="20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222" b="1"/>
            </a:lvl2pPr>
            <a:lvl3pPr>
              <a:buNone/>
              <a:defRPr sz="2000" b="1"/>
            </a:lvl3pPr>
            <a:lvl4pPr>
              <a:buNone/>
              <a:defRPr sz="1777" b="1"/>
            </a:lvl4pPr>
            <a:lvl5pPr>
              <a:buNone/>
              <a:defRPr sz="1777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12728" y="1096701"/>
            <a:ext cx="4767283" cy="3284803"/>
          </a:xfrm>
        </p:spPr>
        <p:txBody>
          <a:bodyPr/>
          <a:lstStyle>
            <a:lvl1pPr>
              <a:defRPr sz="2667"/>
            </a:lvl1pPr>
            <a:lvl2pPr>
              <a:defRPr sz="2222"/>
            </a:lvl2pPr>
            <a:lvl3pPr>
              <a:defRPr sz="2000"/>
            </a:lvl3pPr>
            <a:lvl4pPr>
              <a:defRPr sz="1777"/>
            </a:lvl4pPr>
            <a:lvl5pPr>
              <a:defRPr sz="1777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5165260" y="1096701"/>
            <a:ext cx="4765040" cy="3284803"/>
          </a:xfrm>
        </p:spPr>
        <p:txBody>
          <a:bodyPr/>
          <a:lstStyle>
            <a:lvl1pPr>
              <a:defRPr sz="2667"/>
            </a:lvl1pPr>
            <a:lvl2pPr>
              <a:defRPr sz="2222"/>
            </a:lvl2pPr>
            <a:lvl3pPr>
              <a:defRPr sz="2000"/>
            </a:lvl3pPr>
            <a:lvl4pPr>
              <a:defRPr sz="1777"/>
            </a:lvl4pPr>
            <a:lvl5pPr>
              <a:defRPr sz="1777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9144011" y="5397503"/>
            <a:ext cx="846668" cy="20574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71511" y="5016504"/>
            <a:ext cx="9588501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1600" tIns="50800" rIns="101600" bIns="5080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362764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35292" y="381001"/>
            <a:ext cx="9652001" cy="701040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83361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3688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71511" y="4874267"/>
            <a:ext cx="9588501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1600" tIns="50800" rIns="101600" bIns="5080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508010" y="4572002"/>
            <a:ext cx="9398001" cy="433917"/>
          </a:xfrm>
        </p:spPr>
        <p:txBody>
          <a:bodyPr anchor="ctr"/>
          <a:lstStyle>
            <a:lvl1pPr algn="l">
              <a:buNone/>
              <a:defRPr sz="2222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508007" y="508001"/>
            <a:ext cx="3342571" cy="4000500"/>
          </a:xfrm>
        </p:spPr>
        <p:txBody>
          <a:bodyPr/>
          <a:lstStyle>
            <a:lvl1pPr marL="0" indent="0">
              <a:buNone/>
              <a:defRPr sz="1556"/>
            </a:lvl1pPr>
            <a:lvl2pPr>
              <a:buNone/>
              <a:defRPr sz="1333"/>
            </a:lvl2pPr>
            <a:lvl3pPr>
              <a:buNone/>
              <a:defRPr sz="1111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972281" y="508001"/>
            <a:ext cx="5933723" cy="4000500"/>
          </a:xfrm>
        </p:spPr>
        <p:txBody>
          <a:bodyPr/>
          <a:lstStyle>
            <a:lvl1pPr>
              <a:defRPr sz="3556"/>
            </a:lvl1pPr>
            <a:lvl2pPr>
              <a:defRPr sz="3111"/>
            </a:lvl2pPr>
            <a:lvl3pPr>
              <a:defRPr sz="2667"/>
            </a:lvl3pPr>
            <a:lvl4pPr>
              <a:defRPr sz="2222"/>
            </a:lvl4pPr>
            <a:lvl5pPr>
              <a:defRPr sz="2222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95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894667" y="513863"/>
            <a:ext cx="5588000" cy="30480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556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423333" y="4161469"/>
            <a:ext cx="6519333" cy="435240"/>
          </a:xfrm>
        </p:spPr>
        <p:txBody>
          <a:bodyPr anchor="ctr"/>
          <a:lstStyle>
            <a:lvl1pPr algn="l">
              <a:buNone/>
              <a:defRPr sz="2222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423333" y="4611023"/>
            <a:ext cx="6519333" cy="640293"/>
          </a:xfrm>
        </p:spPr>
        <p:txBody>
          <a:bodyPr lIns="109728" tIns="0"/>
          <a:lstStyle>
            <a:lvl1pPr marL="0" indent="0">
              <a:buNone/>
              <a:defRPr sz="1556"/>
            </a:lvl1pPr>
            <a:lvl2pPr>
              <a:defRPr sz="1333"/>
            </a:lvl2pPr>
            <a:lvl3pPr>
              <a:defRPr sz="1111"/>
            </a:lvl3pPr>
            <a:lvl4pPr>
              <a:defRPr sz="1000"/>
            </a:lvl4pPr>
            <a:lvl5pPr>
              <a:defRPr sz="10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3121181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8070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620001" y="457737"/>
            <a:ext cx="2032000" cy="4876271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08013" y="457737"/>
            <a:ext cx="6942666" cy="4876271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10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508000" y="228600"/>
            <a:ext cx="9144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pt-BR"/>
              <a:t>Cliquez pour modifier le style du titre</a:t>
            </a:r>
            <a:endParaRPr lang="fr-CA" altLang="pt-BR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508000" y="1333500"/>
            <a:ext cx="91440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pt-BR"/>
              <a:t>Cliquez pour modifier les styles du texte du masque</a:t>
            </a:r>
          </a:p>
          <a:p>
            <a:pPr lvl="1"/>
            <a:r>
              <a:rPr lang="fr-FR" altLang="pt-BR"/>
              <a:t>Deuxième niveau</a:t>
            </a:r>
          </a:p>
          <a:p>
            <a:pPr lvl="2"/>
            <a:r>
              <a:rPr lang="fr-FR" altLang="pt-BR"/>
              <a:t>Troisième niveau</a:t>
            </a:r>
          </a:p>
          <a:p>
            <a:pPr lvl="3"/>
            <a:r>
              <a:rPr lang="fr-FR" altLang="pt-BR"/>
              <a:t>Quatrième niveau</a:t>
            </a:r>
          </a:p>
          <a:p>
            <a:pPr lvl="4"/>
            <a:r>
              <a:rPr lang="fr-FR" altLang="pt-BR"/>
              <a:t>Cinquième niveau</a:t>
            </a:r>
            <a:endParaRPr lang="fr-CA" altLang="pt-B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08000" y="5297488"/>
            <a:ext cx="2370667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18C71CB-DE92-419C-A28E-253F426FCD73}" type="datetimeFigureOut">
              <a:rPr lang="fr-CA"/>
              <a:pPr>
                <a:defRPr/>
              </a:pPr>
              <a:t>2021-05-01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471334" y="5297488"/>
            <a:ext cx="3217333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281333" y="5297488"/>
            <a:ext cx="2370667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fld id="{C703A0A0-4620-4F28-9271-587606C284E8}" type="slidenum">
              <a:rPr lang="fr-CA" altLang="pt-BR"/>
              <a:pPr/>
              <a:t>‹nº›</a:t>
            </a:fld>
            <a:endParaRPr lang="fr-CA" alt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508000" y="228866"/>
            <a:ext cx="9144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508000" y="1333501"/>
            <a:ext cx="9144000" cy="3771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508000" y="5296960"/>
            <a:ext cx="2370667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33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>
                <a:solidFill>
                  <a:prstClr val="black">
                    <a:tint val="75000"/>
                  </a:prstClr>
                </a:solidFill>
                <a:cs typeface="+mn-cs"/>
              </a:rPr>
              <a:pPr>
                <a:defRPr/>
              </a:pPr>
              <a:t>01/05/2021</a:t>
            </a:fld>
            <a:endParaRPr lang="pt-BR" dirty="0">
              <a:solidFill>
                <a:prstClr val="black">
                  <a:tint val="75000"/>
                </a:prstClr>
              </a:solidFill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471334" y="5296960"/>
            <a:ext cx="3217333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333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281333" y="5296960"/>
            <a:ext cx="2370667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33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65558F8-9A70-47EC-A696-F1B267619656}" type="slidenum">
              <a:rPr lang="pt-BR">
                <a:solidFill>
                  <a:prstClr val="black">
                    <a:tint val="75000"/>
                  </a:prstClr>
                </a:solidFill>
                <a:cs typeface="+mn-cs"/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8871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889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889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889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889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889">
          <a:solidFill>
            <a:schemeClr val="tx1"/>
          </a:solidFill>
          <a:latin typeface="Calibri" pitchFamily="34" charset="0"/>
        </a:defRPr>
      </a:lvl5pPr>
      <a:lvl6pPr marL="507967" algn="ctr" rtl="0" eaLnBrk="1" fontAlgn="base" hangingPunct="1">
        <a:spcBef>
          <a:spcPct val="0"/>
        </a:spcBef>
        <a:spcAft>
          <a:spcPct val="0"/>
        </a:spcAft>
        <a:defRPr sz="4889">
          <a:solidFill>
            <a:schemeClr val="tx1"/>
          </a:solidFill>
          <a:latin typeface="Calibri" pitchFamily="34" charset="0"/>
        </a:defRPr>
      </a:lvl6pPr>
      <a:lvl7pPr marL="1015934" algn="ctr" rtl="0" eaLnBrk="1" fontAlgn="base" hangingPunct="1">
        <a:spcBef>
          <a:spcPct val="0"/>
        </a:spcBef>
        <a:spcAft>
          <a:spcPct val="0"/>
        </a:spcAft>
        <a:defRPr sz="4889">
          <a:solidFill>
            <a:schemeClr val="tx1"/>
          </a:solidFill>
          <a:latin typeface="Calibri" pitchFamily="34" charset="0"/>
        </a:defRPr>
      </a:lvl7pPr>
      <a:lvl8pPr marL="1523901" algn="ctr" rtl="0" eaLnBrk="1" fontAlgn="base" hangingPunct="1">
        <a:spcBef>
          <a:spcPct val="0"/>
        </a:spcBef>
        <a:spcAft>
          <a:spcPct val="0"/>
        </a:spcAft>
        <a:defRPr sz="4889">
          <a:solidFill>
            <a:schemeClr val="tx1"/>
          </a:solidFill>
          <a:latin typeface="Calibri" pitchFamily="34" charset="0"/>
        </a:defRPr>
      </a:lvl8pPr>
      <a:lvl9pPr marL="2031868" algn="ctr" rtl="0" eaLnBrk="1" fontAlgn="base" hangingPunct="1">
        <a:spcBef>
          <a:spcPct val="0"/>
        </a:spcBef>
        <a:spcAft>
          <a:spcPct val="0"/>
        </a:spcAft>
        <a:defRPr sz="4889">
          <a:solidFill>
            <a:schemeClr val="tx1"/>
          </a:solidFill>
          <a:latin typeface="Calibri" pitchFamily="34" charset="0"/>
        </a:defRPr>
      </a:lvl9pPr>
    </p:titleStyle>
    <p:bodyStyle>
      <a:lvl1pPr marL="380976" indent="-380976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1pPr>
      <a:lvl2pPr marL="825446" indent="-317479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3111" kern="1200">
          <a:solidFill>
            <a:schemeClr val="tx1"/>
          </a:solidFill>
          <a:latin typeface="+mn-lt"/>
          <a:ea typeface="+mn-ea"/>
          <a:cs typeface="+mn-cs"/>
        </a:defRPr>
      </a:lvl2pPr>
      <a:lvl3pPr marL="1269918" indent="-253983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1777885" indent="-253983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85851" indent="-253983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93818" indent="-253983" algn="l" defTabSz="1015934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301785" indent="-253983" algn="l" defTabSz="1015934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809753" indent="-253983" algn="l" defTabSz="1015934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317719" indent="-253983" algn="l" defTabSz="1015934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10159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7967" algn="l" defTabSz="10159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5934" algn="l" defTabSz="10159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3901" algn="l" defTabSz="10159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1868" algn="l" defTabSz="10159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39835" algn="l" defTabSz="10159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47802" algn="l" defTabSz="10159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55769" algn="l" defTabSz="10159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63736" algn="l" defTabSz="10159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71511" y="875754"/>
            <a:ext cx="9588501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1600" tIns="50800" rIns="101600" bIns="5080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38679" y="1295138"/>
            <a:ext cx="9652001" cy="377163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7196668" y="63507"/>
            <a:ext cx="2794000" cy="240771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333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01/05/2021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471333" y="63507"/>
            <a:ext cx="3725333" cy="240771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333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9144011" y="5397508"/>
            <a:ext cx="846668" cy="203729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333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38679" y="381000"/>
            <a:ext cx="9652001" cy="6985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71511" y="875754"/>
            <a:ext cx="9588501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1600" tIns="50800" rIns="101600" bIns="5080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71511" y="881657"/>
            <a:ext cx="9588501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1600" tIns="50800" rIns="101600" bIns="5080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6962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80976" indent="-380976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556" kern="1200">
          <a:solidFill>
            <a:schemeClr val="tx2"/>
          </a:solidFill>
          <a:latin typeface="+mn-lt"/>
          <a:ea typeface="+mn-ea"/>
          <a:cs typeface="+mn-cs"/>
        </a:defRPr>
      </a:lvl1pPr>
      <a:lvl2pPr marL="825446" indent="-31747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111" kern="1200">
          <a:solidFill>
            <a:schemeClr val="tx2"/>
          </a:solidFill>
          <a:latin typeface="+mn-lt"/>
          <a:ea typeface="+mn-ea"/>
          <a:cs typeface="+mn-cs"/>
        </a:defRPr>
      </a:lvl2pPr>
      <a:lvl3pPr marL="1269918" indent="-25398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3pPr>
      <a:lvl4pPr marL="1777885" indent="-25398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222" kern="1200">
          <a:solidFill>
            <a:schemeClr val="tx2"/>
          </a:solidFill>
          <a:latin typeface="+mn-lt"/>
          <a:ea typeface="+mn-ea"/>
          <a:cs typeface="+mn-cs"/>
        </a:defRPr>
      </a:lvl4pPr>
      <a:lvl5pPr marL="2285851" indent="-253983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793818" indent="-253983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6pPr>
      <a:lvl7pPr marL="3301785" indent="-253983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777" kern="1200">
          <a:solidFill>
            <a:schemeClr val="tx2"/>
          </a:solidFill>
          <a:latin typeface="+mn-lt"/>
          <a:ea typeface="+mn-ea"/>
          <a:cs typeface="+mn-cs"/>
        </a:defRPr>
      </a:lvl7pPr>
      <a:lvl8pPr marL="3809753" indent="-253983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777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317719" indent="-253983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556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079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1593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2390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3186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3983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04780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55576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0637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1.wav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5.jpeg"/><Relationship Id="rId7" Type="http://schemas.openxmlformats.org/officeDocument/2006/relationships/diagramColors" Target="../diagrams/colors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9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audio" Target="../media/audio3.wav"/><Relationship Id="rId4" Type="http://schemas.openxmlformats.org/officeDocument/2006/relationships/diagramData" Target="../diagrams/data1.xml"/><Relationship Id="rId9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2" descr="Vertical estreita"/>
          <p:cNvSpPr>
            <a:spLocks noChangeArrowheads="1" noChangeShapeType="1" noTextEdit="1"/>
          </p:cNvSpPr>
          <p:nvPr/>
        </p:nvSpPr>
        <p:spPr bwMode="auto">
          <a:xfrm rot="21336085">
            <a:off x="451366" y="385369"/>
            <a:ext cx="6010921" cy="1583888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36252"/>
              </a:avLst>
            </a:prstTxWarp>
          </a:bodyPr>
          <a:lstStyle/>
          <a:p>
            <a:pPr algn="ctr"/>
            <a:r>
              <a:rPr lang="it-IT" sz="2000" kern="10" spc="25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  <a:cs typeface="+mn-cs"/>
              </a:rPr>
              <a:t>OCEANOS </a:t>
            </a:r>
          </a:p>
          <a:p>
            <a:pPr algn="ctr"/>
            <a:r>
              <a:rPr lang="it-IT" sz="2000" kern="10" spc="25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  <a:cs typeface="+mn-cs"/>
              </a:rPr>
              <a:t> E </a:t>
            </a:r>
          </a:p>
          <a:p>
            <a:pPr algn="ctr"/>
            <a:r>
              <a:rPr lang="it-IT" sz="2000" kern="10" spc="25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  <a:cs typeface="+mn-cs"/>
              </a:rPr>
              <a:t> PESCADORES </a:t>
            </a:r>
            <a:endParaRPr lang="pt-BR" sz="2000" kern="10" spc="250" dirty="0">
              <a:ln w="12700">
                <a:solidFill>
                  <a:srgbClr val="000000"/>
                </a:solidFill>
                <a:round/>
                <a:headEnd/>
                <a:tailEnd/>
              </a:ln>
              <a:pattFill prst="dashHorz">
                <a:fgClr>
                  <a:srgbClr val="808080"/>
                </a:fgClr>
                <a:bgClr>
                  <a:srgbClr val="FFFF00"/>
                </a:bgClr>
              </a:patt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latin typeface="Arial Black" panose="020B0A04020102020204" pitchFamily="34" charset="0"/>
              <a:cs typeface="+mn-cs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007992" y="3145532"/>
            <a:ext cx="5080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2700020" algn="ctr"/>
                <a:tab pos="5400040" algn="r"/>
              </a:tabLst>
            </a:pPr>
            <a:r>
              <a:rPr lang="pt-BR" sz="2000" b="1" dirty="0">
                <a:solidFill>
                  <a:srgbClr val="FFFF00"/>
                </a:solidFill>
                <a:latin typeface="Andalus" panose="02020603050405020304" pitchFamily="18" charset="-78"/>
                <a:ea typeface="Times New Roman" panose="02020603050405020304" pitchFamily="18" charset="0"/>
                <a:cs typeface="Andalus" panose="02020603050405020304" pitchFamily="18" charset="-78"/>
              </a:rPr>
              <a:t>A  pesca sempre fez parte das culturas humanas, não só como fonte de alimentos, mas também como modo de vida. </a:t>
            </a:r>
            <a:endParaRPr lang="pt-BR" sz="1050" b="1" dirty="0">
              <a:solidFill>
                <a:srgbClr val="FFFF00"/>
              </a:solidFill>
              <a:latin typeface="Andalus" panose="02020603050405020304" pitchFamily="18" charset="-78"/>
              <a:ea typeface="Times New Roman" panose="02020603050405020304" pitchFamily="18" charset="0"/>
              <a:cs typeface="Andalus" panose="02020603050405020304" pitchFamily="18" charset="-78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2700020" algn="ctr"/>
                <a:tab pos="5400040" algn="r"/>
              </a:tabLst>
            </a:pPr>
            <a:endParaRPr lang="pt-BR" sz="2000" b="1" dirty="0">
              <a:solidFill>
                <a:srgbClr val="FFFF00"/>
              </a:solidFill>
              <a:latin typeface="Andalus" panose="02020603050405020304" pitchFamily="18" charset="-78"/>
              <a:ea typeface="Times New Roman" panose="02020603050405020304" pitchFamily="18" charset="0"/>
              <a:cs typeface="Andalus" panose="02020603050405020304" pitchFamily="18" charset="-78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7530882" y="5047744"/>
            <a:ext cx="2569999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pt-BR" dirty="0"/>
              <a:t>Progressão Automática</a:t>
            </a:r>
          </a:p>
        </p:txBody>
      </p:sp>
    </p:spTree>
    <p:extLst>
      <p:ext uri="{BB962C8B-B14F-4D97-AF65-F5344CB8AC3E}">
        <p14:creationId xmlns:p14="http://schemas.microsoft.com/office/powerpoint/2010/main" val="3900849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8000">
        <p15:prstTrans prst="curtains"/>
        <p:sndAc>
          <p:stSnd loop="1">
            <p:snd r:embed="rId3" name="Abertura de ppsx..wav"/>
          </p:stSnd>
        </p:sndAc>
      </p:transition>
    </mc:Choice>
    <mc:Fallback xmlns="">
      <p:transition spd="slow" advClick="0" advTm="8000">
        <p:fade/>
        <p:sndAc>
          <p:stSnd loop="1">
            <p:snd r:embed="rId5" name="Abertura de ppsx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3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3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3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5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4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8250"/>
                            </p:stCondLst>
                            <p:childTnLst>
                              <p:par>
                                <p:cTn id="5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B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64576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87512" y="1057300"/>
            <a:ext cx="921702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4400" b="1" dirty="0">
                <a:solidFill>
                  <a:srgbClr val="FFFF00"/>
                </a:solidFill>
                <a:latin typeface="Tahoma" panose="020B0604030504040204" pitchFamily="34" charset="0"/>
                <a:cs typeface="+mn-cs"/>
              </a:rPr>
              <a:t>Navegando pelos oceanos os pescadores conversam com o mar, sabem que é perigoso, mesmo assim, os temores não os impedem de buscar o sustento pela vida.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endParaRPr lang="pt-BR" sz="4400" b="1" dirty="0">
              <a:solidFill>
                <a:srgbClr val="FFFF00"/>
              </a:solidFill>
              <a:latin typeface="Century Gothic" panose="020B0502020202020204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0000">
        <p15:prstTrans prst="peelOff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B3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6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199680" y="553244"/>
            <a:ext cx="6160120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i="1" dirty="0">
                <a:solidFill>
                  <a:srgbClr val="FFFF0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+mn-cs"/>
              </a:rPr>
              <a:t>PESCADOR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i="1" dirty="0">
                <a:solidFill>
                  <a:srgbClr val="FFFF0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+mn-cs"/>
              </a:rPr>
              <a:t> DE AMOR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i="1" dirty="0">
                <a:solidFill>
                  <a:srgbClr val="FFFF0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+mn-cs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i="1" dirty="0">
                <a:solidFill>
                  <a:schemeClr val="accent6">
                    <a:lumMod val="75000"/>
                  </a:schemeClr>
                </a:solidFill>
                <a:latin typeface="Ravie" panose="04040805050809020602" pitchFamily="82" charset="0"/>
                <a:ea typeface="Times New Roman" panose="02020603050405020304" pitchFamily="18" charset="0"/>
                <a:cs typeface="+mn-cs"/>
              </a:rPr>
              <a:t>UM POEMA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i="1" dirty="0">
                <a:solidFill>
                  <a:schemeClr val="accent6">
                    <a:lumMod val="75000"/>
                  </a:schemeClr>
                </a:solidFill>
                <a:latin typeface="Ravie" panose="04040805050809020602" pitchFamily="82" charset="0"/>
                <a:ea typeface="Times New Roman" panose="02020603050405020304" pitchFamily="18" charset="0"/>
                <a:cs typeface="+mn-cs"/>
              </a:rPr>
              <a:t>DE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3600" i="1" dirty="0">
              <a:solidFill>
                <a:srgbClr val="FFC000"/>
              </a:solidFill>
              <a:latin typeface="Ravie" panose="04040805050809020602" pitchFamily="82" charset="0"/>
              <a:ea typeface="Times New Roman" panose="02020603050405020304" pitchFamily="18" charset="0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i="1" dirty="0">
                <a:solidFill>
                  <a:srgbClr val="FFC000"/>
                </a:solidFill>
                <a:latin typeface="Ravie" panose="04040805050809020602" pitchFamily="82" charset="0"/>
                <a:ea typeface="Times New Roman" panose="02020603050405020304" pitchFamily="18" charset="0"/>
                <a:cs typeface="+mn-cs"/>
              </a:rPr>
              <a:t>TONINHO VENDRAMINI</a:t>
            </a:r>
            <a:endParaRPr lang="pt-BR" sz="2800" dirty="0">
              <a:solidFill>
                <a:srgbClr val="FFC000"/>
              </a:solidFill>
              <a:latin typeface="Ravie" panose="04040805050809020602" pitchFamily="82" charset="0"/>
              <a:ea typeface="Times New Roman" panose="02020603050405020304" pitchFamily="18" charset="0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latin typeface="Showcard Gothic" panose="04020904020102020604" pitchFamily="82" charset="0"/>
                <a:ea typeface="Times New Roman" panose="02020603050405020304" pitchFamily="18" charset="0"/>
                <a:cs typeface="+mn-cs"/>
              </a:rPr>
              <a:t> </a:t>
            </a:r>
            <a:endParaRPr lang="pt-BR" sz="2800" dirty="0">
              <a:solidFill>
                <a:srgbClr val="FFFF00"/>
              </a:solidFill>
              <a:latin typeface="Showcard Gothic" panose="04020904020102020604" pitchFamily="82" charset="0"/>
              <a:ea typeface="Times New Roman" panose="02020603050405020304" pitchFamily="18" charset="0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8000">
        <p15:prstTrans prst="fallOver"/>
        <p:sndAc>
          <p:stSnd loop="1">
            <p:snd r:embed="rId2" name="Serenity - Eternal Ocean Wave.wav"/>
          </p:stSnd>
        </p:sndAc>
      </p:transition>
    </mc:Choice>
    <mc:Fallback xmlns="">
      <p:transition spd="slow" advClick="0" advTm="8000">
        <p:fade/>
        <p:sndAc>
          <p:stSnd loop="1">
            <p:snd r:embed="rId4" name="Serenity - Eternal Ocean Wa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11448" y="337220"/>
            <a:ext cx="92890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r>
              <a:rPr lang="pt-BR" sz="40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Com o barco foi para o mar...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endParaRPr lang="pt-BR" sz="40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r>
              <a:rPr lang="pt-BR" sz="40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No pensamento devoção e fartura...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endParaRPr lang="pt-BR" sz="40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r>
              <a:rPr lang="pt-BR" sz="40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Na alma a reza e a candura...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endParaRPr lang="pt-BR" sz="40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r>
              <a:rPr lang="pt-BR" sz="40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Na praia a choupana...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25000">
        <p15:prstTrans prst="fallOve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B2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0"/>
            <a:ext cx="9144000" cy="602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B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60000" cy="602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91468" y="1027916"/>
            <a:ext cx="95770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r>
              <a:rPr kumimoji="0" lang="pt-BR" sz="3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Mar adentro já não avista mais nada.</a:t>
            </a:r>
            <a:endParaRPr kumimoji="0" lang="pt-BR" sz="36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endParaRPr kumimoji="0" lang="pt-BR" sz="36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r>
              <a:rPr kumimoji="0" lang="pt-BR" sz="3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Apenas a tocha que iluminou sua saída.</a:t>
            </a:r>
            <a:endParaRPr kumimoji="0" lang="pt-BR" sz="36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endParaRPr kumimoji="0" lang="pt-BR" sz="36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r>
              <a:rPr kumimoji="0" lang="pt-BR" sz="3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Para uma aventura de acertos e nostalgia.</a:t>
            </a:r>
            <a:endParaRPr kumimoji="0" lang="pt-BR" sz="36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endParaRPr kumimoji="0" lang="pt-BR" sz="36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r>
              <a:rPr kumimoji="0" lang="pt-BR" sz="3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Sua mente trabalha em silêncio.</a:t>
            </a: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5000">
        <p14:wheelReverse spokes="1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B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6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99480" y="656898"/>
            <a:ext cx="95770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r>
              <a:rPr lang="pt-BR" sz="36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Enxerga o sustento na água.</a:t>
            </a:r>
            <a:endParaRPr lang="pt-BR" sz="36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endParaRPr lang="pt-BR" sz="36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r>
              <a:rPr lang="pt-BR" sz="36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Peixes se entrelaçam ao redor da embarcação.</a:t>
            </a:r>
            <a:endParaRPr lang="pt-BR" sz="36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endParaRPr lang="pt-BR" sz="36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r>
              <a:rPr lang="pt-BR" sz="36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Sensação de euforia para a abundante jornada.</a:t>
            </a:r>
            <a:endParaRPr lang="pt-BR" sz="36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endParaRPr lang="pt-BR" sz="36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r>
              <a:rPr lang="pt-BR" sz="36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Mas tudo foi fruto da imaginação.</a:t>
            </a:r>
            <a:endParaRPr lang="pt-BR" sz="36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5000">
        <p14:gallery dir="l"/>
      </p:transition>
    </mc:Choice>
    <mc:Fallback xmlns="">
      <p:transition spd="slow" advClick="0" advTm="2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B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6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359920" y="3289548"/>
            <a:ext cx="5080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Já não vê os cardumes.</a:t>
            </a:r>
            <a:endParaRPr lang="pt-BR" sz="28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endParaRPr lang="pt-BR" sz="28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Não sente mais a mão calejada esfregando o leme.</a:t>
            </a:r>
            <a:endParaRPr lang="pt-BR" sz="28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3000">
        <p14:ripple dir="ru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B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6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7472" y="1518672"/>
            <a:ext cx="950505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Os mitos do mar se encontram presente.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Ele atira o seu arpão.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Na cabeça do esturjão.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randomBar dir="vert"/>
      </p:transition>
    </mc:Choice>
    <mc:Fallback xmlns="">
      <p:transition spd="slow" advClick="0" advTm="13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B1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6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43496" y="337220"/>
            <a:ext cx="5080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r>
              <a:rPr kumimoji="0" lang="pt-BR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Sente o caviar dos ricos.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endParaRPr kumimoji="0" lang="pt-BR" sz="28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r>
              <a:rPr kumimoji="0" lang="pt-BR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A pobreza no coração.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endParaRPr kumimoji="0" lang="pt-BR" sz="28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r>
              <a:rPr kumimoji="0" lang="pt-BR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O sonho acalenta a sua alma.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endParaRPr kumimoji="0" lang="pt-BR" sz="28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r>
              <a:rPr kumimoji="0" lang="pt-BR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A riqueza assola o momento</a:t>
            </a:r>
            <a:r>
              <a:rPr kumimoji="0" lang="pt-BR" sz="2800" b="1" i="0" u="none" strike="noStrike" kern="0" cap="none" spc="0" normalizeH="0" baseline="0" noProof="0" dirty="0">
                <a:ln>
                  <a:noFill/>
                </a:ln>
                <a:solidFill>
                  <a:srgbClr val="9933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.</a:t>
            </a:r>
            <a:endParaRPr kumimoji="0" lang="pt-BR" sz="18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7000">
        <p15:prstTrans prst="peelOff" invX="1"/>
      </p:transition>
    </mc:Choice>
    <mc:Fallback xmlns="">
      <p:transition spd="slow" advClick="0" advTm="1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2" descr="B11.jpg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B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6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193204"/>
            <a:ext cx="5080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r>
              <a:rPr kumimoji="0" lang="pt-BR" sz="3600" b="1" i="0" u="none" strike="noStrike" kern="0" cap="none" spc="0" normalizeH="0" baseline="0" noProof="0" dirty="0">
                <a:ln>
                  <a:noFill/>
                </a:ln>
                <a:solidFill>
                  <a:srgbClr val="9933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O peixe sobe na boleia.</a:t>
            </a:r>
            <a:endParaRPr kumimoji="0" lang="pt-BR" sz="36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endParaRPr kumimoji="0" lang="pt-BR" sz="3600" b="1" i="0" u="none" strike="noStrike" kern="0" cap="none" spc="0" normalizeH="0" baseline="0" noProof="0" dirty="0">
              <a:ln>
                <a:noFill/>
              </a:ln>
              <a:solidFill>
                <a:srgbClr val="9933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r>
              <a:rPr kumimoji="0" lang="pt-BR" sz="3600" b="1" i="0" u="none" strike="noStrike" kern="0" cap="none" spc="0" normalizeH="0" baseline="0" noProof="0" dirty="0">
                <a:ln>
                  <a:noFill/>
                </a:ln>
                <a:solidFill>
                  <a:srgbClr val="9933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O alimento chega com certeza.</a:t>
            </a:r>
            <a:endParaRPr kumimoji="0" lang="pt-BR" sz="36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r>
              <a:rPr kumimoji="0" lang="pt-BR" sz="3600" b="1" i="0" u="none" strike="noStrike" kern="0" cap="none" spc="0" normalizeH="0" baseline="0" noProof="0" dirty="0">
                <a:ln>
                  <a:noFill/>
                </a:ln>
                <a:solidFill>
                  <a:srgbClr val="9933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 </a:t>
            </a:r>
            <a:endParaRPr kumimoji="0" lang="pt-BR" sz="18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4000">
        <p15:prstTrans prst="prestige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B1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B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6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985292"/>
            <a:ext cx="5080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r>
              <a:rPr kumimoji="0" lang="pt-BR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Exausto retorna para o lar.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endParaRPr kumimoji="0" lang="pt-BR" sz="28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r>
              <a:rPr kumimoji="0" lang="pt-BR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Uma jornada de visões.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endParaRPr kumimoji="0" lang="pt-BR" sz="28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r>
              <a:rPr kumimoji="0" lang="pt-BR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Da riqueza, da pobreza e da ilusão.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endParaRPr kumimoji="0" lang="pt-BR" sz="28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0100" algn="l"/>
              </a:tabLst>
              <a:defRPr/>
            </a:pPr>
            <a:r>
              <a:rPr kumimoji="0" lang="pt-BR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Sentimento nobre do caiçara.</a:t>
            </a:r>
            <a:endParaRPr kumimoji="0" lang="pt-BR" sz="18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7000">
        <p:randomBar dir="vert"/>
      </p:transition>
    </mc:Choice>
    <mc:Fallback xmlns="">
      <p:transition spd="slow" advClick="0" advTm="17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B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6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71488" y="409228"/>
            <a:ext cx="5080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r>
              <a:rPr lang="pt-BR" sz="32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Deita o remo no braço num abraço.</a:t>
            </a:r>
            <a:endParaRPr lang="pt-BR" sz="32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endParaRPr lang="pt-BR" sz="32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r>
              <a:rPr lang="pt-BR" sz="32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Sente o coração saltitante.</a:t>
            </a:r>
            <a:endParaRPr lang="pt-BR" sz="32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endParaRPr lang="pt-BR" sz="32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r>
              <a:rPr lang="pt-BR" sz="32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Iluminando o seu caminho.</a:t>
            </a:r>
            <a:endParaRPr lang="pt-BR" sz="32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endParaRPr lang="pt-BR" sz="32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tabLst>
                <a:tab pos="800100" algn="l"/>
              </a:tabLst>
            </a:pPr>
            <a:r>
              <a:rPr lang="pt-BR" sz="32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Para os braços da mulher amada.</a:t>
            </a:r>
            <a:endParaRPr lang="pt-BR" sz="32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7000">
        <p14:doors dir="vert"/>
      </p:transition>
    </mc:Choice>
    <mc:Fallback xmlns="">
      <p:transition spd="slow" advClick="0" advTm="1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B17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8592" y="-166836"/>
            <a:ext cx="10160000" cy="5721444"/>
          </a:xfrm>
          <a:prstGeom prst="rect">
            <a:avLst/>
          </a:prstGeom>
          <a:solidFill>
            <a:schemeClr val="bg2"/>
          </a:solidFill>
          <a:ln>
            <a:noFill/>
          </a:ln>
        </p:spPr>
      </p:pic>
      <p:sp>
        <p:nvSpPr>
          <p:cNvPr id="3" name="Retângulo 2"/>
          <p:cNvSpPr/>
          <p:nvPr/>
        </p:nvSpPr>
        <p:spPr>
          <a:xfrm>
            <a:off x="471488" y="206057"/>
            <a:ext cx="3600400" cy="4852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333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David" panose="020E0502060401010101" pitchFamily="34" charset="-79"/>
              </a:rPr>
              <a:t>CRIAÇÃO/ PRODUÇÃO/FORMATAÇÃO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  <a:cs typeface="David" panose="020E0502060401010101" pitchFamily="34" charset="-79"/>
              </a:rPr>
              <a:t>TONINHO  VENDRAMINI  </a:t>
            </a:r>
            <a:endParaRPr lang="pt-BR" sz="16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anose="04040805050809020602" pitchFamily="82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20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cs typeface="Arial" charset="0"/>
              </a:rPr>
              <a:t>Imagens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cs typeface="Arial" charset="0"/>
              </a:rPr>
              <a:t>Acervo pessoal / Internet</a:t>
            </a:r>
            <a:endParaRPr lang="pt-BR" sz="28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b="1" spc="333" dirty="0">
              <a:solidFill>
                <a:srgbClr val="C00000"/>
              </a:solidFill>
              <a:latin typeface="Impact" panose="020B0806030902050204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spc="333" dirty="0">
                <a:solidFill>
                  <a:srgbClr val="C00000"/>
                </a:solidFill>
                <a:latin typeface="Impact" panose="020B0806030902050204" pitchFamily="34" charset="0"/>
                <a:cs typeface="Arial" charset="0"/>
              </a:rPr>
              <a:t>Músicas</a:t>
            </a:r>
            <a:r>
              <a:rPr lang="pt-BR" sz="2000" b="1" dirty="0">
                <a:solidFill>
                  <a:srgbClr val="FFFF00"/>
                </a:solidFill>
                <a:latin typeface="Impact" panose="020B0806030902050204" pitchFamily="34" charset="0"/>
                <a:cs typeface="Arial" charset="0"/>
              </a:rPr>
              <a:t>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600" b="1" dirty="0">
              <a:solidFill>
                <a:srgbClr val="00B050"/>
              </a:solidFill>
              <a:latin typeface="Impact" panose="020B0806030902050204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srgbClr val="00B050"/>
                </a:solidFill>
                <a:latin typeface="Impact" panose="020B0806030902050204" pitchFamily="34" charset="0"/>
                <a:cs typeface="Arial" charset="0"/>
              </a:rPr>
              <a:t>Acompanhamento</a:t>
            </a:r>
            <a:r>
              <a:rPr lang="pt-BR" sz="1600" b="1" dirty="0">
                <a:solidFill>
                  <a:srgbClr val="FFFF00"/>
                </a:solidFill>
                <a:latin typeface="Impact" panose="020B0806030902050204" pitchFamily="34" charset="0"/>
                <a:cs typeface="Arial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err="1">
                <a:solidFill>
                  <a:srgbClr val="FFFF00"/>
                </a:solidFill>
                <a:latin typeface="Impact" panose="020B0806030902050204" pitchFamily="34" charset="0"/>
                <a:cs typeface="Arial" charset="0"/>
              </a:rPr>
              <a:t>Serenity</a:t>
            </a:r>
            <a:r>
              <a:rPr lang="pt-BR" b="1" dirty="0">
                <a:solidFill>
                  <a:srgbClr val="FFFF00"/>
                </a:solidFill>
                <a:latin typeface="Impact" panose="020B0806030902050204" pitchFamily="34" charset="0"/>
                <a:cs typeface="Arial" charset="0"/>
              </a:rPr>
              <a:t>  </a:t>
            </a:r>
            <a:r>
              <a:rPr lang="pt-BR" b="1" dirty="0" err="1">
                <a:solidFill>
                  <a:srgbClr val="FFFF00"/>
                </a:solidFill>
                <a:latin typeface="Impact" panose="020B0806030902050204" pitchFamily="34" charset="0"/>
                <a:cs typeface="Arial" charset="0"/>
              </a:rPr>
              <a:t>Ocean</a:t>
            </a:r>
            <a:r>
              <a:rPr lang="pt-BR" b="1" dirty="0">
                <a:solidFill>
                  <a:srgbClr val="FFFF00"/>
                </a:solidFill>
                <a:latin typeface="Impact" panose="020B0806030902050204" pitchFamily="34" charset="0"/>
                <a:cs typeface="Arial" charset="0"/>
              </a:rPr>
              <a:t>  </a:t>
            </a:r>
            <a:r>
              <a:rPr lang="pt-BR" b="1" dirty="0" err="1">
                <a:solidFill>
                  <a:srgbClr val="FFFF00"/>
                </a:solidFill>
                <a:latin typeface="Impact" panose="020B0806030902050204" pitchFamily="34" charset="0"/>
                <a:cs typeface="Arial" charset="0"/>
              </a:rPr>
              <a:t>Wave</a:t>
            </a:r>
            <a:endParaRPr lang="pt-BR" b="1" dirty="0">
              <a:solidFill>
                <a:srgbClr val="FFFF00"/>
              </a:solidFill>
              <a:latin typeface="Impact" panose="020B0806030902050204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600" b="1" dirty="0">
              <a:solidFill>
                <a:srgbClr val="00B050"/>
              </a:solidFill>
              <a:latin typeface="Impact" panose="020B0806030902050204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srgbClr val="00B050"/>
                </a:solidFill>
                <a:latin typeface="Impact" panose="020B0806030902050204" pitchFamily="34" charset="0"/>
                <a:cs typeface="Arial" charset="0"/>
              </a:rPr>
              <a:t>Encerramento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>
                <a:solidFill>
                  <a:srgbClr val="FFFF00"/>
                </a:solidFill>
                <a:latin typeface="Gill Sans Ultra Bold" panose="020B0A02020104020203" pitchFamily="34" charset="0"/>
                <a:cs typeface="Arial" charset="0"/>
              </a:rPr>
              <a:t>El  Amor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>
                <a:solidFill>
                  <a:srgbClr val="FF0000"/>
                </a:solidFill>
                <a:latin typeface="Impact" panose="020B0806030902050204" pitchFamily="34" charset="0"/>
                <a:cs typeface="Arial" charset="0"/>
              </a:rPr>
              <a:t>Interpretação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>
                <a:solidFill>
                  <a:srgbClr val="FF0000"/>
                </a:solidFill>
                <a:latin typeface="Impact" panose="020B0806030902050204" pitchFamily="34" charset="0"/>
                <a:cs typeface="Arial" charset="0"/>
              </a:rPr>
              <a:t>José Luís </a:t>
            </a:r>
            <a:r>
              <a:rPr lang="pt-BR" dirty="0" err="1">
                <a:solidFill>
                  <a:srgbClr val="FF0000"/>
                </a:solidFill>
                <a:latin typeface="Impact" panose="020B0806030902050204" pitchFamily="34" charset="0"/>
                <a:cs typeface="Arial" charset="0"/>
              </a:rPr>
              <a:t>Perales</a:t>
            </a:r>
            <a:r>
              <a:rPr lang="pt-BR" sz="2000" dirty="0">
                <a:solidFill>
                  <a:srgbClr val="FF0000"/>
                </a:solidFill>
                <a:latin typeface="Impact" panose="020B0806030902050204" pitchFamily="34" charset="0"/>
                <a:cs typeface="Arial" charset="0"/>
              </a:rPr>
              <a:t>  </a:t>
            </a: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1317002843"/>
              </p:ext>
            </p:extLst>
          </p:nvPr>
        </p:nvGraphicFramePr>
        <p:xfrm>
          <a:off x="5512048" y="481236"/>
          <a:ext cx="3960440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Retângulo 5"/>
          <p:cNvSpPr/>
          <p:nvPr/>
        </p:nvSpPr>
        <p:spPr>
          <a:xfrm>
            <a:off x="3711848" y="3972771"/>
            <a:ext cx="5529985" cy="10618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u="sng" dirty="0">
                <a:solidFill>
                  <a:srgbClr val="7030A0"/>
                </a:solidFill>
                <a:latin typeface="Britannic Bold" panose="020B0903060703020204" pitchFamily="34" charset="0"/>
                <a:hlinkClick r:id="rId9"/>
              </a:rPr>
              <a:t>http</a:t>
            </a:r>
            <a:r>
              <a:rPr lang="pt-BR" sz="12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9"/>
              </a:rPr>
              <a:t>://vendraminiletras.blogspot.com</a:t>
            </a:r>
            <a:r>
              <a:rPr lang="pt-BR" sz="1200" u="sng" dirty="0">
                <a:solidFill>
                  <a:srgbClr val="7030A0"/>
                </a:solidFill>
                <a:latin typeface="Britannic Bold" panose="020B0903060703020204" pitchFamily="34" charset="0"/>
                <a:hlinkClick r:id="rId9"/>
              </a:rPr>
              <a:t>/</a:t>
            </a:r>
            <a:endParaRPr lang="pt-BR" sz="12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761901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28</a:t>
            </a:r>
          </a:p>
        </p:txBody>
      </p:sp>
    </p:spTree>
    <p:extLst>
      <p:ext uri="{BB962C8B-B14F-4D97-AF65-F5344CB8AC3E}">
        <p14:creationId xmlns:p14="http://schemas.microsoft.com/office/powerpoint/2010/main" val="184477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0">
        <p14:flythrough/>
        <p:sndAc>
          <p:stSnd loop="1">
            <p:snd r:embed="rId2" name="El Amor.wav"/>
          </p:stSnd>
        </p:sndAc>
      </p:transition>
    </mc:Choice>
    <mc:Fallback xmlns="">
      <p:transition spd="slow" advClick="0" advTm="150000">
        <p:fade/>
        <p:sndAc>
          <p:stSnd loop="1">
            <p:snd r:embed="rId10" name="El Am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4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 ÊXODO - S  - ANTIG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Vidro Congelad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OCEANOS E PESCADORES- NOV PUBL - S - 2020</Template>
  <TotalTime>2</TotalTime>
  <Words>352</Words>
  <Application>Microsoft Office PowerPoint</Application>
  <PresentationFormat>Personalizar</PresentationFormat>
  <Paragraphs>91</Paragraphs>
  <Slides>13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13</vt:i4>
      </vt:variant>
    </vt:vector>
  </HeadingPairs>
  <TitlesOfParts>
    <vt:vector size="32" baseType="lpstr">
      <vt:lpstr>Andalus</vt:lpstr>
      <vt:lpstr>Arial</vt:lpstr>
      <vt:lpstr>Arial Black</vt:lpstr>
      <vt:lpstr>Britannic Bold</vt:lpstr>
      <vt:lpstr>Calibri</vt:lpstr>
      <vt:lpstr>Cambria</vt:lpstr>
      <vt:lpstr>Century Gothic</vt:lpstr>
      <vt:lpstr>Gill Sans Ultra Bold</vt:lpstr>
      <vt:lpstr>Impact</vt:lpstr>
      <vt:lpstr>Maiandra GD</vt:lpstr>
      <vt:lpstr>Mistral</vt:lpstr>
      <vt:lpstr>Ravie</vt:lpstr>
      <vt:lpstr>Showcard Gothic</vt:lpstr>
      <vt:lpstr>Tahoma</vt:lpstr>
      <vt:lpstr>Times New Roman</vt:lpstr>
      <vt:lpstr>Wingdings 2</vt:lpstr>
      <vt:lpstr>Thème Office</vt:lpstr>
      <vt:lpstr>O ÊXODO - S  - ANTIGO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 Vendramini</dc:creator>
  <cp:lastModifiedBy>Antonio Vendramini</cp:lastModifiedBy>
  <cp:revision>1</cp:revision>
  <dcterms:created xsi:type="dcterms:W3CDTF">2021-05-01T20:20:40Z</dcterms:created>
  <dcterms:modified xsi:type="dcterms:W3CDTF">2021-05-01T20:23:11Z</dcterms:modified>
  <cp:contentStatus/>
</cp:coreProperties>
</file>