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media/audio2.wav" ContentType="audio/x-wav"/>
  <Override PartName="/ppt/notesSlides/notesSlide2.xml" ContentType="application/vnd.openxmlformats-officedocument.presentationml.notesSlide+xml"/>
  <Override PartName="/ppt/media/audio3.wav" ContentType="audio/x-wav"/>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6" r:id="rId1"/>
    <p:sldMasterId id="2147484008" r:id="rId2"/>
    <p:sldMasterId id="2147484020" r:id="rId3"/>
    <p:sldMasterId id="2147484032" r:id="rId4"/>
  </p:sldMasterIdLst>
  <p:notesMasterIdLst>
    <p:notesMasterId r:id="rId21"/>
  </p:notesMasterIdLst>
  <p:sldIdLst>
    <p:sldId id="260" r:id="rId5"/>
    <p:sldId id="304" r:id="rId6"/>
    <p:sldId id="310" r:id="rId7"/>
    <p:sldId id="305" r:id="rId8"/>
    <p:sldId id="309" r:id="rId9"/>
    <p:sldId id="311" r:id="rId10"/>
    <p:sldId id="312" r:id="rId11"/>
    <p:sldId id="298" r:id="rId12"/>
    <p:sldId id="306" r:id="rId13"/>
    <p:sldId id="307" r:id="rId14"/>
    <p:sldId id="308" r:id="rId15"/>
    <p:sldId id="313" r:id="rId16"/>
    <p:sldId id="302" r:id="rId17"/>
    <p:sldId id="303" r:id="rId18"/>
    <p:sldId id="314" r:id="rId19"/>
    <p:sldId id="315" r:id="rId20"/>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53" autoAdjust="0"/>
    <p:restoredTop sz="94660"/>
  </p:normalViewPr>
  <p:slideViewPr>
    <p:cSldViewPr>
      <p:cViewPr varScale="1">
        <p:scale>
          <a:sx n="78" d="100"/>
          <a:sy n="78" d="100"/>
        </p:scale>
        <p:origin x="120" y="606"/>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68167F-D931-4430-9026-B0EC3A39AB51}" type="datetimeFigureOut">
              <a:rPr lang="pt-BR" smtClean="0"/>
              <a:t>29/07/2016</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912225-7413-4A69-B3EB-055C1C10C34F}" type="slidenum">
              <a:rPr lang="pt-BR" smtClean="0"/>
              <a:t>‹nº›</a:t>
            </a:fld>
            <a:endParaRPr lang="pt-BR" dirty="0"/>
          </a:p>
        </p:txBody>
      </p:sp>
    </p:spTree>
    <p:extLst>
      <p:ext uri="{BB962C8B-B14F-4D97-AF65-F5344CB8AC3E}">
        <p14:creationId xmlns:p14="http://schemas.microsoft.com/office/powerpoint/2010/main" val="3707123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D6912225-7413-4A69-B3EB-055C1C10C34F}" type="slidenum">
              <a:rPr lang="pt-BR" smtClean="0"/>
              <a:t>1</a:t>
            </a:fld>
            <a:endParaRPr lang="pt-BR" dirty="0"/>
          </a:p>
        </p:txBody>
      </p:sp>
    </p:spTree>
    <p:extLst>
      <p:ext uri="{BB962C8B-B14F-4D97-AF65-F5344CB8AC3E}">
        <p14:creationId xmlns:p14="http://schemas.microsoft.com/office/powerpoint/2010/main" val="35196995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16</a:t>
            </a:fld>
            <a:endParaRPr lang="pt-BR" dirty="0">
              <a:solidFill>
                <a:prstClr val="black"/>
              </a:solidFill>
            </a:endParaRPr>
          </a:p>
        </p:txBody>
      </p:sp>
    </p:spTree>
    <p:extLst>
      <p:ext uri="{BB962C8B-B14F-4D97-AF65-F5344CB8AC3E}">
        <p14:creationId xmlns:p14="http://schemas.microsoft.com/office/powerpoint/2010/main" val="3016550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7" name="Retângulo de cantos arredondados 6"/>
          <p:cNvSpPr/>
          <p:nvPr/>
        </p:nvSpPr>
        <p:spPr>
          <a:xfrm>
            <a:off x="380960" y="142852"/>
            <a:ext cx="11430080" cy="4857784"/>
          </a:xfrm>
          <a:prstGeom prst="roundRect">
            <a:avLst>
              <a:gd name="adj" fmla="val 2353"/>
            </a:avLst>
          </a:prstGeom>
          <a:gradFill>
            <a:gsLst>
              <a:gs pos="0">
                <a:schemeClr val="bg2"/>
              </a:gs>
              <a:gs pos="35000">
                <a:schemeClr val="bg2">
                  <a:lumMod val="90000"/>
                </a:schemeClr>
              </a:gs>
            </a:gsLst>
          </a:gradFill>
          <a:ln>
            <a:solidFill>
              <a:schemeClr val="bg2">
                <a:lumMod val="7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pt-BR" dirty="0"/>
          </a:p>
        </p:txBody>
      </p:sp>
      <p:sp>
        <p:nvSpPr>
          <p:cNvPr id="2" name="Título 1"/>
          <p:cNvSpPr>
            <a:spLocks noGrp="1"/>
          </p:cNvSpPr>
          <p:nvPr>
            <p:ph type="ctrTitle"/>
          </p:nvPr>
        </p:nvSpPr>
        <p:spPr>
          <a:xfrm>
            <a:off x="762000" y="2928935"/>
            <a:ext cx="10668000" cy="1470025"/>
          </a:xfrm>
        </p:spPr>
        <p:txBody>
          <a:bodyPr/>
          <a:lstStyle>
            <a:lvl1pPr algn="ctr">
              <a:defRPr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smtClean="0"/>
              <a:t>Clique para editar o título mestre</a:t>
            </a:r>
            <a:endParaRPr lang="pt-BR"/>
          </a:p>
        </p:txBody>
      </p:sp>
      <p:sp>
        <p:nvSpPr>
          <p:cNvPr id="3" name="Subtítulo 2"/>
          <p:cNvSpPr>
            <a:spLocks noGrp="1"/>
          </p:cNvSpPr>
          <p:nvPr>
            <p:ph type="subTitle" idx="1"/>
          </p:nvPr>
        </p:nvSpPr>
        <p:spPr>
          <a:xfrm>
            <a:off x="609600" y="5000636"/>
            <a:ext cx="11201440" cy="107157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pPr>
              <a:defRPr/>
            </a:pPr>
            <a:fld id="{A335E2D3-F7BA-40AA-884A-AF56BFEFBFA3}" type="datetimeFigureOut">
              <a:rPr lang="pt-BR" smtClean="0"/>
              <a:pPr>
                <a:defRPr/>
              </a:pPr>
              <a:t>29/07/2016</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1BC914FF-B15B-4E12-BE07-BEF6EF28C521}"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ítulo e conteúdo">
    <p:spTree>
      <p:nvGrpSpPr>
        <p:cNvPr id="1" name=""/>
        <p:cNvGrpSpPr/>
        <p:nvPr/>
      </p:nvGrpSpPr>
      <p:grpSpPr>
        <a:xfrm>
          <a:off x="0" y="0"/>
          <a:ext cx="0" cy="0"/>
          <a:chOff x="0" y="0"/>
          <a:chExt cx="0" cy="0"/>
        </a:xfrm>
      </p:grpSpPr>
      <p:sp>
        <p:nvSpPr>
          <p:cNvPr id="10" name="Rectangle 14"/>
          <p:cNvSpPr/>
          <p:nvPr/>
        </p:nvSpPr>
        <p:spPr>
          <a:xfrm>
            <a:off x="609600" y="274638"/>
            <a:ext cx="10972800" cy="9144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2" name="Título 1"/>
          <p:cNvSpPr>
            <a:spLocks noGrp="1"/>
          </p:cNvSpPr>
          <p:nvPr>
            <p:ph type="title"/>
          </p:nvPr>
        </p:nvSpPr>
        <p:spPr>
          <a:xfrm>
            <a:off x="1333467" y="274638"/>
            <a:ext cx="10248933" cy="914400"/>
          </a:xfrm>
        </p:spPr>
        <p:txBody>
          <a:bodyPr>
            <a:noAutofit/>
          </a:bodyPr>
          <a:lstStyle>
            <a:lvl1pPr marL="742950" indent="-742950" algn="l">
              <a:buFont typeface="+mj-lt"/>
              <a:buNone/>
              <a:defRPr lang="pt-BR" sz="2800" kern="1200" dirty="0" smtClean="0">
                <a:solidFill>
                  <a:srgbClr val="EEECE1">
                    <a:lumMod val="25000"/>
                  </a:srgbClr>
                </a:solidFill>
                <a:latin typeface="Gill Sans MT" pitchFamily="34" charset="0"/>
                <a:ea typeface="+mn-ea"/>
                <a:cs typeface="+mn-cs"/>
              </a:defRPr>
            </a:lvl1pPr>
          </a:lstStyle>
          <a:p>
            <a:r>
              <a:rPr lang="pt-BR" smtClean="0"/>
              <a:t>Clique para editar o título mestre</a:t>
            </a:r>
            <a:endParaRPr lang="pt-BR" dirty="0"/>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pPr>
              <a:defRPr/>
            </a:pPr>
            <a:fld id="{5F339CC4-A419-45DA-9E18-5D97E67C2F57}" type="datetimeFigureOut">
              <a:rPr lang="pt-BR" smtClean="0"/>
              <a:pPr>
                <a:defRPr/>
              </a:pPr>
              <a:t>29/07/2016</a:t>
            </a:fld>
            <a:endParaRPr lang="pt-BR" dirty="0"/>
          </a:p>
        </p:txBody>
      </p:sp>
      <p:sp>
        <p:nvSpPr>
          <p:cNvPr id="8" name="Espaço Reservado para Número de Slide 7"/>
          <p:cNvSpPr>
            <a:spLocks noGrp="1"/>
          </p:cNvSpPr>
          <p:nvPr>
            <p:ph type="sldNum" sz="quarter" idx="11"/>
          </p:nvPr>
        </p:nvSpPr>
        <p:spPr/>
        <p:txBody>
          <a:bodyPr/>
          <a:lstStyle/>
          <a:p>
            <a:pPr>
              <a:defRPr/>
            </a:pPr>
            <a:fld id="{D65558F8-9A70-47EC-A696-F1B267619656}" type="slidenum">
              <a:rPr lang="pt-BR" smtClean="0"/>
              <a:pPr>
                <a:defRPr/>
              </a:pPr>
              <a:t>‹nº›</a:t>
            </a:fld>
            <a:endParaRPr lang="pt-BR" dirty="0"/>
          </a:p>
        </p:txBody>
      </p:sp>
      <p:sp>
        <p:nvSpPr>
          <p:cNvPr id="9" name="Espaço Reservado para Rodapé 8"/>
          <p:cNvSpPr>
            <a:spLocks noGrp="1"/>
          </p:cNvSpPr>
          <p:nvPr>
            <p:ph type="ftr" sz="quarter" idx="12"/>
          </p:nvPr>
        </p:nvSpPr>
        <p:spPr/>
        <p:txBody>
          <a:bodyPr/>
          <a:lstStyle/>
          <a:p>
            <a:pPr>
              <a:defRPr/>
            </a:pPr>
            <a:endParaRPr lang="pt-BR" dirty="0"/>
          </a:p>
        </p:txBody>
      </p:sp>
      <p:cxnSp>
        <p:nvCxnSpPr>
          <p:cNvPr id="12" name="Straight Connector 16"/>
          <p:cNvCxnSpPr/>
          <p:nvPr/>
        </p:nvCxnSpPr>
        <p:spPr>
          <a:xfrm rot="5400000">
            <a:off x="875208" y="730780"/>
            <a:ext cx="9144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20" name="Espaço Reservado para Texto 19"/>
          <p:cNvSpPr>
            <a:spLocks noGrp="1"/>
          </p:cNvSpPr>
          <p:nvPr>
            <p:ph type="body" sz="quarter" idx="18" hasCustomPrompt="1"/>
          </p:nvPr>
        </p:nvSpPr>
        <p:spPr>
          <a:xfrm>
            <a:off x="609601" y="274638"/>
            <a:ext cx="685729" cy="914400"/>
          </a:xfrm>
        </p:spPr>
        <p:txBody>
          <a:bodyPr anchor="ctr"/>
          <a:lstStyle>
            <a:lvl1pPr>
              <a:buNone/>
              <a:defRPr lang="pt-BR" sz="5000" kern="1200" dirty="0" smtClean="0">
                <a:solidFill>
                  <a:srgbClr val="EEECE1">
                    <a:lumMod val="75000"/>
                  </a:srgbClr>
                </a:solidFill>
                <a:latin typeface="Calisto MT" pitchFamily="18" charset="0"/>
                <a:ea typeface="+mn-ea"/>
                <a:cs typeface="+mn-cs"/>
              </a:defRPr>
            </a:lvl1pPr>
            <a:lvl2pPr>
              <a:buNone/>
              <a:defRPr/>
            </a:lvl2pPr>
            <a:lvl3pPr>
              <a:buNone/>
              <a:defRPr/>
            </a:lvl3pPr>
            <a:lvl4pPr>
              <a:buNone/>
              <a:defRPr/>
            </a:lvl4pPr>
            <a:lvl5pPr>
              <a:buNone/>
              <a:defRPr/>
            </a:lvl5pPr>
          </a:lstStyle>
          <a:p>
            <a:pPr marL="342900" lvl="0" indent="-342900" algn="l" defTabSz="914400" rtl="0" eaLnBrk="1" latinLnBrk="0" hangingPunct="1">
              <a:spcBef>
                <a:spcPct val="20000"/>
              </a:spcBef>
              <a:buFont typeface="Arial" pitchFamily="34" charset="0"/>
              <a:buNone/>
            </a:pPr>
            <a:r>
              <a:rPr lang="pt-BR" dirty="0" smtClean="0"/>
              <a:t>1</a:t>
            </a:r>
          </a:p>
        </p:txBody>
      </p:sp>
    </p:spTree>
  </p:cSld>
  <p:clrMapOvr>
    <a:masterClrMapping/>
  </p:clrMapOvr>
  <p:transition spd="slow" advClick="0" advTm="20000">
    <p:wheel spokes="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963084" y="4406901"/>
            <a:ext cx="103632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pPr>
                <a:defRPr/>
              </a:pPr>
              <a:t>29/07/2016</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9B4E11F-8A01-474F-9DBD-3EEBF51766D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dirty="0"/>
          </a:p>
        </p:txBody>
      </p:sp>
      <p:sp>
        <p:nvSpPr>
          <p:cNvPr id="34" name="Rectangle 5"/>
          <p:cNvSpPr/>
          <p:nvPr/>
        </p:nvSpPr>
        <p:spPr>
          <a:xfrm>
            <a:off x="512619" y="1524000"/>
            <a:ext cx="3657600" cy="9144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36" name="Straight Connector 9"/>
          <p:cNvCxnSpPr/>
          <p:nvPr/>
        </p:nvCxnSpPr>
        <p:spPr>
          <a:xfrm rot="5400000">
            <a:off x="1085177" y="1980141"/>
            <a:ext cx="6858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7" name="Rectangle 10"/>
          <p:cNvSpPr/>
          <p:nvPr/>
        </p:nvSpPr>
        <p:spPr>
          <a:xfrm>
            <a:off x="4318000" y="1524000"/>
            <a:ext cx="3556000" cy="9144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smtClean="0">
              <a:solidFill>
                <a:srgbClr val="EEECE1">
                  <a:lumMod val="25000"/>
                </a:srgbClr>
              </a:solidFill>
              <a:latin typeface="Gill Sans MT" pitchFamily="34" charset="0"/>
            </a:endParaRPr>
          </a:p>
        </p:txBody>
      </p:sp>
      <p:cxnSp>
        <p:nvCxnSpPr>
          <p:cNvPr id="39" name="Straight Connector 12"/>
          <p:cNvCxnSpPr/>
          <p:nvPr/>
        </p:nvCxnSpPr>
        <p:spPr>
          <a:xfrm rot="5400000">
            <a:off x="4890559" y="1980141"/>
            <a:ext cx="6858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40" name="Rectangle 14"/>
          <p:cNvSpPr/>
          <p:nvPr/>
        </p:nvSpPr>
        <p:spPr>
          <a:xfrm>
            <a:off x="8132619" y="1524000"/>
            <a:ext cx="3556000" cy="9144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42" name="Straight Connector 16"/>
          <p:cNvCxnSpPr/>
          <p:nvPr/>
        </p:nvCxnSpPr>
        <p:spPr>
          <a:xfrm rot="5400000">
            <a:off x="8705177" y="1980141"/>
            <a:ext cx="6858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55" name="Espaço Reservado para Texto 54"/>
          <p:cNvSpPr>
            <a:spLocks noGrp="1"/>
          </p:cNvSpPr>
          <p:nvPr>
            <p:ph type="body" sz="quarter" idx="14" hasCustomPrompt="1"/>
          </p:nvPr>
        </p:nvSpPr>
        <p:spPr>
          <a:xfrm>
            <a:off x="1407950" y="1533532"/>
            <a:ext cx="2762269" cy="904868"/>
          </a:xfrm>
          <a:noFill/>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1</a:t>
            </a:r>
            <a:endParaRPr lang="pt-BR" dirty="0"/>
          </a:p>
        </p:txBody>
      </p:sp>
      <p:sp>
        <p:nvSpPr>
          <p:cNvPr id="56" name="Espaço Reservado para Texto 54"/>
          <p:cNvSpPr>
            <a:spLocks noGrp="1"/>
          </p:cNvSpPr>
          <p:nvPr>
            <p:ph type="body" sz="quarter" idx="15" hasCustomPrompt="1"/>
          </p:nvPr>
        </p:nvSpPr>
        <p:spPr>
          <a:xfrm>
            <a:off x="5234518" y="1524000"/>
            <a:ext cx="2671245" cy="904868"/>
          </a:xfrm>
          <a:noFill/>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2</a:t>
            </a:r>
            <a:endParaRPr lang="pt-BR" dirty="0"/>
          </a:p>
        </p:txBody>
      </p:sp>
      <p:sp>
        <p:nvSpPr>
          <p:cNvPr id="57" name="Espaço Reservado para Texto 54"/>
          <p:cNvSpPr>
            <a:spLocks noGrp="1"/>
          </p:cNvSpPr>
          <p:nvPr>
            <p:ph type="body" sz="quarter" idx="16" hasCustomPrompt="1"/>
          </p:nvPr>
        </p:nvSpPr>
        <p:spPr>
          <a:xfrm>
            <a:off x="9049136" y="1524000"/>
            <a:ext cx="2666653" cy="904868"/>
          </a:xfrm>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3</a:t>
            </a:r>
            <a:endParaRPr lang="pt-BR" dirty="0"/>
          </a:p>
        </p:txBody>
      </p:sp>
      <p:sp>
        <p:nvSpPr>
          <p:cNvPr id="59" name="Espaço Reservado para Texto 58"/>
          <p:cNvSpPr>
            <a:spLocks noGrp="1"/>
          </p:cNvSpPr>
          <p:nvPr>
            <p:ph type="body" sz="quarter" idx="17"/>
          </p:nvPr>
        </p:nvSpPr>
        <p:spPr>
          <a:xfrm>
            <a:off x="512619" y="2428868"/>
            <a:ext cx="3657600" cy="3888000"/>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0" name="Espaço Reservado para Texto 58"/>
          <p:cNvSpPr>
            <a:spLocks noGrp="1"/>
          </p:cNvSpPr>
          <p:nvPr>
            <p:ph type="body" sz="quarter" idx="18"/>
          </p:nvPr>
        </p:nvSpPr>
        <p:spPr>
          <a:xfrm>
            <a:off x="4318000" y="2428868"/>
            <a:ext cx="3587763" cy="3929090"/>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1" name="Espaço Reservado para Texto 58"/>
          <p:cNvSpPr>
            <a:spLocks noGrp="1"/>
          </p:cNvSpPr>
          <p:nvPr>
            <p:ph type="body" sz="quarter" idx="19"/>
          </p:nvPr>
        </p:nvSpPr>
        <p:spPr>
          <a:xfrm>
            <a:off x="8123435" y="2438400"/>
            <a:ext cx="3592355" cy="3835374"/>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3" name="Espaço Reservado para Texto 62"/>
          <p:cNvSpPr>
            <a:spLocks noGrp="1"/>
          </p:cNvSpPr>
          <p:nvPr>
            <p:ph type="body" sz="quarter" idx="20" hasCustomPrompt="1"/>
          </p:nvPr>
        </p:nvSpPr>
        <p:spPr>
          <a:xfrm>
            <a:off x="512619" y="1524000"/>
            <a:ext cx="895331" cy="861774"/>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
        <p:nvSpPr>
          <p:cNvPr id="64" name="Espaço Reservado para Texto 62"/>
          <p:cNvSpPr>
            <a:spLocks noGrp="1"/>
          </p:cNvSpPr>
          <p:nvPr>
            <p:ph type="body" sz="quarter" idx="21" hasCustomPrompt="1"/>
          </p:nvPr>
        </p:nvSpPr>
        <p:spPr>
          <a:xfrm>
            <a:off x="4339187" y="1524000"/>
            <a:ext cx="895331" cy="861774"/>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
        <p:nvSpPr>
          <p:cNvPr id="65" name="Espaço Reservado para Texto 62"/>
          <p:cNvSpPr>
            <a:spLocks noGrp="1"/>
          </p:cNvSpPr>
          <p:nvPr>
            <p:ph type="body" sz="quarter" idx="22" hasCustomPrompt="1"/>
          </p:nvPr>
        </p:nvSpPr>
        <p:spPr>
          <a:xfrm>
            <a:off x="8123435" y="1524000"/>
            <a:ext cx="895331" cy="861774"/>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Tree>
  </p:cSld>
  <p:clrMapOvr>
    <a:masterClrMapping/>
  </p:clrMapOvr>
  <p:transition spd="slow" advClick="0" advTm="20000">
    <p:wheel spokes="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4" name="Espaço Reservado para Conteúdo 3"/>
          <p:cNvSpPr>
            <a:spLocks noGrp="1"/>
          </p:cNvSpPr>
          <p:nvPr>
            <p:ph sz="half" idx="2"/>
          </p:nvPr>
        </p:nvSpPr>
        <p:spPr>
          <a:xfrm>
            <a:off x="709083" y="2143116"/>
            <a:ext cx="5386917" cy="3951288"/>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1pPr>
            <a:lvl2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2pPr>
            <a:lvl3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3pPr>
            <a:lvl4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4pPr>
            <a:lvl5pPr algn="l" defTabSz="914400" rtl="0" eaLnBrk="1" latinLnBrk="0" hangingPunct="1">
              <a:spcBef>
                <a:spcPct val="20000"/>
              </a:spcBef>
              <a:buFont typeface="Arial" pitchFamily="34" charset="0"/>
              <a:defRPr lang="pt-BR" sz="2000" kern="1200" dirty="0" smtClean="0">
                <a:solidFill>
                  <a:prstClr val="white">
                    <a:lumMod val="50000"/>
                  </a:prstClr>
                </a:solidFill>
                <a:latin typeface="Gill Sans MT" pitchFamily="34" charset="0"/>
                <a:ea typeface="+mn-ea"/>
                <a:cs typeface="+mn-cs"/>
              </a:defRPr>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 name="Espaço Reservado para Conteúdo 5"/>
          <p:cNvSpPr>
            <a:spLocks noGrp="1"/>
          </p:cNvSpPr>
          <p:nvPr>
            <p:ph sz="quarter" idx="4"/>
          </p:nvPr>
        </p:nvSpPr>
        <p:spPr>
          <a:xfrm>
            <a:off x="6193368" y="2174875"/>
            <a:ext cx="5389033" cy="3951288"/>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1pPr>
            <a:lvl2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2pPr>
            <a:lvl3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3pPr>
            <a:lvl4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4pPr>
            <a:lvl5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pPr>
                <a:defRPr/>
              </a:pPr>
              <a:t>29/07/2016</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pPr>
                <a:defRPr/>
              </a:pPr>
              <a:t>‹nº›</a:t>
            </a:fld>
            <a:endParaRPr lang="pt-BR" dirty="0"/>
          </a:p>
        </p:txBody>
      </p:sp>
      <p:sp>
        <p:nvSpPr>
          <p:cNvPr id="10" name="Rectangle 5"/>
          <p:cNvSpPr/>
          <p:nvPr/>
        </p:nvSpPr>
        <p:spPr>
          <a:xfrm>
            <a:off x="709083" y="1417639"/>
            <a:ext cx="5386917" cy="757237"/>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11" name="TextBox 7"/>
          <p:cNvSpPr txBox="1"/>
          <p:nvPr/>
        </p:nvSpPr>
        <p:spPr>
          <a:xfrm>
            <a:off x="609568" y="1357298"/>
            <a:ext cx="914400" cy="861774"/>
          </a:xfrm>
          <a:prstGeom prst="rect">
            <a:avLst/>
          </a:prstGeom>
          <a:noFill/>
        </p:spPr>
        <p:txBody>
          <a:bodyPr wrap="square" rtlCol="0">
            <a:spAutoFit/>
          </a:bodyPr>
          <a:lstStyle/>
          <a:p>
            <a:pPr algn="ctr"/>
            <a:r>
              <a:rPr lang="en-US" sz="5000" dirty="0">
                <a:solidFill>
                  <a:srgbClr val="EEECE1">
                    <a:lumMod val="75000"/>
                  </a:srgbClr>
                </a:solidFill>
                <a:latin typeface="Calisto MT" pitchFamily="18" charset="0"/>
              </a:rPr>
              <a:t>1</a:t>
            </a:r>
          </a:p>
        </p:txBody>
      </p:sp>
      <p:cxnSp>
        <p:nvCxnSpPr>
          <p:cNvPr id="12" name="Straight Connector 9"/>
          <p:cNvCxnSpPr/>
          <p:nvPr/>
        </p:nvCxnSpPr>
        <p:spPr>
          <a:xfrm rot="5400000">
            <a:off x="1086876" y="1799158"/>
            <a:ext cx="6858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 name="Espaço Reservado para Texto 2"/>
          <p:cNvSpPr>
            <a:spLocks noGrp="1"/>
          </p:cNvSpPr>
          <p:nvPr>
            <p:ph type="body" idx="1"/>
          </p:nvPr>
        </p:nvSpPr>
        <p:spPr>
          <a:xfrm>
            <a:off x="1430836" y="1428737"/>
            <a:ext cx="4565683" cy="71755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914400" rtl="0" eaLnBrk="1" latinLnBrk="0" hangingPunct="1">
              <a:spcBef>
                <a:spcPct val="20000"/>
              </a:spcBef>
              <a:buFont typeface="Arial" pitchFamily="34" charset="0"/>
              <a:buNone/>
              <a:defRPr lang="pt-BR" sz="2400" kern="1200" dirty="0" smtClean="0">
                <a:solidFill>
                  <a:srgbClr val="EEECE1">
                    <a:lumMod val="25000"/>
                  </a:srgbClr>
                </a:solidFill>
                <a:latin typeface="Gill Sans MT"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4" name="Rectangle 5"/>
          <p:cNvSpPr/>
          <p:nvPr/>
        </p:nvSpPr>
        <p:spPr>
          <a:xfrm>
            <a:off x="6193368" y="1417639"/>
            <a:ext cx="5389033" cy="757237"/>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15" name="TextBox 7"/>
          <p:cNvSpPr txBox="1"/>
          <p:nvPr/>
        </p:nvSpPr>
        <p:spPr>
          <a:xfrm>
            <a:off x="6096000" y="1357298"/>
            <a:ext cx="914400" cy="861774"/>
          </a:xfrm>
          <a:prstGeom prst="rect">
            <a:avLst/>
          </a:prstGeom>
          <a:noFill/>
        </p:spPr>
        <p:txBody>
          <a:bodyPr wrap="square" rtlCol="0">
            <a:spAutoFit/>
          </a:bodyPr>
          <a:lstStyle/>
          <a:p>
            <a:pPr algn="ctr"/>
            <a:r>
              <a:rPr lang="en-US" sz="5000" dirty="0" smtClean="0">
                <a:solidFill>
                  <a:srgbClr val="EEECE1">
                    <a:lumMod val="75000"/>
                  </a:srgbClr>
                </a:solidFill>
                <a:latin typeface="Calisto MT" pitchFamily="18" charset="0"/>
              </a:rPr>
              <a:t>2</a:t>
            </a:r>
            <a:endParaRPr lang="en-US" sz="5000" dirty="0">
              <a:solidFill>
                <a:srgbClr val="EEECE1">
                  <a:lumMod val="75000"/>
                </a:srgbClr>
              </a:solidFill>
              <a:latin typeface="Calisto MT" pitchFamily="18" charset="0"/>
            </a:endParaRPr>
          </a:p>
        </p:txBody>
      </p:sp>
      <p:cxnSp>
        <p:nvCxnSpPr>
          <p:cNvPr id="16" name="Straight Connector 9"/>
          <p:cNvCxnSpPr/>
          <p:nvPr/>
        </p:nvCxnSpPr>
        <p:spPr>
          <a:xfrm rot="5400000">
            <a:off x="6611415" y="1799158"/>
            <a:ext cx="6858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17" name="Espaço Reservado para Texto 2"/>
          <p:cNvSpPr>
            <a:spLocks noGrp="1"/>
          </p:cNvSpPr>
          <p:nvPr>
            <p:ph type="body" idx="13"/>
          </p:nvPr>
        </p:nvSpPr>
        <p:spPr>
          <a:xfrm>
            <a:off x="6953256" y="1428737"/>
            <a:ext cx="4565683" cy="71755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914400" rtl="0" eaLnBrk="1" latinLnBrk="0" hangingPunct="1">
              <a:spcBef>
                <a:spcPct val="20000"/>
              </a:spcBef>
              <a:buFont typeface="Arial" pitchFamily="34" charset="0"/>
              <a:buNone/>
              <a:defRPr lang="pt-BR" sz="2400" kern="1200" dirty="0" smtClean="0">
                <a:solidFill>
                  <a:srgbClr val="EEECE1">
                    <a:lumMod val="25000"/>
                  </a:srgbClr>
                </a:solidFill>
                <a:latin typeface="Gill Sans MT"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Tree>
  </p:cSld>
  <p:clrMapOvr>
    <a:masterClrMapping/>
  </p:clrMapOvr>
  <p:transition spd="slow" advClick="0" advTm="20000">
    <p:wheel spokes="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pPr>
                <a:defRPr/>
              </a:pPr>
              <a:t>29/07/2016</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pPr>
                <a:defRPr/>
              </a:pPr>
              <a:t>29/07/2016</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1" y="273050"/>
            <a:ext cx="4011084" cy="1162050"/>
          </a:xfrm>
          <a:gradFill>
            <a:gsLst>
              <a:gs pos="0">
                <a:schemeClr val="bg1">
                  <a:alpha val="0"/>
                </a:schemeClr>
              </a:gs>
              <a:gs pos="55000">
                <a:schemeClr val="bg2">
                  <a:lumMod val="90000"/>
                </a:schemeClr>
              </a:gs>
              <a:gs pos="100000">
                <a:schemeClr val="bg1">
                  <a:alpha val="0"/>
                </a:schemeClr>
              </a:gs>
            </a:gsLst>
            <a:lin ang="5400000" scaled="1"/>
          </a:gradFill>
          <a:ln>
            <a:solidFill>
              <a:schemeClr val="bg2">
                <a:lumMod val="75000"/>
              </a:schemeClr>
            </a:solidFill>
          </a:ln>
        </p:spPr>
        <p:txBody>
          <a:bodyPr anchor="ctr"/>
          <a:lstStyle>
            <a:lvl1pPr algn="l">
              <a:defRPr sz="2000"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smtClean="0"/>
              <a:t>Clique para editar o título mestre</a:t>
            </a:r>
            <a:endParaRPr lang="pt-BR" dirty="0"/>
          </a:p>
        </p:txBody>
      </p:sp>
      <p:sp>
        <p:nvSpPr>
          <p:cNvPr id="3" name="Espaço Reservado para Conteúdo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Texto 3"/>
          <p:cNvSpPr>
            <a:spLocks noGrp="1"/>
          </p:cNvSpPr>
          <p:nvPr>
            <p:ph type="body" sz="half" idx="2"/>
          </p:nvPr>
        </p:nvSpPr>
        <p:spPr>
          <a:xfrm>
            <a:off x="609601" y="1435101"/>
            <a:ext cx="4011084" cy="4691063"/>
          </a:xfrm>
          <a:gradFill>
            <a:gsLst>
              <a:gs pos="0">
                <a:schemeClr val="bg1">
                  <a:alpha val="0"/>
                </a:schemeClr>
              </a:gs>
              <a:gs pos="55000">
                <a:schemeClr val="bg2"/>
              </a:gs>
              <a:gs pos="100000">
                <a:schemeClr val="bg1">
                  <a:alpha val="0"/>
                </a:schemeClr>
              </a:gs>
            </a:gsLst>
            <a:lin ang="5400000" scaled="1"/>
          </a:gradFill>
        </p:spPr>
        <p:txBody>
          <a:bodyPr/>
          <a:lstStyle>
            <a:lvl1pPr marL="0" indent="0">
              <a:buNone/>
              <a:defRPr sz="1400">
                <a:solidFill>
                  <a:schemeClr val="bg2">
                    <a:lumMod val="1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pPr>
                <a:defRPr/>
              </a:pPr>
              <a:t>29/07/2016</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389717" y="4800600"/>
            <a:ext cx="73152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dirty="0"/>
          </a:p>
        </p:txBody>
      </p:sp>
      <p:sp>
        <p:nvSpPr>
          <p:cNvPr id="4" name="Espaço Reservado para Texto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pPr>
                <a:defRPr/>
              </a:pPr>
              <a:t>29/07/2016</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pPr>
                <a:defRPr/>
              </a:pPr>
              <a:t>29/07/2016</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609600" y="274639"/>
            <a:ext cx="80264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pPr>
                <a:defRPr/>
              </a:pPr>
              <a:t>29/07/2016</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8" name="Título 7"/>
          <p:cNvSpPr>
            <a:spLocks noGrp="1"/>
          </p:cNvSpPr>
          <p:nvPr>
            <p:ph type="ctrTitle"/>
          </p:nvPr>
        </p:nvSpPr>
        <p:spPr>
          <a:xfrm>
            <a:off x="562707" y="1371600"/>
            <a:ext cx="109728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pt-BR" smtClean="0"/>
              <a:t>Clique para editar o título mestre</a:t>
            </a:r>
            <a:endParaRPr kumimoji="0" lang="en-US"/>
          </a:p>
        </p:txBody>
      </p:sp>
      <p:sp>
        <p:nvSpPr>
          <p:cNvPr id="28" name="Espaço Reservado para Data 27"/>
          <p:cNvSpPr>
            <a:spLocks noGrp="1"/>
          </p:cNvSpPr>
          <p:nvPr>
            <p:ph type="dt" sz="half" idx="10"/>
          </p:nvPr>
        </p:nvSpPr>
        <p:spPr/>
        <p:txBody>
          <a:bodyPr/>
          <a:lstStyle/>
          <a:p>
            <a:pPr>
              <a:defRPr/>
            </a:pPr>
            <a:fld id="{A335E2D3-F7BA-40AA-884A-AF56BFEFBFA3}" type="datetimeFigureOut">
              <a:rPr lang="pt-BR" smtClean="0"/>
              <a:pPr>
                <a:defRPr/>
              </a:pPr>
              <a:t>29/07/2016</a:t>
            </a:fld>
            <a:endParaRPr lang="pt-BR" dirty="0"/>
          </a:p>
        </p:txBody>
      </p:sp>
      <p:sp>
        <p:nvSpPr>
          <p:cNvPr id="17" name="Espaço Reservado para Rodapé 16"/>
          <p:cNvSpPr>
            <a:spLocks noGrp="1"/>
          </p:cNvSpPr>
          <p:nvPr>
            <p:ph type="ftr" sz="quarter" idx="11"/>
          </p:nvPr>
        </p:nvSpPr>
        <p:spPr/>
        <p:txBody>
          <a:bodyPr/>
          <a:lstStyle/>
          <a:p>
            <a:pPr>
              <a:defRPr/>
            </a:pPr>
            <a:endParaRPr lang="pt-BR" dirty="0"/>
          </a:p>
        </p:txBody>
      </p:sp>
      <p:sp>
        <p:nvSpPr>
          <p:cNvPr id="29" name="Espaço Reservado para Número de Slide 28"/>
          <p:cNvSpPr>
            <a:spLocks noGrp="1"/>
          </p:cNvSpPr>
          <p:nvPr>
            <p:ph type="sldNum" sz="quarter" idx="12"/>
          </p:nvPr>
        </p:nvSpPr>
        <p:spPr/>
        <p:txBody>
          <a:bodyPr/>
          <a:lstStyle/>
          <a:p>
            <a:pPr>
              <a:defRPr/>
            </a:pPr>
            <a:fld id="{1BC914FF-B15B-4E12-BE07-BEF6EF28C521}" type="slidenum">
              <a:rPr lang="pt-BR" smtClean="0"/>
              <a:pPr>
                <a:defRPr/>
              </a:pPr>
              <a:t>‹nº›</a:t>
            </a:fld>
            <a:endParaRPr lang="pt-BR" dirty="0"/>
          </a:p>
        </p:txBody>
      </p:sp>
      <p:sp>
        <p:nvSpPr>
          <p:cNvPr id="9" name="Subtítulo 8"/>
          <p:cNvSpPr>
            <a:spLocks noGrp="1"/>
          </p:cNvSpPr>
          <p:nvPr>
            <p:ph type="subTitle" idx="1"/>
          </p:nvPr>
        </p:nvSpPr>
        <p:spPr>
          <a:xfrm>
            <a:off x="1828800" y="3331698"/>
            <a:ext cx="85344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Tree>
  </p:cSld>
  <p:clrMapOvr>
    <a:masterClrMapping/>
  </p:clrMapOvr>
  <p:transition spd="slow" advClick="0" advTm="20000">
    <p:wheel spokes="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5F339CC4-A419-45DA-9E18-5D97E67C2F57}" type="datetimeFigureOut">
              <a:rPr lang="pt-BR" smtClean="0"/>
              <a:pPr>
                <a:defRPr/>
              </a:pPr>
              <a:t>29/07/2016</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3">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2133600" y="609600"/>
            <a:ext cx="94488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2133600" y="2507786"/>
            <a:ext cx="94488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pPr>
                <a:defRPr/>
              </a:pPr>
              <a:t>29/07/2016</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a:xfrm>
            <a:off x="10566400" y="6416676"/>
            <a:ext cx="1016000" cy="365125"/>
          </a:xfrm>
        </p:spPr>
        <p:txBody>
          <a:bodyPr/>
          <a:lstStyle/>
          <a:p>
            <a:pPr>
              <a:defRPr/>
            </a:pPr>
            <a:fld id="{E9B4E11F-8A01-474F-9DBD-3EEBF51766DD}" type="slidenum">
              <a:rPr lang="pt-BR" smtClean="0"/>
              <a:pPr>
                <a:defRPr/>
              </a:pPr>
              <a:t>‹nº›</a:t>
            </a:fld>
            <a:endParaRPr lang="pt-BR" dirty="0"/>
          </a:p>
        </p:txBody>
      </p:sp>
    </p:spTree>
  </p:cSld>
  <p:clrMapOvr>
    <a:overrideClrMapping bg1="dk1" tx1="lt1" bg2="dk2" tx2="lt2" accent1="accent1" accent2="accent2" accent3="accent3" accent4="accent4" accent5="accent5" accent6="accent6" hlink="hlink" folHlink="folHlink"/>
  </p:clrMapOvr>
  <p:transition spd="slow" advClick="0" advTm="20000">
    <p:wheel spokes="1"/>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sz="half" idx="1"/>
          </p:nvPr>
        </p:nvSpPr>
        <p:spPr>
          <a:xfrm>
            <a:off x="609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6197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5F339CC4-A419-45DA-9E18-5D97E67C2F57}" type="datetimeFigureOut">
              <a:rPr lang="pt-BR" smtClean="0"/>
              <a:pPr>
                <a:defRPr/>
              </a:pPr>
              <a:t>29/07/2016</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3050"/>
            <a:ext cx="10972800" cy="1143000"/>
          </a:xfrm>
        </p:spPr>
        <p:txBody>
          <a:bodyPr anchor="ctr"/>
          <a:lstStyle>
            <a:lvl1pPr>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609600" y="1535113"/>
            <a:ext cx="5386917"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Texto 3"/>
          <p:cNvSpPr>
            <a:spLocks noGrp="1"/>
          </p:cNvSpPr>
          <p:nvPr>
            <p:ph type="body" sz="half" idx="3"/>
          </p:nvPr>
        </p:nvSpPr>
        <p:spPr>
          <a:xfrm>
            <a:off x="6193368" y="1535113"/>
            <a:ext cx="5389033"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5" name="Espaço Reservado para Conteúdo 4"/>
          <p:cNvSpPr>
            <a:spLocks noGrp="1"/>
          </p:cNvSpPr>
          <p:nvPr>
            <p:ph sz="quarter" idx="2"/>
          </p:nvPr>
        </p:nvSpPr>
        <p:spPr>
          <a:xfrm>
            <a:off x="609600" y="2362201"/>
            <a:ext cx="5386917"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6193368" y="2362201"/>
            <a:ext cx="5389033"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pPr>
                <a:defRPr/>
              </a:pPr>
              <a:t>29/07/2016</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pPr>
                <a:defRPr/>
              </a:pPr>
              <a:t>29/07/2016</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pPr>
                <a:defRPr/>
              </a:pPr>
              <a:t>29/07/2016</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1" y="273050"/>
            <a:ext cx="4011084"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pt-BR" smtClean="0"/>
              <a:t>Clique para editar o título mestre</a:t>
            </a:r>
            <a:endParaRPr kumimoji="0" lang="en-US"/>
          </a:p>
        </p:txBody>
      </p:sp>
      <p:sp>
        <p:nvSpPr>
          <p:cNvPr id="3" name="Espaço Reservado para Texto 2"/>
          <p:cNvSpPr>
            <a:spLocks noGrp="1"/>
          </p:cNvSpPr>
          <p:nvPr>
            <p:ph type="body" idx="2"/>
          </p:nvPr>
        </p:nvSpPr>
        <p:spPr>
          <a:xfrm>
            <a:off x="609601" y="1524001"/>
            <a:ext cx="4011084"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4" name="Espaço Reservado para Conteúdo 3"/>
          <p:cNvSpPr>
            <a:spLocks noGrp="1"/>
          </p:cNvSpPr>
          <p:nvPr>
            <p:ph sz="half" idx="1"/>
          </p:nvPr>
        </p:nvSpPr>
        <p:spPr>
          <a:xfrm>
            <a:off x="4766733" y="273051"/>
            <a:ext cx="6815667"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pPr>
                <a:defRPr/>
              </a:pPr>
              <a:t>29/07/2016</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438400" y="609600"/>
            <a:ext cx="7315200" cy="522288"/>
          </a:xfrm>
        </p:spPr>
        <p:txBody>
          <a:bodyPr lIns="45720" rIns="45720" bIns="0" anchor="b">
            <a:sp3d prstMaterial="softEdge"/>
          </a:bodyPr>
          <a:lstStyle>
            <a:lvl1pPr algn="ctr">
              <a:buNone/>
              <a:defRPr sz="2000" b="1"/>
            </a:lvl1pPr>
          </a:lstStyle>
          <a:p>
            <a:r>
              <a:rPr kumimoji="0" lang="pt-BR" smtClean="0"/>
              <a:t>Clique para editar o título mestre</a:t>
            </a:r>
            <a:endParaRPr kumimoji="0" lang="en-US"/>
          </a:p>
        </p:txBody>
      </p:sp>
      <p:sp>
        <p:nvSpPr>
          <p:cNvPr id="3" name="Espaço Reservado para Imagem 2"/>
          <p:cNvSpPr>
            <a:spLocks noGrp="1"/>
          </p:cNvSpPr>
          <p:nvPr>
            <p:ph type="pic" idx="1"/>
          </p:nvPr>
        </p:nvSpPr>
        <p:spPr>
          <a:xfrm>
            <a:off x="2438400" y="1831975"/>
            <a:ext cx="73152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marL="0" indent="0" algn="l" rtl="0" eaLnBrk="1" latinLnBrk="0" hangingPunct="1">
              <a:buNone/>
              <a:defRPr sz="3200"/>
            </a:lvl1pPr>
          </a:lstStyle>
          <a:p>
            <a:pPr marL="0" algn="l" rtl="0" eaLnBrk="1" latinLnBrk="0" hangingPunct="1"/>
            <a:r>
              <a:rPr kumimoji="0" lang="pt-BR" dirty="0" smtClean="0">
                <a:solidFill>
                  <a:schemeClr val="lt1"/>
                </a:solidFill>
                <a:latin typeface="+mn-lt"/>
                <a:ea typeface="+mn-ea"/>
                <a:cs typeface="+mn-cs"/>
              </a:rPr>
              <a:t>Clique no ícone para adicionar uma imagem</a:t>
            </a:r>
            <a:endParaRPr kumimoji="0" lang="en-US" dirty="0">
              <a:solidFill>
                <a:schemeClr val="lt1"/>
              </a:solidFill>
              <a:latin typeface="+mn-lt"/>
              <a:ea typeface="+mn-ea"/>
              <a:cs typeface="+mn-cs"/>
            </a:endParaRPr>
          </a:p>
        </p:txBody>
      </p:sp>
      <p:sp>
        <p:nvSpPr>
          <p:cNvPr id="4" name="Espaço Reservado para Texto 3"/>
          <p:cNvSpPr>
            <a:spLocks noGrp="1"/>
          </p:cNvSpPr>
          <p:nvPr>
            <p:ph type="body" sz="half" idx="2"/>
          </p:nvPr>
        </p:nvSpPr>
        <p:spPr>
          <a:xfrm>
            <a:off x="2438400" y="1166787"/>
            <a:ext cx="73152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pPr>
                <a:defRPr/>
              </a:pPr>
              <a:t>29/07/2016</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pPr>
                <a:defRPr/>
              </a:pPr>
              <a:t>29/07/2016</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609600" y="274639"/>
            <a:ext cx="8026400" cy="5851525"/>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pPr>
                <a:defRPr/>
              </a:pPr>
              <a:t>29/07/2016</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8" name="Título 7"/>
          <p:cNvSpPr>
            <a:spLocks noGrp="1"/>
          </p:cNvSpPr>
          <p:nvPr>
            <p:ph type="ctrTitle"/>
          </p:nvPr>
        </p:nvSpPr>
        <p:spPr>
          <a:xfrm>
            <a:off x="562707" y="1371600"/>
            <a:ext cx="109728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pt-BR" smtClean="0"/>
              <a:t>Clique para editar o título mestre</a:t>
            </a:r>
            <a:endParaRPr kumimoji="0" lang="en-US"/>
          </a:p>
        </p:txBody>
      </p:sp>
      <p:sp>
        <p:nvSpPr>
          <p:cNvPr id="28" name="Espaço Reservado para Data 27"/>
          <p:cNvSpPr>
            <a:spLocks noGrp="1"/>
          </p:cNvSpPr>
          <p:nvPr>
            <p:ph type="dt" sz="half" idx="10"/>
          </p:nvPr>
        </p:nvSpPr>
        <p:spPr/>
        <p:txBody>
          <a:bodyPr/>
          <a:lstStyle/>
          <a:p>
            <a:pPr>
              <a:defRPr/>
            </a:pPr>
            <a:fld id="{A335E2D3-F7BA-40AA-884A-AF56BFEFBFA3}" type="datetimeFigureOut">
              <a:rPr lang="pt-BR" smtClean="0">
                <a:solidFill>
                  <a:prstClr val="white">
                    <a:shade val="50000"/>
                  </a:prstClr>
                </a:solidFill>
              </a:rPr>
              <a:pPr>
                <a:defRPr/>
              </a:pPr>
              <a:t>29/07/2016</a:t>
            </a:fld>
            <a:endParaRPr lang="pt-BR" dirty="0">
              <a:solidFill>
                <a:prstClr val="white">
                  <a:shade val="50000"/>
                </a:prstClr>
              </a:solidFill>
            </a:endParaRPr>
          </a:p>
        </p:txBody>
      </p:sp>
      <p:sp>
        <p:nvSpPr>
          <p:cNvPr id="17" name="Espaço Reservado para Rodapé 16"/>
          <p:cNvSpPr>
            <a:spLocks noGrp="1"/>
          </p:cNvSpPr>
          <p:nvPr>
            <p:ph type="ftr" sz="quarter" idx="11"/>
          </p:nvPr>
        </p:nvSpPr>
        <p:spPr/>
        <p:txBody>
          <a:bodyPr/>
          <a:lstStyle/>
          <a:p>
            <a:pPr>
              <a:defRPr/>
            </a:pPr>
            <a:endParaRPr lang="pt-BR" dirty="0">
              <a:solidFill>
                <a:prstClr val="white">
                  <a:shade val="50000"/>
                </a:prstClr>
              </a:solidFill>
            </a:endParaRPr>
          </a:p>
        </p:txBody>
      </p:sp>
      <p:sp>
        <p:nvSpPr>
          <p:cNvPr id="29" name="Espaço Reservado para Número de Slide 28"/>
          <p:cNvSpPr>
            <a:spLocks noGrp="1"/>
          </p:cNvSpPr>
          <p:nvPr>
            <p:ph type="sldNum" sz="quarter" idx="12"/>
          </p:nvPr>
        </p:nvSpPr>
        <p:spPr/>
        <p:txBody>
          <a:bodyPr/>
          <a:lstStyle/>
          <a:p>
            <a:pPr>
              <a:defRPr/>
            </a:pPr>
            <a:fld id="{1BC914FF-B15B-4E12-BE07-BEF6EF28C521}" type="slidenum">
              <a:rPr lang="pt-BR" smtClean="0">
                <a:solidFill>
                  <a:prstClr val="white">
                    <a:shade val="50000"/>
                  </a:prstClr>
                </a:solidFill>
              </a:rPr>
              <a:pPr>
                <a:defRPr/>
              </a:pPr>
              <a:t>‹nº›</a:t>
            </a:fld>
            <a:endParaRPr lang="pt-BR" dirty="0">
              <a:solidFill>
                <a:prstClr val="white">
                  <a:shade val="50000"/>
                </a:prstClr>
              </a:solidFill>
            </a:endParaRPr>
          </a:p>
        </p:txBody>
      </p:sp>
      <p:sp>
        <p:nvSpPr>
          <p:cNvPr id="9" name="Subtítulo 8"/>
          <p:cNvSpPr>
            <a:spLocks noGrp="1"/>
          </p:cNvSpPr>
          <p:nvPr>
            <p:ph type="subTitle" idx="1"/>
          </p:nvPr>
        </p:nvSpPr>
        <p:spPr>
          <a:xfrm>
            <a:off x="1828800" y="3331698"/>
            <a:ext cx="85344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Tree>
    <p:extLst>
      <p:ext uri="{BB962C8B-B14F-4D97-AF65-F5344CB8AC3E}">
        <p14:creationId xmlns:p14="http://schemas.microsoft.com/office/powerpoint/2010/main" val="1634900381"/>
      </p:ext>
    </p:extLst>
  </p:cSld>
  <p:clrMapOvr>
    <a:masterClrMapping/>
  </p:clrMapOvr>
  <p:transition spd="slow" advClick="0" advTm="20000">
    <p:wheel spokes="1"/>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6D658642-34D0-4012-B28C-FDA67A891C4C}" type="datetimeFigureOut">
              <a:rPr lang="pt-BR" smtClean="0">
                <a:solidFill>
                  <a:prstClr val="white">
                    <a:shade val="50000"/>
                  </a:prstClr>
                </a:solidFill>
              </a:rPr>
              <a:pPr>
                <a:defRPr/>
              </a:pPr>
              <a:t>29/07/2016</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6B68B8A9-287C-4993-9D7F-B4AEA4360638}"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701781563"/>
      </p:ext>
    </p:extLst>
  </p:cSld>
  <p:clrMapOvr>
    <a:masterClrMapping/>
  </p:clrMapOvr>
  <p:transition spd="slow" advClick="0" advTm="20000">
    <p:wheel spokes="1"/>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3">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2133600" y="609600"/>
            <a:ext cx="94488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2133600" y="2507786"/>
            <a:ext cx="94488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solidFill>
                  <a:prstClr val="white">
                    <a:shade val="50000"/>
                  </a:prstClr>
                </a:solidFill>
              </a:rPr>
              <a:pPr>
                <a:defRPr/>
              </a:pPr>
              <a:t>29/07/2016</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a:xfrm>
            <a:off x="10566400" y="6416676"/>
            <a:ext cx="1016000" cy="365125"/>
          </a:xfrm>
        </p:spPr>
        <p:txBody>
          <a:bodyPr/>
          <a:lstStyle/>
          <a:p>
            <a:pPr>
              <a:defRPr/>
            </a:pPr>
            <a:fld id="{E9B4E11F-8A01-474F-9DBD-3EEBF51766DD}"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1282972413"/>
      </p:ext>
    </p:extLst>
  </p:cSld>
  <p:clrMapOvr>
    <a:overrideClrMapping bg1="dk1" tx1="lt1" bg2="dk2" tx2="lt2" accent1="accent1" accent2="accent2" accent3="accent3" accent4="accent4" accent5="accent5" accent6="accent6" hlink="hlink" folHlink="folHlink"/>
  </p:clrMapOvr>
  <p:transition spd="slow" advClick="0" advTm="20000">
    <p:wheel spokes="1"/>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sz="half" idx="1"/>
          </p:nvPr>
        </p:nvSpPr>
        <p:spPr>
          <a:xfrm>
            <a:off x="609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6197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B0CAE857-FFCB-44E0-A2F3-56D638984561}" type="datetimeFigureOut">
              <a:rPr lang="pt-BR" smtClean="0">
                <a:solidFill>
                  <a:prstClr val="white">
                    <a:shade val="50000"/>
                  </a:prstClr>
                </a:solidFill>
              </a:rPr>
              <a:pPr>
                <a:defRPr/>
              </a:pPr>
              <a:t>29/07/2016</a:t>
            </a:fld>
            <a:endParaRPr lang="pt-BR" dirty="0">
              <a:solidFill>
                <a:prstClr val="white">
                  <a:shade val="50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84E64CFC-01A0-4535-96E4-61B20D2A8805}"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982075185"/>
      </p:ext>
    </p:extLst>
  </p:cSld>
  <p:clrMapOvr>
    <a:masterClrMapping/>
  </p:clrMapOvr>
  <p:transition spd="slow" advClick="0" advTm="20000">
    <p:wheel spokes="1"/>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3050"/>
            <a:ext cx="10972800" cy="1143000"/>
          </a:xfrm>
        </p:spPr>
        <p:txBody>
          <a:bodyPr anchor="ctr"/>
          <a:lstStyle>
            <a:lvl1pPr>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609600" y="1535113"/>
            <a:ext cx="5386917"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Texto 3"/>
          <p:cNvSpPr>
            <a:spLocks noGrp="1"/>
          </p:cNvSpPr>
          <p:nvPr>
            <p:ph type="body" sz="half" idx="3"/>
          </p:nvPr>
        </p:nvSpPr>
        <p:spPr>
          <a:xfrm>
            <a:off x="6193368" y="1535113"/>
            <a:ext cx="5389033"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5" name="Espaço Reservado para Conteúdo 4"/>
          <p:cNvSpPr>
            <a:spLocks noGrp="1"/>
          </p:cNvSpPr>
          <p:nvPr>
            <p:ph sz="quarter" idx="2"/>
          </p:nvPr>
        </p:nvSpPr>
        <p:spPr>
          <a:xfrm>
            <a:off x="609600" y="2362201"/>
            <a:ext cx="5386917"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6193368" y="2362201"/>
            <a:ext cx="5389033"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solidFill>
                  <a:prstClr val="white">
                    <a:shade val="50000"/>
                  </a:prstClr>
                </a:solidFill>
              </a:rPr>
              <a:pPr>
                <a:defRPr/>
              </a:pPr>
              <a:t>29/07/2016</a:t>
            </a:fld>
            <a:endParaRPr lang="pt-BR" dirty="0">
              <a:solidFill>
                <a:prstClr val="white">
                  <a:shade val="50000"/>
                </a:prstClr>
              </a:solidFill>
            </a:endParaRPr>
          </a:p>
        </p:txBody>
      </p:sp>
      <p:sp>
        <p:nvSpPr>
          <p:cNvPr id="8" name="Espaço Reservado para Rodapé 7"/>
          <p:cNvSpPr>
            <a:spLocks noGrp="1"/>
          </p:cNvSpPr>
          <p:nvPr>
            <p:ph type="ftr" sz="quarter" idx="11"/>
          </p:nvPr>
        </p:nvSpPr>
        <p:spPr/>
        <p:txBody>
          <a:bodyPr/>
          <a:lstStyle/>
          <a:p>
            <a:pPr>
              <a:defRPr/>
            </a:pPr>
            <a:endParaRPr lang="pt-BR" dirty="0">
              <a:solidFill>
                <a:prstClr val="white">
                  <a:shade val="50000"/>
                </a:prstClr>
              </a:solidFill>
            </a:endParaRPr>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3781426598"/>
      </p:ext>
    </p:extLst>
  </p:cSld>
  <p:clrMapOvr>
    <a:masterClrMapping/>
  </p:clrMapOvr>
  <p:transition spd="slow" advClick="0" advTm="20000">
    <p:wheel spokes="1"/>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solidFill>
                  <a:prstClr val="white">
                    <a:shade val="50000"/>
                  </a:prstClr>
                </a:solidFill>
              </a:rPr>
              <a:pPr>
                <a:defRPr/>
              </a:pPr>
              <a:t>29/07/2016</a:t>
            </a:fld>
            <a:endParaRPr lang="pt-BR" dirty="0">
              <a:solidFill>
                <a:prstClr val="white">
                  <a:shade val="50000"/>
                </a:prstClr>
              </a:solidFill>
            </a:endParaRPr>
          </a:p>
        </p:txBody>
      </p:sp>
      <p:sp>
        <p:nvSpPr>
          <p:cNvPr id="4" name="Espaço Reservado para Rodapé 3"/>
          <p:cNvSpPr>
            <a:spLocks noGrp="1"/>
          </p:cNvSpPr>
          <p:nvPr>
            <p:ph type="ftr" sz="quarter" idx="11"/>
          </p:nvPr>
        </p:nvSpPr>
        <p:spPr/>
        <p:txBody>
          <a:bodyPr/>
          <a:lstStyle/>
          <a:p>
            <a:pPr>
              <a:defRPr/>
            </a:pPr>
            <a:endParaRPr lang="pt-BR" dirty="0">
              <a:solidFill>
                <a:prstClr val="white">
                  <a:shade val="50000"/>
                </a:prstClr>
              </a:solidFill>
            </a:endParaRPr>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668756541"/>
      </p:ext>
    </p:extLst>
  </p:cSld>
  <p:clrMapOvr>
    <a:masterClrMapping/>
  </p:clrMapOvr>
  <p:transition spd="slow" advClick="0" advTm="20000">
    <p:wheel spokes="1"/>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solidFill>
                  <a:prstClr val="white">
                    <a:shade val="50000"/>
                  </a:prstClr>
                </a:solidFill>
              </a:rPr>
              <a:pPr>
                <a:defRPr/>
              </a:pPr>
              <a:t>29/07/2016</a:t>
            </a:fld>
            <a:endParaRPr lang="pt-BR" dirty="0">
              <a:solidFill>
                <a:prstClr val="white">
                  <a:shade val="50000"/>
                </a:prstClr>
              </a:solidFill>
            </a:endParaRPr>
          </a:p>
        </p:txBody>
      </p:sp>
      <p:sp>
        <p:nvSpPr>
          <p:cNvPr id="3" name="Espaço Reservado para Rodapé 2"/>
          <p:cNvSpPr>
            <a:spLocks noGrp="1"/>
          </p:cNvSpPr>
          <p:nvPr>
            <p:ph type="ftr" sz="quarter" idx="11"/>
          </p:nvPr>
        </p:nvSpPr>
        <p:spPr/>
        <p:txBody>
          <a:bodyPr/>
          <a:lstStyle/>
          <a:p>
            <a:pPr>
              <a:defRPr/>
            </a:pPr>
            <a:endParaRPr lang="pt-BR" dirty="0">
              <a:solidFill>
                <a:prstClr val="white">
                  <a:shade val="50000"/>
                </a:prstClr>
              </a:solidFill>
            </a:endParaRPr>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3527915486"/>
      </p:ext>
    </p:extLst>
  </p:cSld>
  <p:clrMapOvr>
    <a:masterClrMapping/>
  </p:clrMapOvr>
  <p:transition spd="slow" advClick="0" advTm="20000">
    <p:wheel spokes="1"/>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1" y="273050"/>
            <a:ext cx="4011084"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pt-BR" smtClean="0"/>
              <a:t>Clique para editar o título mestre</a:t>
            </a:r>
            <a:endParaRPr kumimoji="0" lang="en-US"/>
          </a:p>
        </p:txBody>
      </p:sp>
      <p:sp>
        <p:nvSpPr>
          <p:cNvPr id="3" name="Espaço Reservado para Texto 2"/>
          <p:cNvSpPr>
            <a:spLocks noGrp="1"/>
          </p:cNvSpPr>
          <p:nvPr>
            <p:ph type="body" idx="2"/>
          </p:nvPr>
        </p:nvSpPr>
        <p:spPr>
          <a:xfrm>
            <a:off x="609601" y="1524001"/>
            <a:ext cx="4011084"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4" name="Espaço Reservado para Conteúdo 3"/>
          <p:cNvSpPr>
            <a:spLocks noGrp="1"/>
          </p:cNvSpPr>
          <p:nvPr>
            <p:ph sz="half" idx="1"/>
          </p:nvPr>
        </p:nvSpPr>
        <p:spPr>
          <a:xfrm>
            <a:off x="4766733" y="273051"/>
            <a:ext cx="6815667"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solidFill>
                  <a:prstClr val="white">
                    <a:shade val="50000"/>
                  </a:prstClr>
                </a:solidFill>
              </a:rPr>
              <a:pPr>
                <a:defRPr/>
              </a:pPr>
              <a:t>29/07/2016</a:t>
            </a:fld>
            <a:endParaRPr lang="pt-BR" dirty="0">
              <a:solidFill>
                <a:prstClr val="white">
                  <a:shade val="50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3619965669"/>
      </p:ext>
    </p:extLst>
  </p:cSld>
  <p:clrMapOvr>
    <a:masterClrMapping/>
  </p:clrMapOvr>
  <p:transition spd="slow" advClick="0" advTm="20000">
    <p:wheel spokes="1"/>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438400" y="609600"/>
            <a:ext cx="7315200" cy="522288"/>
          </a:xfrm>
        </p:spPr>
        <p:txBody>
          <a:bodyPr lIns="45720" rIns="45720" bIns="0" anchor="b">
            <a:sp3d prstMaterial="softEdge"/>
          </a:bodyPr>
          <a:lstStyle>
            <a:lvl1pPr algn="ctr">
              <a:buNone/>
              <a:defRPr sz="2000" b="1"/>
            </a:lvl1pPr>
          </a:lstStyle>
          <a:p>
            <a:r>
              <a:rPr kumimoji="0" lang="pt-BR" smtClean="0"/>
              <a:t>Clique para editar o título mestre</a:t>
            </a:r>
            <a:endParaRPr kumimoji="0" lang="en-US"/>
          </a:p>
        </p:txBody>
      </p:sp>
      <p:sp>
        <p:nvSpPr>
          <p:cNvPr id="3" name="Espaço Reservado para Imagem 2"/>
          <p:cNvSpPr>
            <a:spLocks noGrp="1"/>
          </p:cNvSpPr>
          <p:nvPr>
            <p:ph type="pic" idx="1"/>
          </p:nvPr>
        </p:nvSpPr>
        <p:spPr>
          <a:xfrm>
            <a:off x="2438400" y="1831975"/>
            <a:ext cx="73152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marL="0" indent="0" algn="l" rtl="0" eaLnBrk="1" latinLnBrk="0" hangingPunct="1">
              <a:buNone/>
              <a:defRPr sz="3200"/>
            </a:lvl1pPr>
          </a:lstStyle>
          <a:p>
            <a:pPr marL="0" algn="l" rtl="0" eaLnBrk="1" latinLnBrk="0" hangingPunct="1"/>
            <a:r>
              <a:rPr kumimoji="0" lang="pt-BR" dirty="0" smtClean="0">
                <a:solidFill>
                  <a:schemeClr val="lt1"/>
                </a:solidFill>
                <a:latin typeface="+mn-lt"/>
                <a:ea typeface="+mn-ea"/>
                <a:cs typeface="+mn-cs"/>
              </a:rPr>
              <a:t>Clique no ícone para adicionar uma imagem</a:t>
            </a:r>
            <a:endParaRPr kumimoji="0" lang="en-US" dirty="0">
              <a:solidFill>
                <a:schemeClr val="lt1"/>
              </a:solidFill>
              <a:latin typeface="+mn-lt"/>
              <a:ea typeface="+mn-ea"/>
              <a:cs typeface="+mn-cs"/>
            </a:endParaRPr>
          </a:p>
        </p:txBody>
      </p:sp>
      <p:sp>
        <p:nvSpPr>
          <p:cNvPr id="4" name="Espaço Reservado para Texto 3"/>
          <p:cNvSpPr>
            <a:spLocks noGrp="1"/>
          </p:cNvSpPr>
          <p:nvPr>
            <p:ph type="body" sz="half" idx="2"/>
          </p:nvPr>
        </p:nvSpPr>
        <p:spPr>
          <a:xfrm>
            <a:off x="2438400" y="1166787"/>
            <a:ext cx="73152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solidFill>
                  <a:prstClr val="white">
                    <a:shade val="50000"/>
                  </a:prstClr>
                </a:solidFill>
              </a:rPr>
              <a:pPr>
                <a:defRPr/>
              </a:pPr>
              <a:t>29/07/2016</a:t>
            </a:fld>
            <a:endParaRPr lang="pt-BR" dirty="0">
              <a:solidFill>
                <a:prstClr val="white">
                  <a:shade val="50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2679210289"/>
      </p:ext>
    </p:extLst>
  </p:cSld>
  <p:clrMapOvr>
    <a:masterClrMapping/>
  </p:clrMapOvr>
  <p:transition spd="slow" advClick="0" advTm="20000">
    <p:wheel spokes="1"/>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solidFill>
                  <a:prstClr val="white">
                    <a:shade val="50000"/>
                  </a:prstClr>
                </a:solidFill>
              </a:rPr>
              <a:pPr>
                <a:defRPr/>
              </a:pPr>
              <a:t>29/07/2016</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480843791"/>
      </p:ext>
    </p:extLst>
  </p:cSld>
  <p:clrMapOvr>
    <a:masterClrMapping/>
  </p:clrMapOvr>
  <p:transition spd="slow" advClick="0" advTm="20000">
    <p:wheel spokes="1"/>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609600" y="274639"/>
            <a:ext cx="8026400" cy="5851525"/>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solidFill>
                  <a:prstClr val="white">
                    <a:shade val="50000"/>
                  </a:prstClr>
                </a:solidFill>
              </a:rPr>
              <a:pPr>
                <a:defRPr/>
              </a:pPr>
              <a:t>29/07/2016</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675022289"/>
      </p:ext>
    </p:extLst>
  </p:cSld>
  <p:clrMapOvr>
    <a:masterClrMapping/>
  </p:clrMapOvr>
  <p:transition spd="slow" advClick="0" advTm="20000">
    <p:wheel spokes="1"/>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4" y="5349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29" name="Título 28"/>
          <p:cNvSpPr>
            <a:spLocks noGrp="1"/>
          </p:cNvSpPr>
          <p:nvPr>
            <p:ph type="ctrTitle"/>
          </p:nvPr>
        </p:nvSpPr>
        <p:spPr>
          <a:xfrm>
            <a:off x="508013" y="4853421"/>
            <a:ext cx="11277601" cy="1222375"/>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508013" y="3886200"/>
            <a:ext cx="11277601" cy="914400"/>
          </a:xfrm>
        </p:spPr>
        <p:txBody>
          <a:bodyPr anchor="b"/>
          <a:lstStyle>
            <a:lvl1pPr marL="0" indent="0" algn="l">
              <a:buNone/>
              <a:defRPr sz="3200">
                <a:solidFill>
                  <a:schemeClr val="tx2">
                    <a:shade val="75000"/>
                  </a:schemeClr>
                </a:solidFill>
              </a:defRPr>
            </a:lvl1pPr>
            <a:lvl2pPr marL="609570" indent="0" algn="ctr">
              <a:buNone/>
            </a:lvl2pPr>
            <a:lvl3pPr marL="1219140" indent="0" algn="ctr">
              <a:buNone/>
            </a:lvl3pPr>
            <a:lvl4pPr marL="1828709" indent="0" algn="ctr">
              <a:buNone/>
            </a:lvl4pPr>
            <a:lvl5pPr marL="2438278" indent="0" algn="ctr">
              <a:buNone/>
            </a:lvl5pPr>
            <a:lvl6pPr marL="3047848" indent="0" algn="ctr">
              <a:buNone/>
            </a:lvl6pPr>
            <a:lvl7pPr marL="3657418" indent="0" algn="ctr">
              <a:buNone/>
            </a:lvl7pPr>
            <a:lvl8pPr marL="4266987" indent="0" algn="ctr">
              <a:buNone/>
            </a:lvl8pPr>
            <a:lvl9pPr marL="4876557"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29/07/2016</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10972800" y="6473955"/>
            <a:ext cx="1011936"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266776429"/>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29/07/2016</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4775208" y="76208"/>
            <a:ext cx="3860801" cy="288925"/>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10972800" y="6473955"/>
            <a:ext cx="1011936"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99984641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4" y="3444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dirty="0">
              <a:solidFill>
                <a:prstClr val="white"/>
              </a:solidFill>
              <a:latin typeface="Cambria"/>
              <a:cs typeface="Arial" charset="0"/>
            </a:endParaRPr>
          </a:p>
        </p:txBody>
      </p:sp>
      <p:sp>
        <p:nvSpPr>
          <p:cNvPr id="6" name="Espaço Reservado para Texto 5"/>
          <p:cNvSpPr>
            <a:spLocks noGrp="1"/>
          </p:cNvSpPr>
          <p:nvPr>
            <p:ph type="body" idx="1"/>
          </p:nvPr>
        </p:nvSpPr>
        <p:spPr>
          <a:xfrm>
            <a:off x="508013" y="1676412"/>
            <a:ext cx="11277601" cy="1219201"/>
          </a:xfrm>
        </p:spPr>
        <p:txBody>
          <a:bodyPr anchor="b"/>
          <a:lstStyle>
            <a:lvl1pPr marL="0" indent="0" algn="r">
              <a:buNone/>
              <a:defRPr sz="2667">
                <a:solidFill>
                  <a:schemeClr val="tx2">
                    <a:shade val="75000"/>
                  </a:schemeClr>
                </a:solidFill>
              </a:defRPr>
            </a:lvl1pPr>
            <a:lvl2pPr>
              <a:buNone/>
              <a:defRPr sz="2400">
                <a:solidFill>
                  <a:schemeClr val="tx1">
                    <a:tint val="75000"/>
                  </a:schemeClr>
                </a:solidFill>
              </a:defRPr>
            </a:lvl2pPr>
            <a:lvl3pPr>
              <a:buNone/>
              <a:defRPr sz="2133">
                <a:solidFill>
                  <a:schemeClr val="tx1">
                    <a:tint val="75000"/>
                  </a:schemeClr>
                </a:solidFill>
              </a:defRPr>
            </a:lvl3pPr>
            <a:lvl4pPr>
              <a:buNone/>
              <a:defRPr sz="1867">
                <a:solidFill>
                  <a:schemeClr val="tx1">
                    <a:tint val="75000"/>
                  </a:schemeClr>
                </a:solidFill>
              </a:defRPr>
            </a:lvl4pPr>
            <a:lvl5pPr>
              <a:buNone/>
              <a:defRPr sz="1867">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29/07/2016</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240648" y="2947096"/>
            <a:ext cx="11582401" cy="1184825"/>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27888152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402352" y="457201"/>
            <a:ext cx="11582401" cy="841248"/>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406401" y="1600200"/>
            <a:ext cx="5588000" cy="4724400"/>
          </a:xfrm>
        </p:spPr>
        <p:txBody>
          <a:bodyPr/>
          <a:lstStyle>
            <a:lvl1pPr>
              <a:defRPr sz="3733"/>
            </a:lvl1pPr>
            <a:lvl2pPr>
              <a:defRPr sz="3200"/>
            </a:lvl2pPr>
            <a:lvl3pPr>
              <a:defRPr sz="2667"/>
            </a:lvl3pPr>
            <a:lvl4pPr>
              <a:defRPr sz="2400"/>
            </a:lvl4pPr>
            <a:lvl5pPr>
              <a:defRPr sz="24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6197612" y="1600200"/>
            <a:ext cx="5791201" cy="4724400"/>
          </a:xfrm>
        </p:spPr>
        <p:txBody>
          <a:bodyPr/>
          <a:lstStyle>
            <a:lvl1pPr>
              <a:defRPr sz="3733"/>
            </a:lvl1pPr>
            <a:lvl2pPr>
              <a:defRPr sz="3200"/>
            </a:lvl2pPr>
            <a:lvl3pPr>
              <a:defRPr sz="2667"/>
            </a:lvl3pPr>
            <a:lvl4pPr>
              <a:defRPr sz="2400"/>
            </a:lvl4pPr>
            <a:lvl5pPr>
              <a:defRPr sz="24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29/07/2016</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38849555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406400" y="5410201"/>
            <a:ext cx="11480800" cy="882651"/>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375274" y="666753"/>
            <a:ext cx="5720740" cy="639763"/>
          </a:xfrm>
        </p:spPr>
        <p:txBody>
          <a:bodyPr anchor="ctr"/>
          <a:lstStyle>
            <a:lvl1pPr marL="0" indent="0">
              <a:buNone/>
              <a:defRPr sz="2400" b="0" cap="all" baseline="0">
                <a:solidFill>
                  <a:schemeClr val="accent1">
                    <a:shade val="50000"/>
                  </a:schemeClr>
                </a:solidFill>
                <a:latin typeface="+mj-lt"/>
                <a:ea typeface="+mj-ea"/>
                <a:cs typeface="+mj-cs"/>
              </a:defRPr>
            </a:lvl1pPr>
            <a:lvl2pPr>
              <a:buNone/>
              <a:defRPr sz="2667" b="1"/>
            </a:lvl2pPr>
            <a:lvl3pPr>
              <a:buNone/>
              <a:defRPr sz="2400" b="1"/>
            </a:lvl3pPr>
            <a:lvl4pPr>
              <a:buNone/>
              <a:defRPr sz="2133" b="1"/>
            </a:lvl4pPr>
            <a:lvl5pPr>
              <a:buNone/>
              <a:defRPr sz="2133"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6193369" y="666753"/>
            <a:ext cx="5722987" cy="639763"/>
          </a:xfrm>
        </p:spPr>
        <p:txBody>
          <a:bodyPr anchor="ctr"/>
          <a:lstStyle>
            <a:lvl1pPr marL="0" indent="0">
              <a:buNone/>
              <a:defRPr sz="2400" b="0" cap="all" baseline="0">
                <a:solidFill>
                  <a:schemeClr val="accent1">
                    <a:shade val="50000"/>
                  </a:schemeClr>
                </a:solidFill>
                <a:latin typeface="+mj-lt"/>
                <a:ea typeface="+mj-ea"/>
                <a:cs typeface="+mj-cs"/>
              </a:defRPr>
            </a:lvl1pPr>
            <a:lvl2pPr>
              <a:buNone/>
              <a:defRPr sz="2667" b="1"/>
            </a:lvl2pPr>
            <a:lvl3pPr>
              <a:buNone/>
              <a:defRPr sz="2400" b="1"/>
            </a:lvl3pPr>
            <a:lvl4pPr>
              <a:buNone/>
              <a:defRPr sz="2133" b="1"/>
            </a:lvl4pPr>
            <a:lvl5pPr>
              <a:buNone/>
              <a:defRPr sz="2133"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375274" y="1316041"/>
            <a:ext cx="5720740" cy="3941763"/>
          </a:xfrm>
        </p:spPr>
        <p:txBody>
          <a:bodyPr/>
          <a:lstStyle>
            <a:lvl1pPr>
              <a:defRPr sz="3200"/>
            </a:lvl1pPr>
            <a:lvl2pPr>
              <a:defRPr sz="2667"/>
            </a:lvl2pPr>
            <a:lvl3pPr>
              <a:defRPr sz="2400"/>
            </a:lvl3pPr>
            <a:lvl4pPr>
              <a:defRPr sz="2133"/>
            </a:lvl4pPr>
            <a:lvl5pPr>
              <a:defRPr sz="2133"/>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6198312" y="1316041"/>
            <a:ext cx="5718048" cy="3941763"/>
          </a:xfrm>
        </p:spPr>
        <p:txBody>
          <a:bodyPr/>
          <a:lstStyle>
            <a:lvl1pPr>
              <a:defRPr sz="3200"/>
            </a:lvl1pPr>
            <a:lvl2pPr>
              <a:defRPr sz="2667"/>
            </a:lvl2pPr>
            <a:lvl3pPr>
              <a:defRPr sz="2400"/>
            </a:lvl3pPr>
            <a:lvl4pPr>
              <a:defRPr sz="2133"/>
            </a:lvl4pPr>
            <a:lvl5pPr>
              <a:defRPr sz="2133"/>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29/07/2016</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10972814" y="6477003"/>
            <a:ext cx="1016001"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685814" y="60198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val="232012089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402352" y="457201"/>
            <a:ext cx="11582401" cy="841248"/>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29/07/2016</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35165337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29/07/2016</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506502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685814" y="5849120"/>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Título 11"/>
          <p:cNvSpPr>
            <a:spLocks noGrp="1"/>
          </p:cNvSpPr>
          <p:nvPr>
            <p:ph type="title"/>
          </p:nvPr>
        </p:nvSpPr>
        <p:spPr>
          <a:xfrm>
            <a:off x="609613" y="5486403"/>
            <a:ext cx="11277601" cy="520700"/>
          </a:xfrm>
        </p:spPr>
        <p:txBody>
          <a:bodyPr anchor="ctr"/>
          <a:lstStyle>
            <a:lvl1pPr algn="l">
              <a:buNone/>
              <a:defRPr sz="2667"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609608" y="609601"/>
            <a:ext cx="4011085" cy="4800600"/>
          </a:xfrm>
        </p:spPr>
        <p:txBody>
          <a:bodyPr/>
          <a:lstStyle>
            <a:lvl1pPr marL="0" indent="0">
              <a:buNone/>
              <a:defRPr sz="1867"/>
            </a:lvl1pPr>
            <a:lvl2pPr>
              <a:buNone/>
              <a:defRPr sz="1600"/>
            </a:lvl2pPr>
            <a:lvl3pPr>
              <a:buNone/>
              <a:defRPr sz="1333"/>
            </a:lvl3pPr>
            <a:lvl4pPr>
              <a:buNone/>
              <a:defRPr sz="1200"/>
            </a:lvl4pPr>
            <a:lvl5pPr>
              <a:buNone/>
              <a:defRPr sz="12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4766737" y="609601"/>
            <a:ext cx="7120467" cy="4800600"/>
          </a:xfrm>
        </p:spPr>
        <p:txBody>
          <a:bodyPr/>
          <a:lstStyle>
            <a:lvl1pPr>
              <a:defRPr sz="4267"/>
            </a:lvl1pPr>
            <a:lvl2pPr>
              <a:defRPr sz="3733"/>
            </a:lvl2pPr>
            <a:lvl3pPr>
              <a:defRPr sz="3200"/>
            </a:lvl3pPr>
            <a:lvl4pPr>
              <a:defRPr sz="2667"/>
            </a:lvl4pPr>
            <a:lvl5pPr>
              <a:defRPr sz="2667"/>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29/07/2016</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735157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4673600" y="616635"/>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4267"/>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29/07/2016</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507999" y="4993763"/>
            <a:ext cx="7823200" cy="522288"/>
          </a:xfrm>
        </p:spPr>
        <p:txBody>
          <a:bodyPr anchor="ctr"/>
          <a:lstStyle>
            <a:lvl1pPr algn="l">
              <a:buNone/>
              <a:defRPr sz="2667"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507999" y="5533229"/>
            <a:ext cx="7823200" cy="768351"/>
          </a:xfrm>
        </p:spPr>
        <p:txBody>
          <a:bodyPr lIns="109728" tIns="0"/>
          <a:lstStyle>
            <a:lvl1pPr marL="0" indent="0">
              <a:buNone/>
              <a:defRPr sz="1867"/>
            </a:lvl1pPr>
            <a:lvl2pPr>
              <a:defRPr sz="1600"/>
            </a:lvl2pPr>
            <a:lvl3pPr>
              <a:defRPr sz="1333"/>
            </a:lvl3pPr>
            <a:lvl4pPr>
              <a:defRPr sz="1200"/>
            </a:lvl4pPr>
            <a:lvl5pPr>
              <a:defRPr sz="12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10246469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29/07/2016</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26078592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144001" y="549284"/>
            <a:ext cx="2438400" cy="5851525"/>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609617" y="549284"/>
            <a:ext cx="8331199" cy="5851525"/>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29/07/2016</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427114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bg1"/>
            </a:gs>
            <a:gs pos="100000">
              <a:schemeClr val="bg2"/>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pt-BR" dirty="0" smtClean="0"/>
              <a:t>Clique para editar o estilo do título mestre</a:t>
            </a:r>
            <a:endParaRPr lang="pt-BR" dirty="0"/>
          </a:p>
        </p:txBody>
      </p:sp>
      <p:sp>
        <p:nvSpPr>
          <p:cNvPr id="3" name="Espaço Reservado para Texto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5F339CC4-A419-45DA-9E18-5D97E67C2F57}" type="datetimeFigureOut">
              <a:rPr lang="pt-BR" smtClean="0"/>
              <a:pPr>
                <a:defRPr/>
              </a:pPr>
              <a:t>29/07/2016</a:t>
            </a:fld>
            <a:endParaRPr lang="pt-BR" dirty="0"/>
          </a:p>
        </p:txBody>
      </p:sp>
      <p:sp>
        <p:nvSpPr>
          <p:cNvPr id="5" name="Espaço Reservado para Rodapé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pt-BR" dirty="0"/>
          </a:p>
        </p:txBody>
      </p:sp>
      <p:sp>
        <p:nvSpPr>
          <p:cNvPr id="6" name="Espaço Reservado para Número de Slid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D65558F8-9A70-47EC-A696-F1B267619656}" type="slidenum">
              <a:rPr lang="pt-BR" smtClean="0"/>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ransition spd="slow" advClick="0" advTm="20000">
    <p:wheel spokes="1"/>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Espaço Reservado para Título 21"/>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609600" y="1600200"/>
            <a:ext cx="10972800" cy="4709160"/>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4" name="Espaço Reservado para Data 13"/>
          <p:cNvSpPr>
            <a:spLocks noGrp="1"/>
          </p:cNvSpPr>
          <p:nvPr>
            <p:ph type="dt" sz="half" idx="2"/>
          </p:nvPr>
        </p:nvSpPr>
        <p:spPr>
          <a:xfrm>
            <a:off x="609600" y="6416676"/>
            <a:ext cx="2844800" cy="365125"/>
          </a:xfrm>
          <a:prstGeom prst="rect">
            <a:avLst/>
          </a:prstGeom>
        </p:spPr>
        <p:txBody>
          <a:bodyPr vert="horz" anchor="b"/>
          <a:lstStyle>
            <a:lvl1pPr algn="l" eaLnBrk="1" latinLnBrk="0" hangingPunct="1">
              <a:defRPr kumimoji="0" sz="1200">
                <a:solidFill>
                  <a:schemeClr val="tx1">
                    <a:shade val="50000"/>
                  </a:schemeClr>
                </a:solidFill>
              </a:defRPr>
            </a:lvl1pPr>
          </a:lstStyle>
          <a:p>
            <a:pPr>
              <a:defRPr/>
            </a:pPr>
            <a:fld id="{5F339CC4-A419-45DA-9E18-5D97E67C2F57}" type="datetimeFigureOut">
              <a:rPr lang="pt-BR" smtClean="0"/>
              <a:pPr>
                <a:defRPr/>
              </a:pPr>
              <a:t>29/07/2016</a:t>
            </a:fld>
            <a:endParaRPr lang="pt-BR" dirty="0"/>
          </a:p>
        </p:txBody>
      </p:sp>
      <p:sp>
        <p:nvSpPr>
          <p:cNvPr id="3" name="Espaço Reservado para Rodapé 2"/>
          <p:cNvSpPr>
            <a:spLocks noGrp="1"/>
          </p:cNvSpPr>
          <p:nvPr>
            <p:ph type="ftr" sz="quarter" idx="3"/>
          </p:nvPr>
        </p:nvSpPr>
        <p:spPr>
          <a:xfrm>
            <a:off x="4165600" y="6416676"/>
            <a:ext cx="3860800" cy="365125"/>
          </a:xfrm>
          <a:prstGeom prst="rect">
            <a:avLst/>
          </a:prstGeom>
        </p:spPr>
        <p:txBody>
          <a:bodyPr vert="horz" anchor="b"/>
          <a:lstStyle>
            <a:lvl1pPr algn="ctr" eaLnBrk="1" latinLnBrk="0" hangingPunct="1">
              <a:defRPr kumimoji="0" sz="1200">
                <a:solidFill>
                  <a:schemeClr val="tx1">
                    <a:shade val="50000"/>
                  </a:schemeClr>
                </a:solidFill>
              </a:defRPr>
            </a:lvl1pPr>
          </a:lstStyle>
          <a:p>
            <a:pPr>
              <a:defRPr/>
            </a:pPr>
            <a:endParaRPr lang="pt-BR" dirty="0"/>
          </a:p>
        </p:txBody>
      </p:sp>
      <p:sp>
        <p:nvSpPr>
          <p:cNvPr id="23" name="Espaço Reservado para Número de Slide 22"/>
          <p:cNvSpPr>
            <a:spLocks noGrp="1"/>
          </p:cNvSpPr>
          <p:nvPr>
            <p:ph type="sldNum" sz="quarter" idx="4"/>
          </p:nvPr>
        </p:nvSpPr>
        <p:spPr>
          <a:xfrm>
            <a:off x="10566400" y="6416676"/>
            <a:ext cx="1016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pPr>
              <a:defRPr/>
            </a:pPr>
            <a:fld id="{D65558F8-9A70-47EC-A696-F1B267619656}" type="slidenum">
              <a:rPr lang="pt-BR" smtClean="0"/>
              <a:pPr>
                <a:defRPr/>
              </a:pPr>
              <a:t>‹nº›</a:t>
            </a:fld>
            <a:endParaRPr lang="pt-BR" dirty="0"/>
          </a:p>
        </p:txBody>
      </p:sp>
    </p:spTree>
  </p:cSld>
  <p:clrMap bg1="dk1" tx1="lt1" bg2="dk2" tx2="lt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Lst>
  <p:transition spd="slow" advClick="0" advTm="20000">
    <p:wheel spokes="1"/>
  </p:transition>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Espaço Reservado para Título 21"/>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609600" y="1600200"/>
            <a:ext cx="10972800" cy="4709160"/>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4" name="Espaço Reservado para Data 13"/>
          <p:cNvSpPr>
            <a:spLocks noGrp="1"/>
          </p:cNvSpPr>
          <p:nvPr>
            <p:ph type="dt" sz="half" idx="2"/>
          </p:nvPr>
        </p:nvSpPr>
        <p:spPr>
          <a:xfrm>
            <a:off x="609600" y="6416676"/>
            <a:ext cx="2844800" cy="365125"/>
          </a:xfrm>
          <a:prstGeom prst="rect">
            <a:avLst/>
          </a:prstGeom>
        </p:spPr>
        <p:txBody>
          <a:bodyPr vert="horz" anchor="b"/>
          <a:lstStyle>
            <a:lvl1pPr algn="l" eaLnBrk="1" latinLnBrk="0" hangingPunct="1">
              <a:defRPr kumimoji="0" sz="1200">
                <a:solidFill>
                  <a:schemeClr val="tx1">
                    <a:shade val="50000"/>
                  </a:schemeClr>
                </a:solidFill>
              </a:defRPr>
            </a:lvl1pPr>
          </a:lstStyle>
          <a:p>
            <a:pPr>
              <a:defRPr/>
            </a:pPr>
            <a:fld id="{5F339CC4-A419-45DA-9E18-5D97E67C2F57}" type="datetimeFigureOut">
              <a:rPr lang="pt-BR" smtClean="0">
                <a:solidFill>
                  <a:prstClr val="white">
                    <a:shade val="50000"/>
                  </a:prstClr>
                </a:solidFill>
              </a:rPr>
              <a:pPr>
                <a:defRPr/>
              </a:pPr>
              <a:t>29/07/2016</a:t>
            </a:fld>
            <a:endParaRPr lang="pt-BR" dirty="0">
              <a:solidFill>
                <a:prstClr val="white">
                  <a:shade val="50000"/>
                </a:prstClr>
              </a:solidFill>
            </a:endParaRPr>
          </a:p>
        </p:txBody>
      </p:sp>
      <p:sp>
        <p:nvSpPr>
          <p:cNvPr id="3" name="Espaço Reservado para Rodapé 2"/>
          <p:cNvSpPr>
            <a:spLocks noGrp="1"/>
          </p:cNvSpPr>
          <p:nvPr>
            <p:ph type="ftr" sz="quarter" idx="3"/>
          </p:nvPr>
        </p:nvSpPr>
        <p:spPr>
          <a:xfrm>
            <a:off x="4165600" y="6416676"/>
            <a:ext cx="3860800" cy="365125"/>
          </a:xfrm>
          <a:prstGeom prst="rect">
            <a:avLst/>
          </a:prstGeom>
        </p:spPr>
        <p:txBody>
          <a:bodyPr vert="horz" anchor="b"/>
          <a:lstStyle>
            <a:lvl1pPr algn="ctr" eaLnBrk="1" latinLnBrk="0" hangingPunct="1">
              <a:defRPr kumimoji="0" sz="1200">
                <a:solidFill>
                  <a:schemeClr val="tx1">
                    <a:shade val="50000"/>
                  </a:schemeClr>
                </a:solidFill>
              </a:defRPr>
            </a:lvl1pPr>
          </a:lstStyle>
          <a:p>
            <a:pPr>
              <a:defRPr/>
            </a:pPr>
            <a:endParaRPr lang="pt-BR" dirty="0">
              <a:solidFill>
                <a:prstClr val="white">
                  <a:shade val="50000"/>
                </a:prstClr>
              </a:solidFill>
            </a:endParaRPr>
          </a:p>
        </p:txBody>
      </p:sp>
      <p:sp>
        <p:nvSpPr>
          <p:cNvPr id="23" name="Espaço Reservado para Número de Slide 22"/>
          <p:cNvSpPr>
            <a:spLocks noGrp="1"/>
          </p:cNvSpPr>
          <p:nvPr>
            <p:ph type="sldNum" sz="quarter" idx="4"/>
          </p:nvPr>
        </p:nvSpPr>
        <p:spPr>
          <a:xfrm>
            <a:off x="10566400" y="6416676"/>
            <a:ext cx="1016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pPr>
              <a:defRPr/>
            </a:pPr>
            <a:fld id="{D65558F8-9A70-47EC-A696-F1B267619656}"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1609568793"/>
      </p:ext>
    </p:extLst>
  </p:cSld>
  <p:clrMap bg1="dk1" tx1="lt1" bg2="dk2" tx2="lt2" accent1="accent1" accent2="accent2" accent3="accent3" accent4="accent4" accent5="accent5" accent6="accent6" hlink="hlink" folHlink="folHlink"/>
  <p:sldLayoutIdLst>
    <p:sldLayoutId id="2147484021" r:id="rId1"/>
    <p:sldLayoutId id="2147484022" r:id="rId2"/>
    <p:sldLayoutId id="2147484023" r:id="rId3"/>
    <p:sldLayoutId id="2147484024" r:id="rId4"/>
    <p:sldLayoutId id="2147484025" r:id="rId5"/>
    <p:sldLayoutId id="2147484026" r:id="rId6"/>
    <p:sldLayoutId id="2147484027" r:id="rId7"/>
    <p:sldLayoutId id="2147484028" r:id="rId8"/>
    <p:sldLayoutId id="2147484029" r:id="rId9"/>
    <p:sldLayoutId id="2147484030" r:id="rId10"/>
    <p:sldLayoutId id="2147484031" r:id="rId11"/>
  </p:sldLayoutIdLst>
  <p:transition spd="slow" advClick="0" advTm="20000">
    <p:wheel spokes="1"/>
  </p:transition>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4" y="1050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8" name="Espaço Reservado para Texto 7"/>
          <p:cNvSpPr>
            <a:spLocks noGrp="1"/>
          </p:cNvSpPr>
          <p:nvPr>
            <p:ph type="body" idx="1"/>
          </p:nvPr>
        </p:nvSpPr>
        <p:spPr>
          <a:xfrm>
            <a:off x="406416" y="1554165"/>
            <a:ext cx="11582401" cy="4525963"/>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8636001" y="76208"/>
            <a:ext cx="3352800" cy="288925"/>
          </a:xfrm>
          <a:prstGeom prst="rect">
            <a:avLst/>
          </a:prstGeom>
        </p:spPr>
        <p:txBody>
          <a:bodyPr vert="horz"/>
          <a:lstStyle>
            <a:lvl1pPr algn="l" eaLnBrk="1" latinLnBrk="0" hangingPunct="1">
              <a:defRPr kumimoji="0" sz="16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cs typeface="Arial" charset="0"/>
              </a:rPr>
              <a:pPr fontAlgn="auto">
                <a:spcBef>
                  <a:spcPts val="0"/>
                </a:spcBef>
                <a:spcAft>
                  <a:spcPts val="0"/>
                </a:spcAft>
              </a:pPr>
              <a:t>29/07/2016</a:t>
            </a:fld>
            <a:endParaRPr lang="pt-BR" dirty="0">
              <a:solidFill>
                <a:srgbClr val="629DD1">
                  <a:shade val="75000"/>
                </a:srgbClr>
              </a:solidFill>
              <a:latin typeface="Cambria"/>
              <a:cs typeface="Arial" charset="0"/>
            </a:endParaRPr>
          </a:p>
        </p:txBody>
      </p:sp>
      <p:sp>
        <p:nvSpPr>
          <p:cNvPr id="28" name="Espaço Reservado para Rodapé 27"/>
          <p:cNvSpPr>
            <a:spLocks noGrp="1"/>
          </p:cNvSpPr>
          <p:nvPr>
            <p:ph type="ftr" sz="quarter" idx="3"/>
          </p:nvPr>
        </p:nvSpPr>
        <p:spPr>
          <a:xfrm>
            <a:off x="4165599" y="76208"/>
            <a:ext cx="4470400" cy="288925"/>
          </a:xfrm>
          <a:prstGeom prst="rect">
            <a:avLst/>
          </a:prstGeom>
        </p:spPr>
        <p:txBody>
          <a:bodyPr vert="horz"/>
          <a:lstStyle>
            <a:lvl1pPr algn="r" eaLnBrk="1" latinLnBrk="0" hangingPunct="1">
              <a:defRPr kumimoji="0" sz="16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cs typeface="Arial" charset="0"/>
            </a:endParaRPr>
          </a:p>
        </p:txBody>
      </p:sp>
      <p:sp>
        <p:nvSpPr>
          <p:cNvPr id="5" name="Espaço Reservado para Número de Slide 4"/>
          <p:cNvSpPr>
            <a:spLocks noGrp="1"/>
          </p:cNvSpPr>
          <p:nvPr>
            <p:ph type="sldNum" sz="quarter" idx="4"/>
          </p:nvPr>
        </p:nvSpPr>
        <p:spPr>
          <a:xfrm>
            <a:off x="10972814" y="6477009"/>
            <a:ext cx="1016001" cy="244475"/>
          </a:xfrm>
          <a:prstGeom prst="rect">
            <a:avLst/>
          </a:prstGeom>
        </p:spPr>
        <p:txBody>
          <a:bodyPr vert="horz"/>
          <a:lstStyle>
            <a:lvl1pPr algn="r" eaLnBrk="1" latinLnBrk="0" hangingPunct="1">
              <a:defRPr kumimoji="0" sz="16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cs typeface="Arial" charset="0"/>
              </a:rPr>
              <a:pPr fontAlgn="auto">
                <a:spcBef>
                  <a:spcPts val="0"/>
                </a:spcBef>
                <a:spcAft>
                  <a:spcPts val="0"/>
                </a:spcAft>
              </a:pPr>
              <a:t>‹nº›</a:t>
            </a:fld>
            <a:endParaRPr lang="pt-BR" dirty="0">
              <a:solidFill>
                <a:srgbClr val="629DD1">
                  <a:shade val="75000"/>
                </a:srgbClr>
              </a:solidFill>
              <a:latin typeface="Cambria"/>
              <a:cs typeface="Arial" charset="0"/>
            </a:endParaRPr>
          </a:p>
        </p:txBody>
      </p:sp>
      <p:sp>
        <p:nvSpPr>
          <p:cNvPr id="10" name="Espaço Reservado para Título 9"/>
          <p:cNvSpPr>
            <a:spLocks noGrp="1"/>
          </p:cNvSpPr>
          <p:nvPr>
            <p:ph type="title"/>
          </p:nvPr>
        </p:nvSpPr>
        <p:spPr>
          <a:xfrm>
            <a:off x="406416" y="457200"/>
            <a:ext cx="11582401" cy="83820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685814" y="1050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Conector reto 11"/>
          <p:cNvSpPr>
            <a:spLocks noChangeShapeType="1"/>
          </p:cNvSpPr>
          <p:nvPr/>
        </p:nvSpPr>
        <p:spPr bwMode="auto">
          <a:xfrm>
            <a:off x="685814" y="1057988"/>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val="1795376011"/>
      </p:ext>
    </p:extLst>
  </p:cSld>
  <p:clrMap bg1="lt1" tx1="dk1" bg2="lt2" tx2="dk2" accent1="accent1" accent2="accent2" accent3="accent3" accent4="accent4" accent5="accent5" accent6="accent6" hlink="hlink" folHlink="folHlink"/>
  <p:sldLayoutIdLst>
    <p:sldLayoutId id="2147484033"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Lst>
  <p:txStyles>
    <p:titleStyle>
      <a:lvl1pPr algn="l" rtl="0" eaLnBrk="1" latinLnBrk="0" hangingPunct="1">
        <a:spcBef>
          <a:spcPct val="0"/>
        </a:spcBef>
        <a:buNone/>
        <a:defRPr kumimoji="0" sz="48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457178" indent="-457178" algn="l" rtl="0" eaLnBrk="1" latinLnBrk="0" hangingPunct="1">
        <a:spcBef>
          <a:spcPct val="20000"/>
        </a:spcBef>
        <a:buClr>
          <a:schemeClr val="accent1"/>
        </a:buClr>
        <a:buSzPct val="70000"/>
        <a:buFont typeface="Wingdings 2"/>
        <a:buChar char=""/>
        <a:defRPr kumimoji="0" sz="4267" kern="1200">
          <a:solidFill>
            <a:schemeClr val="tx2"/>
          </a:solidFill>
          <a:latin typeface="+mn-lt"/>
          <a:ea typeface="+mn-ea"/>
          <a:cs typeface="+mn-cs"/>
        </a:defRPr>
      </a:lvl1pPr>
      <a:lvl2pPr marL="990550" indent="-380981" algn="l" rtl="0" eaLnBrk="1" latinLnBrk="0" hangingPunct="1">
        <a:spcBef>
          <a:spcPct val="20000"/>
        </a:spcBef>
        <a:buClr>
          <a:schemeClr val="accent1"/>
        </a:buClr>
        <a:buSzPct val="70000"/>
        <a:buFont typeface="Wingdings 2"/>
        <a:buChar char=""/>
        <a:defRPr kumimoji="0" sz="3733" kern="1200">
          <a:solidFill>
            <a:schemeClr val="tx2"/>
          </a:solidFill>
          <a:latin typeface="+mn-lt"/>
          <a:ea typeface="+mn-ea"/>
          <a:cs typeface="+mn-cs"/>
        </a:defRPr>
      </a:lvl2pPr>
      <a:lvl3pPr marL="1523925" indent="-304784"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3pPr>
      <a:lvl4pPr marL="2133493" indent="-304784" algn="l" rtl="0" eaLnBrk="1" latinLnBrk="0" hangingPunct="1">
        <a:spcBef>
          <a:spcPct val="20000"/>
        </a:spcBef>
        <a:buClr>
          <a:schemeClr val="accent1"/>
        </a:buClr>
        <a:buSzPct val="70000"/>
        <a:buFont typeface="Wingdings 2"/>
        <a:buChar char=""/>
        <a:defRPr kumimoji="0" sz="2667" kern="1200">
          <a:solidFill>
            <a:schemeClr val="tx2"/>
          </a:solidFill>
          <a:latin typeface="+mn-lt"/>
          <a:ea typeface="+mn-ea"/>
          <a:cs typeface="+mn-cs"/>
        </a:defRPr>
      </a:lvl4pPr>
      <a:lvl5pPr marL="2743062" indent="-304784" algn="l" rtl="0" eaLnBrk="1" latinLnBrk="0" hangingPunct="1">
        <a:spcBef>
          <a:spcPct val="20000"/>
        </a:spcBef>
        <a:buClr>
          <a:schemeClr val="accent1"/>
        </a:buClr>
        <a:buSzPct val="60000"/>
        <a:buFont typeface="Wingdings 2"/>
        <a:buChar char=""/>
        <a:defRPr kumimoji="0" sz="2400" kern="1200">
          <a:solidFill>
            <a:schemeClr val="tx2"/>
          </a:solidFill>
          <a:latin typeface="+mn-lt"/>
          <a:ea typeface="+mn-ea"/>
          <a:cs typeface="+mn-cs"/>
        </a:defRPr>
      </a:lvl5pPr>
      <a:lvl6pPr marL="3352632" indent="-304784" algn="l" rtl="0" eaLnBrk="1" latinLnBrk="0" hangingPunct="1">
        <a:spcBef>
          <a:spcPct val="20000"/>
        </a:spcBef>
        <a:buClr>
          <a:schemeClr val="accent1"/>
        </a:buClr>
        <a:buSzPct val="60000"/>
        <a:buFont typeface="Wingdings 2"/>
        <a:buChar char=""/>
        <a:defRPr kumimoji="0" sz="2400" kern="1200">
          <a:solidFill>
            <a:schemeClr val="tx2"/>
          </a:solidFill>
          <a:latin typeface="+mn-lt"/>
          <a:ea typeface="+mn-ea"/>
          <a:cs typeface="+mn-cs"/>
        </a:defRPr>
      </a:lvl6pPr>
      <a:lvl7pPr marL="3962202" indent="-304784" algn="l" rtl="0" eaLnBrk="1" latinLnBrk="0" hangingPunct="1">
        <a:spcBef>
          <a:spcPct val="20000"/>
        </a:spcBef>
        <a:buClr>
          <a:schemeClr val="accent1"/>
        </a:buClr>
        <a:buSzPct val="60000"/>
        <a:buFont typeface="Wingdings 2"/>
        <a:buChar char=""/>
        <a:defRPr kumimoji="0" sz="2133" kern="1200">
          <a:solidFill>
            <a:schemeClr val="tx2"/>
          </a:solidFill>
          <a:latin typeface="+mn-lt"/>
          <a:ea typeface="+mn-ea"/>
          <a:cs typeface="+mn-cs"/>
        </a:defRPr>
      </a:lvl7pPr>
      <a:lvl8pPr marL="4571772" indent="-304784" algn="l" rtl="0" eaLnBrk="1" latinLnBrk="0" hangingPunct="1">
        <a:spcBef>
          <a:spcPct val="20000"/>
        </a:spcBef>
        <a:buClr>
          <a:schemeClr val="accent1"/>
        </a:buClr>
        <a:buSzPct val="60000"/>
        <a:buFont typeface="Wingdings 2"/>
        <a:buChar char=""/>
        <a:defRPr kumimoji="0" sz="2133" kern="1200" baseline="0">
          <a:solidFill>
            <a:schemeClr val="tx2"/>
          </a:solidFill>
          <a:latin typeface="+mn-lt"/>
          <a:ea typeface="+mn-ea"/>
          <a:cs typeface="+mn-cs"/>
        </a:defRPr>
      </a:lvl8pPr>
      <a:lvl9pPr marL="5181341" indent="-304784" algn="l" rtl="0" eaLnBrk="1" latinLnBrk="0" hangingPunct="1">
        <a:spcBef>
          <a:spcPct val="20000"/>
        </a:spcBef>
        <a:buClr>
          <a:schemeClr val="accent1"/>
        </a:buClr>
        <a:buSzPct val="60000"/>
        <a:buFont typeface="Wingdings 2"/>
        <a:buChar char=""/>
        <a:defRPr kumimoji="0" sz="1867"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609570" algn="l" rtl="0" eaLnBrk="1" latinLnBrk="0" hangingPunct="1">
        <a:defRPr kumimoji="0" kern="1200">
          <a:solidFill>
            <a:schemeClr val="tx1"/>
          </a:solidFill>
          <a:latin typeface="+mn-lt"/>
          <a:ea typeface="+mn-ea"/>
          <a:cs typeface="+mn-cs"/>
        </a:defRPr>
      </a:lvl2pPr>
      <a:lvl3pPr marL="1219140" algn="l" rtl="0" eaLnBrk="1" latinLnBrk="0" hangingPunct="1">
        <a:defRPr kumimoji="0" kern="1200">
          <a:solidFill>
            <a:schemeClr val="tx1"/>
          </a:solidFill>
          <a:latin typeface="+mn-lt"/>
          <a:ea typeface="+mn-ea"/>
          <a:cs typeface="+mn-cs"/>
        </a:defRPr>
      </a:lvl3pPr>
      <a:lvl4pPr marL="1828709" algn="l" rtl="0" eaLnBrk="1" latinLnBrk="0" hangingPunct="1">
        <a:defRPr kumimoji="0" kern="1200">
          <a:solidFill>
            <a:schemeClr val="tx1"/>
          </a:solidFill>
          <a:latin typeface="+mn-lt"/>
          <a:ea typeface="+mn-ea"/>
          <a:cs typeface="+mn-cs"/>
        </a:defRPr>
      </a:lvl4pPr>
      <a:lvl5pPr marL="2438278" algn="l" rtl="0" eaLnBrk="1" latinLnBrk="0" hangingPunct="1">
        <a:defRPr kumimoji="0" kern="1200">
          <a:solidFill>
            <a:schemeClr val="tx1"/>
          </a:solidFill>
          <a:latin typeface="+mn-lt"/>
          <a:ea typeface="+mn-ea"/>
          <a:cs typeface="+mn-cs"/>
        </a:defRPr>
      </a:lvl5pPr>
      <a:lvl6pPr marL="3047848" algn="l" rtl="0" eaLnBrk="1" latinLnBrk="0" hangingPunct="1">
        <a:defRPr kumimoji="0" kern="1200">
          <a:solidFill>
            <a:schemeClr val="tx1"/>
          </a:solidFill>
          <a:latin typeface="+mn-lt"/>
          <a:ea typeface="+mn-ea"/>
          <a:cs typeface="+mn-cs"/>
        </a:defRPr>
      </a:lvl6pPr>
      <a:lvl7pPr marL="3657418" algn="l" rtl="0" eaLnBrk="1" latinLnBrk="0" hangingPunct="1">
        <a:defRPr kumimoji="0" kern="1200">
          <a:solidFill>
            <a:schemeClr val="tx1"/>
          </a:solidFill>
          <a:latin typeface="+mn-lt"/>
          <a:ea typeface="+mn-ea"/>
          <a:cs typeface="+mn-cs"/>
        </a:defRPr>
      </a:lvl7pPr>
      <a:lvl8pPr marL="4266987" algn="l" rtl="0" eaLnBrk="1" latinLnBrk="0" hangingPunct="1">
        <a:defRPr kumimoji="0" kern="1200">
          <a:solidFill>
            <a:schemeClr val="tx1"/>
          </a:solidFill>
          <a:latin typeface="+mn-lt"/>
          <a:ea typeface="+mn-ea"/>
          <a:cs typeface="+mn-cs"/>
        </a:defRPr>
      </a:lvl8pPr>
      <a:lvl9pPr marL="4876557"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jp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5.jpg"/><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jp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jp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5.jp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2.jp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2.jp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2.jp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2.jp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audio" Target="../media/audio2.wav"/><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audio" Target="../media/audio3.wav"/><Relationship Id="rId7" Type="http://schemas.openxmlformats.org/officeDocument/2006/relationships/hyperlink" Target="http://vendraminiletras.blogspot.com/" TargetMode="External"/><Relationship Id="rId2" Type="http://schemas.openxmlformats.org/officeDocument/2006/relationships/notesSlide" Target="../notesSlides/notesSlide2.xml"/><Relationship Id="rId1" Type="http://schemas.openxmlformats.org/officeDocument/2006/relationships/slideLayout" Target="../slideLayouts/slideLayout40.xml"/><Relationship Id="rId6" Type="http://schemas.openxmlformats.org/officeDocument/2006/relationships/image" Target="../media/image21.jpg"/><Relationship Id="rId5" Type="http://schemas.openxmlformats.org/officeDocument/2006/relationships/image" Target="../media/image20.gif"/><Relationship Id="rId4" Type="http://schemas.openxmlformats.org/officeDocument/2006/relationships/image" Target="../media/image19.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9000" b="-9000"/>
          </a:stretch>
        </a:blipFill>
        <a:effectLst/>
      </p:bgPr>
    </p:bg>
    <p:spTree>
      <p:nvGrpSpPr>
        <p:cNvPr id="1" name=""/>
        <p:cNvGrpSpPr/>
        <p:nvPr/>
      </p:nvGrpSpPr>
      <p:grpSpPr>
        <a:xfrm>
          <a:off x="0" y="0"/>
          <a:ext cx="0" cy="0"/>
          <a:chOff x="0" y="0"/>
          <a:chExt cx="0" cy="0"/>
        </a:xfrm>
      </p:grpSpPr>
      <p:sp>
        <p:nvSpPr>
          <p:cNvPr id="5" name="CaixaDeTexto 4"/>
          <p:cNvSpPr txBox="1"/>
          <p:nvPr/>
        </p:nvSpPr>
        <p:spPr>
          <a:xfrm>
            <a:off x="191344" y="188640"/>
            <a:ext cx="10153128" cy="2739211"/>
          </a:xfrm>
          <a:prstGeom prst="rect">
            <a:avLst/>
          </a:prstGeom>
          <a:noFill/>
        </p:spPr>
        <p:txBody>
          <a:bodyPr wrap="square" rtlCol="0">
            <a:prstTxWarp prst="textStop">
              <a:avLst/>
            </a:prstTxWarp>
            <a:spAutoFit/>
          </a:bodyPr>
          <a:lstStyle/>
          <a:p>
            <a:pPr algn="ctr"/>
            <a:r>
              <a:rPr lang="pt-BR" sz="2800" b="1" dirty="0" smtClean="0">
                <a:solidFill>
                  <a:schemeClr val="accent3">
                    <a:lumMod val="50000"/>
                  </a:schemeClr>
                </a:solidFill>
                <a:latin typeface="Lucida Handwriting" panose="03010101010101010101" pitchFamily="66" charset="0"/>
              </a:rPr>
              <a:t>MURO </a:t>
            </a:r>
            <a:r>
              <a:rPr lang="pt-BR" sz="2800" b="1" dirty="0" smtClean="0">
                <a:solidFill>
                  <a:schemeClr val="accent3">
                    <a:lumMod val="50000"/>
                  </a:schemeClr>
                </a:solidFill>
                <a:latin typeface="Lucida Handwriting" panose="03010101010101010101" pitchFamily="66" charset="0"/>
              </a:rPr>
              <a:t> DAS  LAMENTAÇÕES</a:t>
            </a:r>
            <a:endParaRPr lang="pt-BR" sz="2800" b="1" dirty="0" smtClean="0">
              <a:solidFill>
                <a:schemeClr val="accent3">
                  <a:lumMod val="50000"/>
                </a:schemeClr>
              </a:solidFill>
              <a:latin typeface="Lucida Handwriting" panose="03010101010101010101" pitchFamily="66" charset="0"/>
            </a:endParaRPr>
          </a:p>
          <a:p>
            <a:pPr algn="ctr"/>
            <a:r>
              <a:rPr lang="pt-BR" sz="2800" b="1" dirty="0" smtClean="0">
                <a:solidFill>
                  <a:srgbClr val="002060"/>
                </a:solidFill>
                <a:latin typeface="Kristen ITC" pitchFamily="66" charset="0"/>
              </a:rPr>
              <a:t> </a:t>
            </a:r>
          </a:p>
          <a:p>
            <a:pPr algn="ctr"/>
            <a:r>
              <a:rPr lang="pt-BR" sz="2000" b="1" dirty="0" smtClean="0">
                <a:solidFill>
                  <a:srgbClr val="002060"/>
                </a:solidFill>
                <a:latin typeface="Kristen ITC" pitchFamily="66" charset="0"/>
              </a:rPr>
              <a:t>“</a:t>
            </a:r>
            <a:r>
              <a:rPr lang="pt-BR" sz="2000" b="1" dirty="0" smtClean="0">
                <a:solidFill>
                  <a:srgbClr val="002060"/>
                </a:solidFill>
                <a:latin typeface="Kristen ITC" pitchFamily="66" charset="0"/>
              </a:rPr>
              <a:t>É  </a:t>
            </a:r>
            <a:r>
              <a:rPr lang="pt-BR" sz="2000" b="1" dirty="0" smtClean="0">
                <a:solidFill>
                  <a:srgbClr val="002060"/>
                </a:solidFill>
                <a:latin typeface="Kristen ITC" pitchFamily="66" charset="0"/>
              </a:rPr>
              <a:t>O </a:t>
            </a:r>
            <a:r>
              <a:rPr lang="pt-BR" sz="2000" b="1" dirty="0" smtClean="0">
                <a:solidFill>
                  <a:srgbClr val="002060"/>
                </a:solidFill>
                <a:latin typeface="Kristen ITC" pitchFamily="66" charset="0"/>
              </a:rPr>
              <a:t>  </a:t>
            </a:r>
            <a:r>
              <a:rPr lang="pt-BR" sz="2000" b="1" dirty="0">
                <a:solidFill>
                  <a:srgbClr val="002060"/>
                </a:solidFill>
                <a:latin typeface="Kristen ITC" pitchFamily="66" charset="0"/>
              </a:rPr>
              <a:t>ÚLTIMO </a:t>
            </a:r>
            <a:r>
              <a:rPr lang="pt-BR" sz="2000" b="1" dirty="0" smtClean="0">
                <a:solidFill>
                  <a:srgbClr val="002060"/>
                </a:solidFill>
                <a:latin typeface="Kristen ITC" pitchFamily="66" charset="0"/>
              </a:rPr>
              <a:t>  </a:t>
            </a:r>
            <a:r>
              <a:rPr lang="pt-BR" sz="2000" b="1" dirty="0">
                <a:solidFill>
                  <a:srgbClr val="002060"/>
                </a:solidFill>
                <a:latin typeface="Kristen ITC" pitchFamily="66" charset="0"/>
              </a:rPr>
              <a:t>PEDAÇO </a:t>
            </a:r>
            <a:r>
              <a:rPr lang="pt-BR" sz="2000" b="1" dirty="0" smtClean="0">
                <a:solidFill>
                  <a:srgbClr val="002060"/>
                </a:solidFill>
                <a:latin typeface="Kristen ITC" pitchFamily="66" charset="0"/>
              </a:rPr>
              <a:t> QUE  RESTOU</a:t>
            </a:r>
            <a:endParaRPr lang="pt-BR" sz="2000" b="1" dirty="0">
              <a:solidFill>
                <a:srgbClr val="002060"/>
              </a:solidFill>
              <a:latin typeface="Kristen ITC" pitchFamily="66" charset="0"/>
            </a:endParaRPr>
          </a:p>
          <a:p>
            <a:pPr algn="ctr"/>
            <a:r>
              <a:rPr lang="pt-BR" sz="2000" b="1" dirty="0">
                <a:solidFill>
                  <a:srgbClr val="002060"/>
                </a:solidFill>
                <a:latin typeface="Kristen ITC" pitchFamily="66" charset="0"/>
              </a:rPr>
              <a:t>  QUE  RODEAVA  UM  TEMPLO</a:t>
            </a:r>
            <a:r>
              <a:rPr lang="pt-BR" sz="2400" b="1" dirty="0">
                <a:solidFill>
                  <a:srgbClr val="002060"/>
                </a:solidFill>
                <a:latin typeface="Kristen ITC" pitchFamily="66" charset="0"/>
              </a:rPr>
              <a:t>“  </a:t>
            </a:r>
            <a:endParaRPr lang="pt-BR" sz="2000" dirty="0">
              <a:solidFill>
                <a:srgbClr val="002060"/>
              </a:solidFill>
              <a:latin typeface="Freestyle Script" pitchFamily="66" charset="0"/>
            </a:endParaRPr>
          </a:p>
          <a:p>
            <a:pPr algn="ctr"/>
            <a:endParaRPr lang="pt-BR" sz="2400" b="1" dirty="0" smtClean="0">
              <a:solidFill>
                <a:srgbClr val="002060"/>
              </a:solidFill>
              <a:latin typeface="Kristen ITC" pitchFamily="66" charset="0"/>
            </a:endParaRPr>
          </a:p>
          <a:p>
            <a:pPr algn="ctr"/>
            <a:r>
              <a:rPr lang="pt-BR" sz="2400" b="1" dirty="0" smtClean="0">
                <a:solidFill>
                  <a:schemeClr val="accent3">
                    <a:lumMod val="50000"/>
                  </a:schemeClr>
                </a:solidFill>
                <a:latin typeface="Kristen ITC" pitchFamily="66" charset="0"/>
              </a:rPr>
              <a:t>JERUSALÉM   </a:t>
            </a:r>
            <a:endParaRPr lang="pt-BR" sz="2400" b="1" dirty="0">
              <a:solidFill>
                <a:schemeClr val="accent3">
                  <a:lumMod val="50000"/>
                </a:schemeClr>
              </a:solidFill>
              <a:latin typeface="Kristen ITC" pitchFamily="66" charset="0"/>
            </a:endParaRPr>
          </a:p>
          <a:p>
            <a:pPr algn="ctr"/>
            <a:r>
              <a:rPr lang="pt-BR" sz="2400" b="1" dirty="0">
                <a:solidFill>
                  <a:schemeClr val="accent3">
                    <a:lumMod val="50000"/>
                  </a:schemeClr>
                </a:solidFill>
                <a:latin typeface="Kristen ITC" pitchFamily="66" charset="0"/>
              </a:rPr>
              <a:t>   </a:t>
            </a:r>
            <a:r>
              <a:rPr lang="pt-BR" sz="2400" b="1" dirty="0" smtClean="0">
                <a:solidFill>
                  <a:schemeClr val="accent3">
                    <a:lumMod val="50000"/>
                  </a:schemeClr>
                </a:solidFill>
                <a:latin typeface="Kristen ITC" pitchFamily="66" charset="0"/>
              </a:rPr>
              <a:t>ISRAEL</a:t>
            </a:r>
            <a:endParaRPr lang="pt-BR" sz="2400" b="1" dirty="0">
              <a:solidFill>
                <a:schemeClr val="accent3">
                  <a:lumMod val="50000"/>
                </a:schemeClr>
              </a:solidFill>
              <a:latin typeface="Kristen ITC" pitchFamily="66" charset="0"/>
            </a:endParaRPr>
          </a:p>
        </p:txBody>
      </p:sp>
      <p:sp>
        <p:nvSpPr>
          <p:cNvPr id="3"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Tree>
  </p:cSld>
  <p:clrMapOvr>
    <a:masterClrMapping/>
  </p:clrMapOvr>
  <mc:AlternateContent xmlns:mc="http://schemas.openxmlformats.org/markup-compatibility/2006">
    <mc:Choice xmlns:p14="http://schemas.microsoft.com/office/powerpoint/2010/main" Requires="p14">
      <p:transition spd="slow" p14:dur="4000" advClick="0" advTm="10000">
        <p14:flythrough dir="out"/>
        <p:sndAc>
          <p:stSnd loop="1">
            <p:snd r:embed="rId3" name="And when I Touched You - II.wav"/>
          </p:stSnd>
        </p:sndAc>
      </p:transition>
    </mc:Choice>
    <mc:Fallback>
      <p:transition spd="slow" advClick="0" advTm="10000">
        <p:fade/>
        <p:sndAc>
          <p:stSnd loop="1">
            <p:snd r:embed="rId3" name="And when I Touched You - I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7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7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7000"/>
                                        <p:tgtEl>
                                          <p:spTgt spid="5">
                                            <p:txEl>
                                              <p:pRg st="0" end="0"/>
                                            </p:txEl>
                                          </p:spTgt>
                                        </p:tgtEl>
                                      </p:cBhvr>
                                    </p:animEffect>
                                  </p:childTnLst>
                                </p:cTn>
                              </p:par>
                            </p:childTnLst>
                          </p:cTn>
                        </p:par>
                        <p:par>
                          <p:cTn id="10" fill="hold">
                            <p:stCondLst>
                              <p:cond delay="7000"/>
                            </p:stCondLst>
                            <p:childTnLst>
                              <p:par>
                                <p:cTn id="11" presetID="2" presetClass="entr" presetSubtype="4" fill="hold" nodeType="after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4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4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par>
                          <p:cTn id="15" fill="hold">
                            <p:stCondLst>
                              <p:cond delay="11000"/>
                            </p:stCondLst>
                            <p:childTnLst>
                              <p:par>
                                <p:cTn id="16" presetID="2" presetClass="entr" presetSubtype="4" fill="hold" nodeType="after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anim calcmode="lin" valueType="num">
                                      <p:cBhvr additive="base">
                                        <p:cTn id="18" dur="40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9" dur="40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par>
                          <p:cTn id="20" fill="hold">
                            <p:stCondLst>
                              <p:cond delay="15000"/>
                            </p:stCondLst>
                            <p:childTnLst>
                              <p:par>
                                <p:cTn id="21" presetID="26" presetClass="entr" presetSubtype="0" fill="hold" nodeType="after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animEffect transition="in" filter="wipe(down)">
                                      <p:cBhvr>
                                        <p:cTn id="23" dur="1160">
                                          <p:stCondLst>
                                            <p:cond delay="0"/>
                                          </p:stCondLst>
                                        </p:cTn>
                                        <p:tgtEl>
                                          <p:spTgt spid="5">
                                            <p:txEl>
                                              <p:pRg st="5" end="5"/>
                                            </p:txEl>
                                          </p:spTgt>
                                        </p:tgtEl>
                                      </p:cBhvr>
                                    </p:animEffect>
                                    <p:anim calcmode="lin" valueType="num">
                                      <p:cBhvr>
                                        <p:cTn id="24" dur="3644" tmFilter="0,0; 0.14,0.36; 0.43,0.73; 0.71,0.91; 1.0,1.0">
                                          <p:stCondLst>
                                            <p:cond delay="0"/>
                                          </p:stCondLst>
                                        </p:cTn>
                                        <p:tgtEl>
                                          <p:spTgt spid="5">
                                            <p:txEl>
                                              <p:pRg st="5" end="5"/>
                                            </p:txEl>
                                          </p:spTgt>
                                        </p:tgtEl>
                                        <p:attrNameLst>
                                          <p:attrName>ppt_x</p:attrName>
                                        </p:attrNameLst>
                                      </p:cBhvr>
                                      <p:tavLst>
                                        <p:tav tm="0">
                                          <p:val>
                                            <p:strVal val="#ppt_x-0.25"/>
                                          </p:val>
                                        </p:tav>
                                        <p:tav tm="100000">
                                          <p:val>
                                            <p:strVal val="#ppt_x"/>
                                          </p:val>
                                        </p:tav>
                                      </p:tavLst>
                                    </p:anim>
                                    <p:anim calcmode="lin" valueType="num">
                                      <p:cBhvr>
                                        <p:cTn id="25" dur="1328" tmFilter="0.0,0.0; 0.25,0.07; 0.50,0.2; 0.75,0.467; 1.0,1.0">
                                          <p:stCondLst>
                                            <p:cond delay="0"/>
                                          </p:stCondLst>
                                        </p:cTn>
                                        <p:tgtEl>
                                          <p:spTgt spid="5">
                                            <p:txEl>
                                              <p:pRg st="5" end="5"/>
                                            </p:txEl>
                                          </p:spTgt>
                                        </p:tgtEl>
                                        <p:attrNameLst>
                                          <p:attrName>ppt_y</p:attrName>
                                        </p:attrNameLst>
                                      </p:cBhvr>
                                      <p:tavLst>
                                        <p:tav tm="0" fmla="#ppt_y-sin(pi*$)/3">
                                          <p:val>
                                            <p:fltVal val="0.5"/>
                                          </p:val>
                                        </p:tav>
                                        <p:tav tm="100000">
                                          <p:val>
                                            <p:fltVal val="1"/>
                                          </p:val>
                                        </p:tav>
                                      </p:tavLst>
                                    </p:anim>
                                    <p:anim calcmode="lin" valueType="num">
                                      <p:cBhvr>
                                        <p:cTn id="26" dur="1328" tmFilter="0, 0; 0.125,0.2665; 0.25,0.4; 0.375,0.465; 0.5,0.5;  0.625,0.535; 0.75,0.6; 0.875,0.7335; 1,1">
                                          <p:stCondLst>
                                            <p:cond delay="1328"/>
                                          </p:stCondLst>
                                        </p:cTn>
                                        <p:tgtEl>
                                          <p:spTgt spid="5">
                                            <p:txEl>
                                              <p:pRg st="5" end="5"/>
                                            </p:txEl>
                                          </p:spTgt>
                                        </p:tgtEl>
                                        <p:attrNameLst>
                                          <p:attrName>ppt_y</p:attrName>
                                        </p:attrNameLst>
                                      </p:cBhvr>
                                      <p:tavLst>
                                        <p:tav tm="0" fmla="#ppt_y-sin(pi*$)/9">
                                          <p:val>
                                            <p:fltVal val="0"/>
                                          </p:val>
                                        </p:tav>
                                        <p:tav tm="100000">
                                          <p:val>
                                            <p:fltVal val="1"/>
                                          </p:val>
                                        </p:tav>
                                      </p:tavLst>
                                    </p:anim>
                                    <p:anim calcmode="lin" valueType="num">
                                      <p:cBhvr>
                                        <p:cTn id="27" dur="664" tmFilter="0, 0; 0.125,0.2665; 0.25,0.4; 0.375,0.465; 0.5,0.5;  0.625,0.535; 0.75,0.6; 0.875,0.7335; 1,1">
                                          <p:stCondLst>
                                            <p:cond delay="2648"/>
                                          </p:stCondLst>
                                        </p:cTn>
                                        <p:tgtEl>
                                          <p:spTgt spid="5">
                                            <p:txEl>
                                              <p:pRg st="5" end="5"/>
                                            </p:txEl>
                                          </p:spTgt>
                                        </p:tgtEl>
                                        <p:attrNameLst>
                                          <p:attrName>ppt_y</p:attrName>
                                        </p:attrNameLst>
                                      </p:cBhvr>
                                      <p:tavLst>
                                        <p:tav tm="0" fmla="#ppt_y-sin(pi*$)/27">
                                          <p:val>
                                            <p:fltVal val="0"/>
                                          </p:val>
                                        </p:tav>
                                        <p:tav tm="100000">
                                          <p:val>
                                            <p:fltVal val="1"/>
                                          </p:val>
                                        </p:tav>
                                      </p:tavLst>
                                    </p:anim>
                                    <p:anim calcmode="lin" valueType="num">
                                      <p:cBhvr>
                                        <p:cTn id="28" dur="328" tmFilter="0, 0; 0.125,0.2665; 0.25,0.4; 0.375,0.465; 0.5,0.5;  0.625,0.535; 0.75,0.6; 0.875,0.7335; 1,1">
                                          <p:stCondLst>
                                            <p:cond delay="3312"/>
                                          </p:stCondLst>
                                        </p:cTn>
                                        <p:tgtEl>
                                          <p:spTgt spid="5">
                                            <p:txEl>
                                              <p:pRg st="5" end="5"/>
                                            </p:txEl>
                                          </p:spTgt>
                                        </p:tgtEl>
                                        <p:attrNameLst>
                                          <p:attrName>ppt_y</p:attrName>
                                        </p:attrNameLst>
                                      </p:cBhvr>
                                      <p:tavLst>
                                        <p:tav tm="0" fmla="#ppt_y-sin(pi*$)/81">
                                          <p:val>
                                            <p:fltVal val="0"/>
                                          </p:val>
                                        </p:tav>
                                        <p:tav tm="100000">
                                          <p:val>
                                            <p:fltVal val="1"/>
                                          </p:val>
                                        </p:tav>
                                      </p:tavLst>
                                    </p:anim>
                                    <p:animScale>
                                      <p:cBhvr>
                                        <p:cTn id="29" dur="52">
                                          <p:stCondLst>
                                            <p:cond delay="1300"/>
                                          </p:stCondLst>
                                        </p:cTn>
                                        <p:tgtEl>
                                          <p:spTgt spid="5">
                                            <p:txEl>
                                              <p:pRg st="5" end="5"/>
                                            </p:txEl>
                                          </p:spTgt>
                                        </p:tgtEl>
                                      </p:cBhvr>
                                      <p:to x="100000" y="60000"/>
                                    </p:animScale>
                                    <p:animScale>
                                      <p:cBhvr>
                                        <p:cTn id="30" dur="332" decel="50000">
                                          <p:stCondLst>
                                            <p:cond delay="1352"/>
                                          </p:stCondLst>
                                        </p:cTn>
                                        <p:tgtEl>
                                          <p:spTgt spid="5">
                                            <p:txEl>
                                              <p:pRg st="5" end="5"/>
                                            </p:txEl>
                                          </p:spTgt>
                                        </p:tgtEl>
                                      </p:cBhvr>
                                      <p:to x="100000" y="100000"/>
                                    </p:animScale>
                                    <p:animScale>
                                      <p:cBhvr>
                                        <p:cTn id="31" dur="52">
                                          <p:stCondLst>
                                            <p:cond delay="2624"/>
                                          </p:stCondLst>
                                        </p:cTn>
                                        <p:tgtEl>
                                          <p:spTgt spid="5">
                                            <p:txEl>
                                              <p:pRg st="5" end="5"/>
                                            </p:txEl>
                                          </p:spTgt>
                                        </p:tgtEl>
                                      </p:cBhvr>
                                      <p:to x="100000" y="80000"/>
                                    </p:animScale>
                                    <p:animScale>
                                      <p:cBhvr>
                                        <p:cTn id="32" dur="332" decel="50000">
                                          <p:stCondLst>
                                            <p:cond delay="2676"/>
                                          </p:stCondLst>
                                        </p:cTn>
                                        <p:tgtEl>
                                          <p:spTgt spid="5">
                                            <p:txEl>
                                              <p:pRg st="5" end="5"/>
                                            </p:txEl>
                                          </p:spTgt>
                                        </p:tgtEl>
                                      </p:cBhvr>
                                      <p:to x="100000" y="100000"/>
                                    </p:animScale>
                                    <p:animScale>
                                      <p:cBhvr>
                                        <p:cTn id="33" dur="52">
                                          <p:stCondLst>
                                            <p:cond delay="3284"/>
                                          </p:stCondLst>
                                        </p:cTn>
                                        <p:tgtEl>
                                          <p:spTgt spid="5">
                                            <p:txEl>
                                              <p:pRg st="5" end="5"/>
                                            </p:txEl>
                                          </p:spTgt>
                                        </p:tgtEl>
                                      </p:cBhvr>
                                      <p:to x="100000" y="90000"/>
                                    </p:animScale>
                                    <p:animScale>
                                      <p:cBhvr>
                                        <p:cTn id="34" dur="332" decel="50000">
                                          <p:stCondLst>
                                            <p:cond delay="3336"/>
                                          </p:stCondLst>
                                        </p:cTn>
                                        <p:tgtEl>
                                          <p:spTgt spid="5">
                                            <p:txEl>
                                              <p:pRg st="5" end="5"/>
                                            </p:txEl>
                                          </p:spTgt>
                                        </p:tgtEl>
                                      </p:cBhvr>
                                      <p:to x="100000" y="100000"/>
                                    </p:animScale>
                                    <p:animScale>
                                      <p:cBhvr>
                                        <p:cTn id="35" dur="52">
                                          <p:stCondLst>
                                            <p:cond delay="3616"/>
                                          </p:stCondLst>
                                        </p:cTn>
                                        <p:tgtEl>
                                          <p:spTgt spid="5">
                                            <p:txEl>
                                              <p:pRg st="5" end="5"/>
                                            </p:txEl>
                                          </p:spTgt>
                                        </p:tgtEl>
                                      </p:cBhvr>
                                      <p:to x="100000" y="95000"/>
                                    </p:animScale>
                                    <p:animScale>
                                      <p:cBhvr>
                                        <p:cTn id="36" dur="332" decel="50000">
                                          <p:stCondLst>
                                            <p:cond delay="3668"/>
                                          </p:stCondLst>
                                        </p:cTn>
                                        <p:tgtEl>
                                          <p:spTgt spid="5">
                                            <p:txEl>
                                              <p:pRg st="5" end="5"/>
                                            </p:txEl>
                                          </p:spTgt>
                                        </p:tgtEl>
                                      </p:cBhvr>
                                      <p:to x="100000" y="100000"/>
                                    </p:animScale>
                                  </p:childTnLst>
                                </p:cTn>
                              </p:par>
                            </p:childTnLst>
                          </p:cTn>
                        </p:par>
                        <p:par>
                          <p:cTn id="37" fill="hold">
                            <p:stCondLst>
                              <p:cond delay="19000"/>
                            </p:stCondLst>
                            <p:childTnLst>
                              <p:par>
                                <p:cTn id="38" presetID="26" presetClass="entr" presetSubtype="0" fill="hold" nodeType="afterEffect">
                                  <p:stCondLst>
                                    <p:cond delay="0"/>
                                  </p:stCondLst>
                                  <p:childTnLst>
                                    <p:set>
                                      <p:cBhvr>
                                        <p:cTn id="39" dur="1" fill="hold">
                                          <p:stCondLst>
                                            <p:cond delay="0"/>
                                          </p:stCondLst>
                                        </p:cTn>
                                        <p:tgtEl>
                                          <p:spTgt spid="5">
                                            <p:txEl>
                                              <p:pRg st="6" end="6"/>
                                            </p:txEl>
                                          </p:spTgt>
                                        </p:tgtEl>
                                        <p:attrNameLst>
                                          <p:attrName>style.visibility</p:attrName>
                                        </p:attrNameLst>
                                      </p:cBhvr>
                                      <p:to>
                                        <p:strVal val="visible"/>
                                      </p:to>
                                    </p:set>
                                    <p:animEffect transition="in" filter="wipe(down)">
                                      <p:cBhvr>
                                        <p:cTn id="40" dur="1160">
                                          <p:stCondLst>
                                            <p:cond delay="0"/>
                                          </p:stCondLst>
                                        </p:cTn>
                                        <p:tgtEl>
                                          <p:spTgt spid="5">
                                            <p:txEl>
                                              <p:pRg st="6" end="6"/>
                                            </p:txEl>
                                          </p:spTgt>
                                        </p:tgtEl>
                                      </p:cBhvr>
                                    </p:animEffect>
                                    <p:anim calcmode="lin" valueType="num">
                                      <p:cBhvr>
                                        <p:cTn id="41" dur="3644" tmFilter="0,0; 0.14,0.36; 0.43,0.73; 0.71,0.91; 1.0,1.0">
                                          <p:stCondLst>
                                            <p:cond delay="0"/>
                                          </p:stCondLst>
                                        </p:cTn>
                                        <p:tgtEl>
                                          <p:spTgt spid="5">
                                            <p:txEl>
                                              <p:pRg st="6" end="6"/>
                                            </p:txEl>
                                          </p:spTgt>
                                        </p:tgtEl>
                                        <p:attrNameLst>
                                          <p:attrName>ppt_x</p:attrName>
                                        </p:attrNameLst>
                                      </p:cBhvr>
                                      <p:tavLst>
                                        <p:tav tm="0">
                                          <p:val>
                                            <p:strVal val="#ppt_x-0.25"/>
                                          </p:val>
                                        </p:tav>
                                        <p:tav tm="100000">
                                          <p:val>
                                            <p:strVal val="#ppt_x"/>
                                          </p:val>
                                        </p:tav>
                                      </p:tavLst>
                                    </p:anim>
                                    <p:anim calcmode="lin" valueType="num">
                                      <p:cBhvr>
                                        <p:cTn id="42" dur="1328" tmFilter="0.0,0.0; 0.25,0.07; 0.50,0.2; 0.75,0.467; 1.0,1.0">
                                          <p:stCondLst>
                                            <p:cond delay="0"/>
                                          </p:stCondLst>
                                        </p:cTn>
                                        <p:tgtEl>
                                          <p:spTgt spid="5">
                                            <p:txEl>
                                              <p:pRg st="6" end="6"/>
                                            </p:txEl>
                                          </p:spTgt>
                                        </p:tgtEl>
                                        <p:attrNameLst>
                                          <p:attrName>ppt_y</p:attrName>
                                        </p:attrNameLst>
                                      </p:cBhvr>
                                      <p:tavLst>
                                        <p:tav tm="0" fmla="#ppt_y-sin(pi*$)/3">
                                          <p:val>
                                            <p:fltVal val="0.5"/>
                                          </p:val>
                                        </p:tav>
                                        <p:tav tm="100000">
                                          <p:val>
                                            <p:fltVal val="1"/>
                                          </p:val>
                                        </p:tav>
                                      </p:tavLst>
                                    </p:anim>
                                    <p:anim calcmode="lin" valueType="num">
                                      <p:cBhvr>
                                        <p:cTn id="43" dur="1328" tmFilter="0, 0; 0.125,0.2665; 0.25,0.4; 0.375,0.465; 0.5,0.5;  0.625,0.535; 0.75,0.6; 0.875,0.7335; 1,1">
                                          <p:stCondLst>
                                            <p:cond delay="1328"/>
                                          </p:stCondLst>
                                        </p:cTn>
                                        <p:tgtEl>
                                          <p:spTgt spid="5">
                                            <p:txEl>
                                              <p:pRg st="6" end="6"/>
                                            </p:txEl>
                                          </p:spTgt>
                                        </p:tgtEl>
                                        <p:attrNameLst>
                                          <p:attrName>ppt_y</p:attrName>
                                        </p:attrNameLst>
                                      </p:cBhvr>
                                      <p:tavLst>
                                        <p:tav tm="0" fmla="#ppt_y-sin(pi*$)/9">
                                          <p:val>
                                            <p:fltVal val="0"/>
                                          </p:val>
                                        </p:tav>
                                        <p:tav tm="100000">
                                          <p:val>
                                            <p:fltVal val="1"/>
                                          </p:val>
                                        </p:tav>
                                      </p:tavLst>
                                    </p:anim>
                                    <p:anim calcmode="lin" valueType="num">
                                      <p:cBhvr>
                                        <p:cTn id="44" dur="664" tmFilter="0, 0; 0.125,0.2665; 0.25,0.4; 0.375,0.465; 0.5,0.5;  0.625,0.535; 0.75,0.6; 0.875,0.7335; 1,1">
                                          <p:stCondLst>
                                            <p:cond delay="2648"/>
                                          </p:stCondLst>
                                        </p:cTn>
                                        <p:tgtEl>
                                          <p:spTgt spid="5">
                                            <p:txEl>
                                              <p:pRg st="6" end="6"/>
                                            </p:txEl>
                                          </p:spTgt>
                                        </p:tgtEl>
                                        <p:attrNameLst>
                                          <p:attrName>ppt_y</p:attrName>
                                        </p:attrNameLst>
                                      </p:cBhvr>
                                      <p:tavLst>
                                        <p:tav tm="0" fmla="#ppt_y-sin(pi*$)/27">
                                          <p:val>
                                            <p:fltVal val="0"/>
                                          </p:val>
                                        </p:tav>
                                        <p:tav tm="100000">
                                          <p:val>
                                            <p:fltVal val="1"/>
                                          </p:val>
                                        </p:tav>
                                      </p:tavLst>
                                    </p:anim>
                                    <p:anim calcmode="lin" valueType="num">
                                      <p:cBhvr>
                                        <p:cTn id="45" dur="328" tmFilter="0, 0; 0.125,0.2665; 0.25,0.4; 0.375,0.465; 0.5,0.5;  0.625,0.535; 0.75,0.6; 0.875,0.7335; 1,1">
                                          <p:stCondLst>
                                            <p:cond delay="3312"/>
                                          </p:stCondLst>
                                        </p:cTn>
                                        <p:tgtEl>
                                          <p:spTgt spid="5">
                                            <p:txEl>
                                              <p:pRg st="6" end="6"/>
                                            </p:txEl>
                                          </p:spTgt>
                                        </p:tgtEl>
                                        <p:attrNameLst>
                                          <p:attrName>ppt_y</p:attrName>
                                        </p:attrNameLst>
                                      </p:cBhvr>
                                      <p:tavLst>
                                        <p:tav tm="0" fmla="#ppt_y-sin(pi*$)/81">
                                          <p:val>
                                            <p:fltVal val="0"/>
                                          </p:val>
                                        </p:tav>
                                        <p:tav tm="100000">
                                          <p:val>
                                            <p:fltVal val="1"/>
                                          </p:val>
                                        </p:tav>
                                      </p:tavLst>
                                    </p:anim>
                                    <p:animScale>
                                      <p:cBhvr>
                                        <p:cTn id="46" dur="52">
                                          <p:stCondLst>
                                            <p:cond delay="1300"/>
                                          </p:stCondLst>
                                        </p:cTn>
                                        <p:tgtEl>
                                          <p:spTgt spid="5">
                                            <p:txEl>
                                              <p:pRg st="6" end="6"/>
                                            </p:txEl>
                                          </p:spTgt>
                                        </p:tgtEl>
                                      </p:cBhvr>
                                      <p:to x="100000" y="60000"/>
                                    </p:animScale>
                                    <p:animScale>
                                      <p:cBhvr>
                                        <p:cTn id="47" dur="332" decel="50000">
                                          <p:stCondLst>
                                            <p:cond delay="1352"/>
                                          </p:stCondLst>
                                        </p:cTn>
                                        <p:tgtEl>
                                          <p:spTgt spid="5">
                                            <p:txEl>
                                              <p:pRg st="6" end="6"/>
                                            </p:txEl>
                                          </p:spTgt>
                                        </p:tgtEl>
                                      </p:cBhvr>
                                      <p:to x="100000" y="100000"/>
                                    </p:animScale>
                                    <p:animScale>
                                      <p:cBhvr>
                                        <p:cTn id="48" dur="52">
                                          <p:stCondLst>
                                            <p:cond delay="2624"/>
                                          </p:stCondLst>
                                        </p:cTn>
                                        <p:tgtEl>
                                          <p:spTgt spid="5">
                                            <p:txEl>
                                              <p:pRg st="6" end="6"/>
                                            </p:txEl>
                                          </p:spTgt>
                                        </p:tgtEl>
                                      </p:cBhvr>
                                      <p:to x="100000" y="80000"/>
                                    </p:animScale>
                                    <p:animScale>
                                      <p:cBhvr>
                                        <p:cTn id="49" dur="332" decel="50000">
                                          <p:stCondLst>
                                            <p:cond delay="2676"/>
                                          </p:stCondLst>
                                        </p:cTn>
                                        <p:tgtEl>
                                          <p:spTgt spid="5">
                                            <p:txEl>
                                              <p:pRg st="6" end="6"/>
                                            </p:txEl>
                                          </p:spTgt>
                                        </p:tgtEl>
                                      </p:cBhvr>
                                      <p:to x="100000" y="100000"/>
                                    </p:animScale>
                                    <p:animScale>
                                      <p:cBhvr>
                                        <p:cTn id="50" dur="52">
                                          <p:stCondLst>
                                            <p:cond delay="3284"/>
                                          </p:stCondLst>
                                        </p:cTn>
                                        <p:tgtEl>
                                          <p:spTgt spid="5">
                                            <p:txEl>
                                              <p:pRg st="6" end="6"/>
                                            </p:txEl>
                                          </p:spTgt>
                                        </p:tgtEl>
                                      </p:cBhvr>
                                      <p:to x="100000" y="90000"/>
                                    </p:animScale>
                                    <p:animScale>
                                      <p:cBhvr>
                                        <p:cTn id="51" dur="332" decel="50000">
                                          <p:stCondLst>
                                            <p:cond delay="3336"/>
                                          </p:stCondLst>
                                        </p:cTn>
                                        <p:tgtEl>
                                          <p:spTgt spid="5">
                                            <p:txEl>
                                              <p:pRg st="6" end="6"/>
                                            </p:txEl>
                                          </p:spTgt>
                                        </p:tgtEl>
                                      </p:cBhvr>
                                      <p:to x="100000" y="100000"/>
                                    </p:animScale>
                                    <p:animScale>
                                      <p:cBhvr>
                                        <p:cTn id="52" dur="52">
                                          <p:stCondLst>
                                            <p:cond delay="3616"/>
                                          </p:stCondLst>
                                        </p:cTn>
                                        <p:tgtEl>
                                          <p:spTgt spid="5">
                                            <p:txEl>
                                              <p:pRg st="6" end="6"/>
                                            </p:txEl>
                                          </p:spTgt>
                                        </p:tgtEl>
                                      </p:cBhvr>
                                      <p:to x="100000" y="95000"/>
                                    </p:animScale>
                                    <p:animScale>
                                      <p:cBhvr>
                                        <p:cTn id="53" dur="332" decel="50000">
                                          <p:stCondLst>
                                            <p:cond delay="3668"/>
                                          </p:stCondLst>
                                        </p:cTn>
                                        <p:tgtEl>
                                          <p:spTgt spid="5">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8" name="Rectangle 33"/>
          <p:cNvSpPr>
            <a:spLocks noChangeArrowheads="1"/>
          </p:cNvSpPr>
          <p:nvPr/>
        </p:nvSpPr>
        <p:spPr bwMode="auto">
          <a:xfrm>
            <a:off x="0" y="0"/>
            <a:ext cx="12170343"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2" name="CaixaDeTexto 1"/>
          <p:cNvSpPr txBox="1"/>
          <p:nvPr/>
        </p:nvSpPr>
        <p:spPr>
          <a:xfrm>
            <a:off x="144511" y="5085184"/>
            <a:ext cx="11881320" cy="1569660"/>
          </a:xfrm>
          <a:prstGeom prst="rect">
            <a:avLst/>
          </a:prstGeom>
          <a:solidFill>
            <a:schemeClr val="accent3">
              <a:lumMod val="60000"/>
              <a:lumOff val="40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Aft>
                <a:spcPts val="0"/>
              </a:spcAft>
            </a:pPr>
            <a:r>
              <a:rPr lang="pt-BR" sz="2400" dirty="0">
                <a:latin typeface="Arial" panose="020B0604020202020204" pitchFamily="34" charset="0"/>
                <a:ea typeface="Times New Roman" panose="02020603050405020304" pitchFamily="18" charset="0"/>
              </a:rPr>
              <a:t>A ansiedade era grande para encontrarmos o local, eu e minha </a:t>
            </a:r>
            <a:r>
              <a:rPr lang="pt-BR" sz="2400" dirty="0" smtClean="0">
                <a:latin typeface="Arial" panose="020B0604020202020204" pitchFamily="34" charset="0"/>
                <a:ea typeface="Times New Roman" panose="02020603050405020304" pitchFamily="18" charset="0"/>
              </a:rPr>
              <a:t>companheira percorríamos </a:t>
            </a:r>
            <a:r>
              <a:rPr lang="pt-BR" sz="2400" dirty="0">
                <a:latin typeface="Arial" panose="020B0604020202020204" pitchFamily="34" charset="0"/>
                <a:ea typeface="Times New Roman" panose="02020603050405020304" pitchFamily="18" charset="0"/>
              </a:rPr>
              <a:t>as vielas da cidade, como se fossem um caminho peregrino e, com muita alegria nos olhos, víamos inicialmente a chamada “cidade antiga”, uma área em forma retangular rodeada por uma imensa muralha</a:t>
            </a:r>
            <a:r>
              <a:rPr lang="pt-BR" sz="2400" dirty="0" smtClean="0">
                <a:latin typeface="Arial" panose="020B0604020202020204" pitchFamily="34" charset="0"/>
                <a:ea typeface="Times New Roman" panose="02020603050405020304" pitchFamily="18" charset="0"/>
              </a:rPr>
              <a:t>.</a:t>
            </a:r>
            <a:r>
              <a:rPr lang="pt-BR" dirty="0">
                <a:latin typeface="Arial" panose="020B0604020202020204" pitchFamily="34" charset="0"/>
                <a:ea typeface="Times New Roman" panose="02020603050405020304" pitchFamily="18" charset="0"/>
              </a:rPr>
              <a:t> </a:t>
            </a:r>
            <a:endParaRPr lang="pt-BR" dirty="0">
              <a:effectLst/>
              <a:latin typeface="Times New Roman" panose="02020603050405020304" pitchFamily="18" charset="0"/>
              <a:ea typeface="Times New Roman" panose="02020603050405020304" pitchFamily="18" charset="0"/>
            </a:endParaRPr>
          </a:p>
        </p:txBody>
      </p:sp>
      <p:pic>
        <p:nvPicPr>
          <p:cNvPr id="3" name="Image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112179">
            <a:off x="2218863" y="635212"/>
            <a:ext cx="4519471" cy="33882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7625057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Click="0" advTm="30000">
        <p15:prstTrans prst="peelOff"/>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Effect transition="in" filter="fade">
                                      <p:cBhvr>
                                        <p:cTn id="9" dur="4000"/>
                                        <p:tgtEl>
                                          <p:spTgt spid="3"/>
                                        </p:tgtEl>
                                      </p:cBhvr>
                                    </p:animEffect>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fltVal val="0"/>
                                          </p:val>
                                        </p:tav>
                                        <p:tav tm="100000">
                                          <p:val>
                                            <p:strVal val="#ppt_w"/>
                                          </p:val>
                                        </p:tav>
                                      </p:tavLst>
                                    </p:anim>
                                    <p:anim calcmode="lin" valueType="num">
                                      <p:cBhvr>
                                        <p:cTn id="14" dur="4000" fill="hold"/>
                                        <p:tgtEl>
                                          <p:spTgt spid="2"/>
                                        </p:tgtEl>
                                        <p:attrNameLst>
                                          <p:attrName>ppt_h</p:attrName>
                                        </p:attrNameLst>
                                      </p:cBhvr>
                                      <p:tavLst>
                                        <p:tav tm="0">
                                          <p:val>
                                            <p:fltVal val="0"/>
                                          </p:val>
                                        </p:tav>
                                        <p:tav tm="100000">
                                          <p:val>
                                            <p:strVal val="#ppt_h"/>
                                          </p:val>
                                        </p:tav>
                                      </p:tavLst>
                                    </p:anim>
                                    <p:animEffect transition="in" filter="fade">
                                      <p:cBhvr>
                                        <p:cTn id="15"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8" name="Rectangle 33"/>
          <p:cNvSpPr>
            <a:spLocks noChangeArrowheads="1"/>
          </p:cNvSpPr>
          <p:nvPr/>
        </p:nvSpPr>
        <p:spPr bwMode="auto">
          <a:xfrm>
            <a:off x="0" y="0"/>
            <a:ext cx="12170343"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2" name="CaixaDeTexto 1"/>
          <p:cNvSpPr txBox="1"/>
          <p:nvPr/>
        </p:nvSpPr>
        <p:spPr>
          <a:xfrm>
            <a:off x="180515" y="4869160"/>
            <a:ext cx="11809311" cy="1815882"/>
          </a:xfrm>
          <a:prstGeom prst="rect">
            <a:avLst/>
          </a:prstGeom>
          <a:solidFill>
            <a:schemeClr val="accent3">
              <a:lumMod val="60000"/>
              <a:lumOff val="40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Aft>
                <a:spcPts val="0"/>
              </a:spcAft>
            </a:pPr>
            <a:r>
              <a:rPr lang="pt-BR" sz="2800" dirty="0" smtClean="0">
                <a:latin typeface="Arial" panose="020B0604020202020204" pitchFamily="34" charset="0"/>
                <a:ea typeface="Times New Roman" panose="02020603050405020304" pitchFamily="18" charset="0"/>
              </a:rPr>
              <a:t>Cada </a:t>
            </a:r>
            <a:r>
              <a:rPr lang="pt-BR" sz="2800" dirty="0">
                <a:latin typeface="Arial" panose="020B0604020202020204" pitchFamily="34" charset="0"/>
                <a:ea typeface="Times New Roman" panose="02020603050405020304" pitchFamily="18" charset="0"/>
              </a:rPr>
              <a:t>um de nós fez os pedidos em forma de bilhete para serem colocados nas fissuras da grande muralha, o chamado “Muro das Lamentações”. À medida que caminhávamos, sentíamos a “presença” em nossos corpos de algo muito estranho.</a:t>
            </a:r>
            <a:endParaRPr lang="pt-BR" sz="2800" dirty="0">
              <a:effectLst/>
              <a:latin typeface="Times New Roman" panose="02020603050405020304" pitchFamily="18" charset="0"/>
              <a:ea typeface="Times New Roman" panose="02020603050405020304" pitchFamily="18" charset="0"/>
            </a:endParaRPr>
          </a:p>
        </p:txBody>
      </p:sp>
      <p:pic>
        <p:nvPicPr>
          <p:cNvPr id="3" name="Image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07787">
            <a:off x="2135560" y="839143"/>
            <a:ext cx="5095875" cy="31908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9069881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Click="0" advTm="30000">
        <p15:prstTrans prst="pageCurlDouble"/>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Effect transition="in" filter="fade">
                                      <p:cBhvr>
                                        <p:cTn id="9" dur="4000"/>
                                        <p:tgtEl>
                                          <p:spTgt spid="3"/>
                                        </p:tgtEl>
                                      </p:cBhvr>
                                    </p:animEffect>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fltVal val="0"/>
                                          </p:val>
                                        </p:tav>
                                        <p:tav tm="100000">
                                          <p:val>
                                            <p:strVal val="#ppt_w"/>
                                          </p:val>
                                        </p:tav>
                                      </p:tavLst>
                                    </p:anim>
                                    <p:anim calcmode="lin" valueType="num">
                                      <p:cBhvr>
                                        <p:cTn id="14" dur="4000" fill="hold"/>
                                        <p:tgtEl>
                                          <p:spTgt spid="2"/>
                                        </p:tgtEl>
                                        <p:attrNameLst>
                                          <p:attrName>ppt_h</p:attrName>
                                        </p:attrNameLst>
                                      </p:cBhvr>
                                      <p:tavLst>
                                        <p:tav tm="0">
                                          <p:val>
                                            <p:fltVal val="0"/>
                                          </p:val>
                                        </p:tav>
                                        <p:tav tm="100000">
                                          <p:val>
                                            <p:strVal val="#ppt_h"/>
                                          </p:val>
                                        </p:tav>
                                      </p:tavLst>
                                    </p:anim>
                                    <p:animEffect transition="in" filter="fade">
                                      <p:cBhvr>
                                        <p:cTn id="15"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8" name="Rectangle 33"/>
          <p:cNvSpPr>
            <a:spLocks noChangeArrowheads="1"/>
          </p:cNvSpPr>
          <p:nvPr/>
        </p:nvSpPr>
        <p:spPr bwMode="auto">
          <a:xfrm>
            <a:off x="0" y="0"/>
            <a:ext cx="12170343"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191344" y="5157192"/>
            <a:ext cx="11809311" cy="1631216"/>
          </a:xfrm>
          <a:prstGeom prst="rect">
            <a:avLst/>
          </a:prstGeom>
          <a:solidFill>
            <a:schemeClr val="accent3">
              <a:lumMod val="60000"/>
              <a:lumOff val="40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Aft>
                <a:spcPts val="0"/>
              </a:spcAft>
            </a:pPr>
            <a:r>
              <a:rPr lang="pt-BR" sz="2000" dirty="0">
                <a:latin typeface="Arial" panose="020B0604020202020204" pitchFamily="34" charset="0"/>
                <a:ea typeface="Times New Roman" panose="02020603050405020304" pitchFamily="18" charset="0"/>
              </a:rPr>
              <a:t>Um arrepio percorria as nossas espinhas, fazendo amolecer os passos. A sensação era muito gostosa; eclodia no ar um burburinho de vozes, somado ao toque das cornetas feitas com os chifres de carneiro, assopradas pelos religiosos carregando o Torá em forma de procissão. Tudo se misturava ao som das preces muçulmanas, que vinha do alto dos minaretes, fazendo estremecer os nossos corações, pulsando cada vez mais forte e acelerado.</a:t>
            </a:r>
            <a:endParaRPr lang="pt-BR" sz="2000" dirty="0">
              <a:effectLst/>
              <a:latin typeface="Times New Roman" panose="02020603050405020304" pitchFamily="18" charset="0"/>
              <a:ea typeface="Times New Roman" panose="02020603050405020304" pitchFamily="18" charset="0"/>
            </a:endParaRPr>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780304">
            <a:off x="1280452" y="525829"/>
            <a:ext cx="4626983" cy="433437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814687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Click="0" advTm="30000">
        <p15:prstTrans prst="fallOver"/>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Effect transition="in" filter="fade">
                                      <p:cBhvr>
                                        <p:cTn id="9" dur="4000"/>
                                        <p:tgtEl>
                                          <p:spTgt spid="4"/>
                                        </p:tgtEl>
                                      </p:cBhvr>
                                    </p:animEffect>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8" name="Rectangle 33"/>
          <p:cNvSpPr>
            <a:spLocks noChangeArrowheads="1"/>
          </p:cNvSpPr>
          <p:nvPr/>
        </p:nvSpPr>
        <p:spPr bwMode="auto">
          <a:xfrm>
            <a:off x="0" y="0"/>
            <a:ext cx="12170343"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119337" y="5517232"/>
            <a:ext cx="11881320" cy="1200329"/>
          </a:xfrm>
          <a:prstGeom prst="rect">
            <a:avLst/>
          </a:prstGeom>
          <a:solidFill>
            <a:schemeClr val="accent3">
              <a:lumMod val="60000"/>
              <a:lumOff val="40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Aft>
                <a:spcPts val="0"/>
              </a:spcAft>
            </a:pPr>
            <a:r>
              <a:rPr lang="pt-BR" sz="2400" dirty="0">
                <a:latin typeface="Arial" panose="020B0604020202020204" pitchFamily="34" charset="0"/>
                <a:ea typeface="Times New Roman" panose="02020603050405020304" pitchFamily="18" charset="0"/>
              </a:rPr>
              <a:t>Para nós ali presentes, era algo contagiante, trazia uma imensa euforia repleta de emoções. Tudo isso chegava cada vez mais forte aos nossos ouvidos até que, de longe, vislumbramos aquele esplendoroso panorama.</a:t>
            </a:r>
            <a:endParaRPr lang="pt-BR" sz="2400" dirty="0">
              <a:effectLst/>
              <a:latin typeface="Times New Roman" panose="02020603050405020304" pitchFamily="18" charset="0"/>
              <a:ea typeface="Times New Roman" panose="02020603050405020304" pitchFamily="18" charset="0"/>
            </a:endParaRPr>
          </a:p>
        </p:txBody>
      </p:sp>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74688">
            <a:off x="1183744" y="777335"/>
            <a:ext cx="5389978" cy="372664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2163596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Click="0" advTm="30000">
        <p15:prstTrans prst="wind"/>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8" name="Rectangle 33"/>
          <p:cNvSpPr>
            <a:spLocks noChangeArrowheads="1"/>
          </p:cNvSpPr>
          <p:nvPr/>
        </p:nvSpPr>
        <p:spPr bwMode="auto">
          <a:xfrm>
            <a:off x="0" y="0"/>
            <a:ext cx="12170343"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180515" y="5085184"/>
            <a:ext cx="11809311" cy="1631216"/>
          </a:xfrm>
          <a:prstGeom prst="rect">
            <a:avLst/>
          </a:prstGeom>
          <a:solidFill>
            <a:schemeClr val="accent3">
              <a:lumMod val="60000"/>
              <a:lumOff val="40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Aft>
                <a:spcPts val="0"/>
              </a:spcAft>
            </a:pPr>
            <a:r>
              <a:rPr lang="pt-BR" sz="2000" dirty="0">
                <a:latin typeface="Arial" panose="020B0604020202020204" pitchFamily="34" charset="0"/>
                <a:ea typeface="Times New Roman" panose="02020603050405020304" pitchFamily="18" charset="0"/>
              </a:rPr>
              <a:t>A mente comandava os passos de forma apressada, queríamos chegar logo para ver de perto aquele cenário, tantas vezes visto em filmes e fotos. Agora estávamos ali perto! As pessoas que nos rodeavam eram das mais variadas nacionalidades, mas predominavam as vestes árabes, mulheres com aqueles trajes negros, só com os olhos de fora, algumas ainda sobrepunham óculos escuros, dando a oportunidade, para nós leigos, de fragmentos para uma bela fotografia</a:t>
            </a:r>
            <a:r>
              <a:rPr lang="pt-BR" sz="2000" dirty="0" smtClean="0">
                <a:latin typeface="Arial" panose="020B0604020202020204" pitchFamily="34" charset="0"/>
                <a:ea typeface="Times New Roman" panose="02020603050405020304" pitchFamily="18" charset="0"/>
              </a:rPr>
              <a:t>.</a:t>
            </a:r>
            <a:r>
              <a:rPr lang="pt-BR" sz="2000" dirty="0">
                <a:latin typeface="Arial" panose="020B0604020202020204" pitchFamily="34" charset="0"/>
                <a:ea typeface="Times New Roman" panose="02020603050405020304" pitchFamily="18" charset="0"/>
              </a:rPr>
              <a:t> </a:t>
            </a:r>
            <a:endParaRPr lang="pt-BR" sz="2000" dirty="0">
              <a:effectLst/>
              <a:latin typeface="Times New Roman" panose="02020603050405020304" pitchFamily="18" charset="0"/>
              <a:ea typeface="Times New Roman" panose="02020603050405020304" pitchFamily="18" charset="0"/>
            </a:endParaRPr>
          </a:p>
        </p:txBody>
      </p:sp>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088995">
            <a:off x="1208230" y="980653"/>
            <a:ext cx="5281005" cy="3429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7862054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Click="0" advTm="30000">
        <p15:prstTrans prst="drape"/>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8" name="Rectangle 33"/>
          <p:cNvSpPr>
            <a:spLocks noChangeArrowheads="1"/>
          </p:cNvSpPr>
          <p:nvPr/>
        </p:nvSpPr>
        <p:spPr bwMode="auto">
          <a:xfrm>
            <a:off x="0" y="0"/>
            <a:ext cx="12170343"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108507" y="5157192"/>
            <a:ext cx="11953327" cy="1569660"/>
          </a:xfrm>
          <a:prstGeom prst="rect">
            <a:avLst/>
          </a:prstGeom>
          <a:solidFill>
            <a:schemeClr val="accent3">
              <a:lumMod val="60000"/>
              <a:lumOff val="40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Aft>
                <a:spcPts val="0"/>
              </a:spcAft>
            </a:pPr>
            <a:r>
              <a:rPr lang="pt-BR" sz="2400" dirty="0">
                <a:latin typeface="Arial" panose="020B0604020202020204" pitchFamily="34" charset="0"/>
                <a:ea typeface="Times New Roman" panose="02020603050405020304" pitchFamily="18" charset="0"/>
              </a:rPr>
              <a:t>Os Judeus religiosos e os rabinos de igual modo se vestiam também na cor negra, dando um toque de espanto! Nunca tínhamos visto tantas pessoas se vestindo por igual, caminhando sempre apressadamente com as suas tradicionais barbas longas e cabelos com trancinhas sobre os ombros.</a:t>
            </a:r>
            <a:endParaRPr lang="pt-BR" sz="2400" dirty="0">
              <a:effectLst/>
              <a:latin typeface="Times New Roman" panose="02020603050405020304" pitchFamily="18" charset="0"/>
              <a:ea typeface="Times New Roman" panose="02020603050405020304" pitchFamily="18" charset="0"/>
            </a:endParaRPr>
          </a:p>
        </p:txBody>
      </p:sp>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685172">
            <a:off x="923119" y="957627"/>
            <a:ext cx="5388964" cy="364375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030814118"/>
      </p:ext>
    </p:extLst>
  </p:cSld>
  <p:clrMapOvr>
    <a:masterClrMapping/>
  </p:clrMapOvr>
  <mc:AlternateContent xmlns:mc="http://schemas.openxmlformats.org/markup-compatibility/2006">
    <mc:Choice xmlns:p14="http://schemas.microsoft.com/office/powerpoint/2010/main" Requires="p14">
      <p:transition spd="slow" p14:dur="4000" advClick="0" advTm="30000">
        <p:randomBar dir="vert"/>
      </p:transition>
    </mc:Choice>
    <mc:Fallback>
      <p:transition spd="slow" advClick="0" advTm="30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Rectangle 33"/>
          <p:cNvSpPr>
            <a:spLocks noChangeArrowheads="1"/>
          </p:cNvSpPr>
          <p:nvPr/>
        </p:nvSpPr>
        <p:spPr bwMode="auto">
          <a:xfrm>
            <a:off x="0" y="0"/>
            <a:ext cx="12170343"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8" name="CaixaDeTexto 7"/>
          <p:cNvSpPr txBox="1"/>
          <p:nvPr/>
        </p:nvSpPr>
        <p:spPr>
          <a:xfrm>
            <a:off x="180515" y="5517232"/>
            <a:ext cx="11809311" cy="1200329"/>
          </a:xfrm>
          <a:prstGeom prst="rect">
            <a:avLst/>
          </a:prstGeom>
          <a:solidFill>
            <a:schemeClr val="accent3">
              <a:lumMod val="60000"/>
              <a:lumOff val="40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Aft>
                <a:spcPts val="0"/>
              </a:spcAft>
            </a:pPr>
            <a:r>
              <a:rPr lang="pt-BR" sz="2400" dirty="0">
                <a:latin typeface="Arial" panose="020B0604020202020204" pitchFamily="34" charset="0"/>
                <a:ea typeface="Times New Roman" panose="02020603050405020304" pitchFamily="18" charset="0"/>
              </a:rPr>
              <a:t>Na minha percepção do momento, tento entender o significado das três religiões ali concentradas, cada uma ao seu modo e de origem diferente, mas todos com um mesmo pensamento voltado para uma só crença.</a:t>
            </a:r>
            <a:endParaRPr lang="pt-BR" sz="2400" dirty="0">
              <a:effectLst/>
              <a:latin typeface="Times New Roman" panose="02020603050405020304" pitchFamily="18" charset="0"/>
              <a:ea typeface="Times New Roman" panose="02020603050405020304" pitchFamily="18" charset="0"/>
            </a:endParaRPr>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46744">
            <a:off x="1217706" y="1178861"/>
            <a:ext cx="4863245" cy="323709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458419409"/>
      </p:ext>
    </p:extLst>
  </p:cSld>
  <p:clrMapOvr>
    <a:masterClrMapping/>
  </p:clrMapOvr>
  <mc:AlternateContent xmlns:mc="http://schemas.openxmlformats.org/markup-compatibility/2006">
    <mc:Choice xmlns:p14="http://schemas.microsoft.com/office/powerpoint/2010/main" Requires="p14">
      <p:transition spd="slow" p14:dur="4000" advClick="0" advTm="28000">
        <p:cover/>
      </p:transition>
    </mc:Choice>
    <mc:Fallback>
      <p:transition spd="slow" advClick="0" advTm="28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Effect transition="in" filter="fade">
                                      <p:cBhvr>
                                        <p:cTn id="9" dur="4000"/>
                                        <p:tgtEl>
                                          <p:spTgt spid="4"/>
                                        </p:tgtEl>
                                      </p:cBhvr>
                                    </p:animEffect>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4000" fill="hold"/>
                                        <p:tgtEl>
                                          <p:spTgt spid="8"/>
                                        </p:tgtEl>
                                        <p:attrNameLst>
                                          <p:attrName>ppt_w</p:attrName>
                                        </p:attrNameLst>
                                      </p:cBhvr>
                                      <p:tavLst>
                                        <p:tav tm="0">
                                          <p:val>
                                            <p:fltVal val="0"/>
                                          </p:val>
                                        </p:tav>
                                        <p:tav tm="100000">
                                          <p:val>
                                            <p:strVal val="#ppt_w"/>
                                          </p:val>
                                        </p:tav>
                                      </p:tavLst>
                                    </p:anim>
                                    <p:anim calcmode="lin" valueType="num">
                                      <p:cBhvr>
                                        <p:cTn id="14" dur="4000" fill="hold"/>
                                        <p:tgtEl>
                                          <p:spTgt spid="8"/>
                                        </p:tgtEl>
                                        <p:attrNameLst>
                                          <p:attrName>ppt_h</p:attrName>
                                        </p:attrNameLst>
                                      </p:cBhvr>
                                      <p:tavLst>
                                        <p:tav tm="0">
                                          <p:val>
                                            <p:fltVal val="0"/>
                                          </p:val>
                                        </p:tav>
                                        <p:tav tm="100000">
                                          <p:val>
                                            <p:strVal val="#ppt_h"/>
                                          </p:val>
                                        </p:tav>
                                      </p:tavLst>
                                    </p:anim>
                                    <p:animEffect transition="in" filter="fade">
                                      <p:cBhvr>
                                        <p:cTn id="15"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Rectangle 33"/>
          <p:cNvSpPr>
            <a:spLocks noChangeArrowheads="1"/>
          </p:cNvSpPr>
          <p:nvPr/>
        </p:nvSpPr>
        <p:spPr bwMode="auto">
          <a:xfrm>
            <a:off x="0" y="0"/>
            <a:ext cx="12170343"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4" name="CaixaDeTexto 3"/>
          <p:cNvSpPr txBox="1"/>
          <p:nvPr/>
        </p:nvSpPr>
        <p:spPr>
          <a:xfrm>
            <a:off x="144511" y="5301208"/>
            <a:ext cx="11881320" cy="1323439"/>
          </a:xfrm>
          <a:prstGeom prst="rect">
            <a:avLst/>
          </a:prstGeom>
          <a:solidFill>
            <a:schemeClr val="accent3">
              <a:lumMod val="60000"/>
              <a:lumOff val="40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Aft>
                <a:spcPts val="0"/>
              </a:spcAft>
            </a:pPr>
            <a:r>
              <a:rPr lang="pt-BR" dirty="0">
                <a:latin typeface="Arial" panose="020B0604020202020204" pitchFamily="34" charset="0"/>
                <a:ea typeface="Times New Roman" panose="02020603050405020304" pitchFamily="18" charset="0"/>
              </a:rPr>
              <a:t> </a:t>
            </a:r>
            <a:r>
              <a:rPr lang="pt-BR" sz="2000" dirty="0" smtClean="0">
                <a:latin typeface="Arial" panose="020B0604020202020204" pitchFamily="34" charset="0"/>
                <a:ea typeface="Times New Roman" panose="02020603050405020304" pitchFamily="18" charset="0"/>
              </a:rPr>
              <a:t>Quis </a:t>
            </a:r>
            <a:r>
              <a:rPr lang="pt-BR" sz="2000" dirty="0">
                <a:latin typeface="Arial" panose="020B0604020202020204" pitchFamily="34" charset="0"/>
                <a:ea typeface="Times New Roman" panose="02020603050405020304" pitchFamily="18" charset="0"/>
              </a:rPr>
              <a:t>o destino e a força dos homens que fosse criado o Estado de Israel para acomodar esse povo sofrido e ao mesmo tempo beligerante, que lutam por seus ideais para permanecer nessa terra sagrada, cheia de misticismo, movida pela fé e a religião de cada um. Mas, para os povos que perderam essas terras para fazer essa acomodação, é difícil aceitar</a:t>
            </a:r>
            <a:r>
              <a:rPr lang="pt-BR" sz="2000" dirty="0" smtClean="0">
                <a:latin typeface="Arial" panose="020B0604020202020204" pitchFamily="34" charset="0"/>
                <a:ea typeface="Times New Roman" panose="02020603050405020304" pitchFamily="18" charset="0"/>
              </a:rPr>
              <a:t>.</a:t>
            </a:r>
            <a:r>
              <a:rPr lang="pt-BR" sz="2000" dirty="0">
                <a:latin typeface="Arial" panose="020B0604020202020204" pitchFamily="34" charset="0"/>
                <a:ea typeface="Times New Roman" panose="02020603050405020304" pitchFamily="18" charset="0"/>
              </a:rPr>
              <a:t> </a:t>
            </a:r>
            <a:endParaRPr lang="pt-BR" sz="2000" dirty="0">
              <a:effectLst/>
              <a:latin typeface="Times New Roman" panose="02020603050405020304" pitchFamily="18" charset="0"/>
              <a:ea typeface="Times New Roman" panose="02020603050405020304" pitchFamily="18" charset="0"/>
            </a:endParaRPr>
          </a:p>
        </p:txBody>
      </p:sp>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18919">
            <a:off x="1284857" y="1143822"/>
            <a:ext cx="4796305" cy="322351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017727608"/>
      </p:ext>
    </p:extLst>
  </p:cSld>
  <p:clrMapOvr>
    <a:masterClrMapping/>
  </p:clrMapOvr>
  <mc:AlternateContent xmlns:mc="http://schemas.openxmlformats.org/markup-compatibility/2006">
    <mc:Choice xmlns:p14="http://schemas.microsoft.com/office/powerpoint/2010/main" Requires="p14">
      <p:transition spd="slow" p14:dur="4000" advClick="0" advTm="35000">
        <p:checker/>
      </p:transition>
    </mc:Choice>
    <mc:Fallback>
      <p:transition spd="slow" advClick="0" advTm="3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animEffect transition="in" filter="fade">
                                      <p:cBhvr>
                                        <p:cTn id="15"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Rectangle 33"/>
          <p:cNvSpPr>
            <a:spLocks noChangeArrowheads="1"/>
          </p:cNvSpPr>
          <p:nvPr/>
        </p:nvSpPr>
        <p:spPr bwMode="auto">
          <a:xfrm>
            <a:off x="0" y="0"/>
            <a:ext cx="12170343"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4" name="CaixaDeTexto 3"/>
          <p:cNvSpPr txBox="1"/>
          <p:nvPr/>
        </p:nvSpPr>
        <p:spPr>
          <a:xfrm>
            <a:off x="180515" y="5373216"/>
            <a:ext cx="11809311" cy="1323439"/>
          </a:xfrm>
          <a:prstGeom prst="rect">
            <a:avLst/>
          </a:prstGeom>
          <a:solidFill>
            <a:schemeClr val="accent3">
              <a:lumMod val="60000"/>
              <a:lumOff val="40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Aft>
                <a:spcPts val="0"/>
              </a:spcAft>
            </a:pPr>
            <a:r>
              <a:rPr lang="pt-BR" sz="2000" dirty="0">
                <a:latin typeface="Arial" panose="020B0604020202020204" pitchFamily="34" charset="0"/>
                <a:ea typeface="Times New Roman" panose="02020603050405020304" pitchFamily="18" charset="0"/>
              </a:rPr>
              <a:t>Jesus é o Astro-Rei, de forma soberana e majestosa, contempla os seres de todo o mundo que vem reverenciá-Lo. Depois de mais de 2000 anos, querem ver de perto, os seus ensinamentos, suas marcas pela cidade, os caminhos percorridos, principalmente o Monte das Oliveiras, assim como o local de sua morte, quando antes caminhou pela Via Dolorosa, até chegar onde está o Santo Sepulcro.       </a:t>
            </a:r>
            <a:endParaRPr lang="pt-BR" sz="2000" dirty="0">
              <a:effectLst/>
              <a:latin typeface="Times New Roman" panose="02020603050405020304" pitchFamily="18" charset="0"/>
              <a:ea typeface="Times New Roman" panose="02020603050405020304" pitchFamily="18" charset="0"/>
            </a:endParaRPr>
          </a:p>
        </p:txBody>
      </p:sp>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056918">
            <a:off x="1149756" y="1054552"/>
            <a:ext cx="4516535" cy="338740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4497362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Click="0" advTm="35000">
        <p15:prstTrans prst="airplane"/>
      </p:transition>
    </mc:Choice>
    <mc:Fallback>
      <p:transition spd="slow"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animEffect transition="in" filter="fade">
                                      <p:cBhvr>
                                        <p:cTn id="15"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59051">
            <a:off x="1010156" y="531477"/>
            <a:ext cx="5351204" cy="3522387"/>
          </a:xfrm>
          <a:prstGeom prst="rect">
            <a:avLst/>
          </a:prstGeom>
          <a:ln w="28575">
            <a:solidFill>
              <a:srgbClr val="00206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Rectangle 33"/>
          <p:cNvSpPr>
            <a:spLocks noChangeArrowheads="1"/>
          </p:cNvSpPr>
          <p:nvPr/>
        </p:nvSpPr>
        <p:spPr bwMode="auto">
          <a:xfrm>
            <a:off x="0" y="0"/>
            <a:ext cx="12170343"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4" name="CaixaDeTexto 3"/>
          <p:cNvSpPr txBox="1"/>
          <p:nvPr/>
        </p:nvSpPr>
        <p:spPr>
          <a:xfrm>
            <a:off x="180515" y="5301208"/>
            <a:ext cx="11809311" cy="1384995"/>
          </a:xfrm>
          <a:prstGeom prst="rect">
            <a:avLst/>
          </a:prstGeom>
          <a:solidFill>
            <a:schemeClr val="accent3">
              <a:lumMod val="60000"/>
              <a:lumOff val="40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Aft>
                <a:spcPts val="0"/>
              </a:spcAft>
            </a:pPr>
            <a:r>
              <a:rPr lang="pt-BR" sz="2000" dirty="0">
                <a:latin typeface="Arial" panose="020B0604020202020204" pitchFamily="34" charset="0"/>
                <a:ea typeface="Times New Roman" panose="02020603050405020304" pitchFamily="18" charset="0"/>
              </a:rPr>
              <a:t>E nós, o que trouxemos para depositar nas entranhas no muro? Muita fé pela vida, saúde em profusão, entrelaçamento das famílias, dignidade e bastante percepção das coisas belas, olhando sempre o que podemos fazer pelos nossos entes queridos e os semelhantes menos favorecidos que nos cercam. </a:t>
            </a:r>
            <a:r>
              <a:rPr lang="pt-BR" sz="2400" dirty="0">
                <a:latin typeface="Arial" panose="020B0604020202020204" pitchFamily="34" charset="0"/>
                <a:ea typeface="Times New Roman" panose="02020603050405020304" pitchFamily="18" charset="0"/>
              </a:rPr>
              <a:t> </a:t>
            </a:r>
            <a:endParaRPr lang="pt-BR" sz="2000" dirty="0">
              <a:effectLst/>
              <a:latin typeface="Times New Roman" panose="02020603050405020304" pitchFamily="18" charset="0"/>
              <a:ea typeface="Times New Roman" panose="02020603050405020304" pitchFamily="18" charset="0"/>
            </a:endParaRPr>
          </a:p>
        </p:txBody>
      </p:sp>
      <p:sp>
        <p:nvSpPr>
          <p:cNvPr id="2" name="Retângulo 1"/>
          <p:cNvSpPr/>
          <p:nvPr/>
        </p:nvSpPr>
        <p:spPr>
          <a:xfrm rot="20847981">
            <a:off x="1660881" y="3168433"/>
            <a:ext cx="4193241" cy="830997"/>
          </a:xfrm>
          <a:prstGeom prst="rect">
            <a:avLst/>
          </a:prstGeom>
        </p:spPr>
        <p:txBody>
          <a:bodyPr wrap="square">
            <a:spAutoFit/>
          </a:bodyPr>
          <a:lstStyle/>
          <a:p>
            <a:pPr lvl="0" algn="ctr"/>
            <a:r>
              <a:rPr lang="pt-BR" sz="2400" b="1" i="1" dirty="0">
                <a:solidFill>
                  <a:srgbClr val="FFFF00"/>
                </a:solidFill>
              </a:rPr>
              <a:t>O registro de minha oração e reflexão</a:t>
            </a:r>
            <a:r>
              <a:rPr lang="pt-BR" sz="1600" b="1" i="1" dirty="0">
                <a:solidFill>
                  <a:srgbClr val="FFFF00"/>
                </a:solidFill>
              </a:rPr>
              <a:t>.</a:t>
            </a:r>
            <a:endParaRPr lang="pt-BR" sz="1600" b="1" i="1" dirty="0">
              <a:solidFill>
                <a:srgbClr val="FFFF00"/>
              </a:solidFill>
            </a:endParaRPr>
          </a:p>
        </p:txBody>
      </p:sp>
    </p:spTree>
    <p:extLst>
      <p:ext uri="{BB962C8B-B14F-4D97-AF65-F5344CB8AC3E}">
        <p14:creationId xmlns:p14="http://schemas.microsoft.com/office/powerpoint/2010/main" val="1453920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Click="0" advTm="35000">
        <p15:prstTrans prst="fallOver"/>
      </p:transition>
    </mc:Choice>
    <mc:Fallback>
      <p:transition spd="slow"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Effect transition="in" filter="fade">
                                      <p:cBhvr>
                                        <p:cTn id="9" dur="4000"/>
                                        <p:tgtEl>
                                          <p:spTgt spid="3"/>
                                        </p:tgtEl>
                                      </p:cBhvr>
                                    </p:animEffect>
                                  </p:childTnLst>
                                </p:cTn>
                              </p:par>
                            </p:childTnLst>
                          </p:cTn>
                        </p:par>
                        <p:par>
                          <p:cTn id="10" fill="hold">
                            <p:stCondLst>
                              <p:cond delay="4000"/>
                            </p:stCondLst>
                            <p:childTnLst>
                              <p:par>
                                <p:cTn id="11" presetID="42" presetClass="entr" presetSubtype="0"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fade">
                                      <p:cBhvr>
                                        <p:cTn id="13" dur="4000"/>
                                        <p:tgtEl>
                                          <p:spTgt spid="2">
                                            <p:txEl>
                                              <p:pRg st="0" end="0"/>
                                            </p:txEl>
                                          </p:spTgt>
                                        </p:tgtEl>
                                      </p:cBhvr>
                                    </p:animEffect>
                                    <p:anim calcmode="lin" valueType="num">
                                      <p:cBhvr>
                                        <p:cTn id="14" dur="4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5" dur="4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53" presetClass="entr" presetSubtype="16"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fltVal val="0"/>
                                          </p:val>
                                        </p:tav>
                                        <p:tav tm="100000">
                                          <p:val>
                                            <p:strVal val="#ppt_h"/>
                                          </p:val>
                                        </p:tav>
                                      </p:tavLst>
                                    </p:anim>
                                    <p:animEffect transition="in" filter="fade">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Rectangle 33"/>
          <p:cNvSpPr>
            <a:spLocks noChangeArrowheads="1"/>
          </p:cNvSpPr>
          <p:nvPr/>
        </p:nvSpPr>
        <p:spPr bwMode="auto">
          <a:xfrm>
            <a:off x="0" y="0"/>
            <a:ext cx="12170343"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4" name="CaixaDeTexto 3"/>
          <p:cNvSpPr txBox="1"/>
          <p:nvPr/>
        </p:nvSpPr>
        <p:spPr>
          <a:xfrm>
            <a:off x="144511" y="5085184"/>
            <a:ext cx="11881319" cy="1631216"/>
          </a:xfrm>
          <a:prstGeom prst="rect">
            <a:avLst/>
          </a:prstGeom>
          <a:solidFill>
            <a:schemeClr val="accent3">
              <a:lumMod val="60000"/>
              <a:lumOff val="40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Aft>
                <a:spcPts val="0"/>
              </a:spcAft>
            </a:pPr>
            <a:r>
              <a:rPr lang="pt-BR" sz="2000" dirty="0">
                <a:latin typeface="Arial" panose="020B0604020202020204" pitchFamily="34" charset="0"/>
                <a:ea typeface="Times New Roman" panose="02020603050405020304" pitchFamily="18" charset="0"/>
              </a:rPr>
              <a:t>Antes de nos retirar, olhei a quantidade de bilhetes colocados nas frestas. Se pudesse expressar o conteúdo, diria que as dores e as esperanças estavam ali espremidas como dobras do tempo, contando talvez o drama de cada depositante na esperança de alcançar suas curas e rogando por uma paz entre aqueles povos naquela região em busca de algo que é de difícil compreensão e envolvendo religião e volúpia de poder</a:t>
            </a:r>
            <a:r>
              <a:rPr lang="pt-BR" sz="2000" dirty="0" smtClean="0">
                <a:latin typeface="Arial" panose="020B0604020202020204" pitchFamily="34" charset="0"/>
                <a:ea typeface="Times New Roman" panose="02020603050405020304" pitchFamily="18" charset="0"/>
              </a:rPr>
              <a:t>.</a:t>
            </a:r>
            <a:r>
              <a:rPr lang="pt-BR" sz="2000" dirty="0">
                <a:latin typeface="Arial" panose="020B0604020202020204" pitchFamily="34" charset="0"/>
                <a:ea typeface="Times New Roman" panose="02020603050405020304" pitchFamily="18" charset="0"/>
              </a:rPr>
              <a:t> </a:t>
            </a:r>
            <a:endParaRPr lang="pt-BR" sz="2000" dirty="0">
              <a:effectLst/>
              <a:latin typeface="Times New Roman" panose="02020603050405020304" pitchFamily="18" charset="0"/>
              <a:ea typeface="Times New Roman" panose="02020603050405020304" pitchFamily="18" charset="0"/>
            </a:endParaRPr>
          </a:p>
        </p:txBody>
      </p:sp>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85723">
            <a:off x="7448176" y="755979"/>
            <a:ext cx="4188851" cy="3137595"/>
          </a:xfrm>
          <a:prstGeom prst="rect">
            <a:avLst/>
          </a:prstGeom>
          <a:solidFill>
            <a:srgbClr val="FFFFFF">
              <a:shade val="85000"/>
            </a:srgbClr>
          </a:solidFill>
          <a:ln w="19050" cap="rnd">
            <a:solidFill>
              <a:srgbClr val="0070C0"/>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3655489919"/>
      </p:ext>
    </p:extLst>
  </p:cSld>
  <p:clrMapOvr>
    <a:masterClrMapping/>
  </p:clrMapOvr>
  <mc:AlternateContent xmlns:mc="http://schemas.openxmlformats.org/markup-compatibility/2006">
    <mc:Choice xmlns:p14="http://schemas.microsoft.com/office/powerpoint/2010/main" Requires="p14">
      <p:transition spd="slow" p14:dur="4000" advClick="0" advTm="33000">
        <p:randomBar dir="vert"/>
      </p:transition>
    </mc:Choice>
    <mc:Fallback>
      <p:transition spd="slow" advClick="0" advTm="33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fltVal val="0"/>
                                          </p:val>
                                        </p:tav>
                                        <p:tav tm="100000">
                                          <p:val>
                                            <p:strVal val="#ppt_h"/>
                                          </p:val>
                                        </p:tav>
                                      </p:tavLst>
                                    </p:anim>
                                    <p:animEffect transition="in" filter="fade">
                                      <p:cBhvr>
                                        <p:cTn id="9" dur="4000"/>
                                        <p:tgtEl>
                                          <p:spTgt spid="5"/>
                                        </p:tgtEl>
                                      </p:cBhvr>
                                    </p:animEffect>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animEffect transition="in" filter="fade">
                                      <p:cBhvr>
                                        <p:cTn id="15"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6" name="Rectangle 33"/>
          <p:cNvSpPr>
            <a:spLocks noChangeArrowheads="1"/>
          </p:cNvSpPr>
          <p:nvPr/>
        </p:nvSpPr>
        <p:spPr bwMode="auto">
          <a:xfrm>
            <a:off x="0" y="0"/>
            <a:ext cx="12170343"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4" name="Retângulo 3"/>
          <p:cNvSpPr/>
          <p:nvPr/>
        </p:nvSpPr>
        <p:spPr>
          <a:xfrm>
            <a:off x="252523" y="4581128"/>
            <a:ext cx="11665296" cy="2185214"/>
          </a:xfrm>
          <a:prstGeom prst="rect">
            <a:avLst/>
          </a:prstGeom>
          <a:solidFill>
            <a:schemeClr val="accent3">
              <a:lumMod val="75000"/>
            </a:schemeClr>
          </a:solidFill>
          <a:ln w="12700">
            <a:solidFill>
              <a:schemeClr val="accent5">
                <a:lumMod val="75000"/>
              </a:schemeClr>
            </a:solidFill>
          </a:ln>
        </p:spPr>
        <p:txBody>
          <a:bodyPr wrap="square">
            <a:spAutoFit/>
          </a:bodyPr>
          <a:lstStyle/>
          <a:p>
            <a:pPr algn="just">
              <a:spcAft>
                <a:spcPts val="0"/>
              </a:spcAft>
            </a:pPr>
            <a:r>
              <a:rPr lang="pt-BR" sz="1200" dirty="0">
                <a:latin typeface="Arial" panose="020B0604020202020204" pitchFamily="34" charset="0"/>
                <a:ea typeface="Times New Roman" panose="02020603050405020304" pitchFamily="18" charset="0"/>
              </a:rPr>
              <a:t> </a:t>
            </a:r>
            <a:endParaRPr lang="pt-BR" sz="1200" dirty="0">
              <a:latin typeface="Times New Roman" panose="02020603050405020304" pitchFamily="18" charset="0"/>
              <a:ea typeface="Times New Roman" panose="02020603050405020304" pitchFamily="18" charset="0"/>
            </a:endParaRPr>
          </a:p>
          <a:p>
            <a:pPr algn="ctr">
              <a:spcAft>
                <a:spcPts val="0"/>
              </a:spcAft>
            </a:pPr>
            <a:r>
              <a:rPr lang="pt-BR" sz="2800" dirty="0">
                <a:solidFill>
                  <a:srgbClr val="0000FF"/>
                </a:solidFill>
                <a:latin typeface="Freestyle Script" panose="030804020302050B0404" pitchFamily="66" charset="0"/>
                <a:ea typeface="Times New Roman" panose="02020603050405020304" pitchFamily="18" charset="0"/>
                <a:cs typeface="Arial" panose="020B0604020202020204" pitchFamily="34" charset="0"/>
              </a:rPr>
              <a:t>UM POUCO DE HISTÓRIA</a:t>
            </a:r>
            <a:endParaRPr lang="pt-BR" sz="1600" dirty="0">
              <a:latin typeface="Times New Roman" panose="02020603050405020304" pitchFamily="18" charset="0"/>
              <a:ea typeface="Times New Roman" panose="02020603050405020304" pitchFamily="18" charset="0"/>
            </a:endParaRPr>
          </a:p>
          <a:p>
            <a:pPr algn="ctr">
              <a:spcAft>
                <a:spcPts val="0"/>
              </a:spcAft>
            </a:pPr>
            <a:r>
              <a:rPr lang="pt-PT" sz="2400" dirty="0">
                <a:latin typeface="Times New Roman" panose="02020603050405020304" pitchFamily="18" charset="0"/>
                <a:ea typeface="Times New Roman" panose="02020603050405020304" pitchFamily="18" charset="0"/>
              </a:rPr>
              <a:t>O Primeiro Templo, foi e derrubado pelos babilónios. O Segundo, voltou a ser destruído pelos romanos no ano 70 da nossa </a:t>
            </a:r>
            <a:r>
              <a:rPr lang="pt-PT" sz="2400" dirty="0" smtClean="0">
                <a:latin typeface="Times New Roman" panose="02020603050405020304" pitchFamily="18" charset="0"/>
                <a:ea typeface="Times New Roman" panose="02020603050405020304" pitchFamily="18" charset="0"/>
              </a:rPr>
              <a:t>era,</a:t>
            </a:r>
            <a:r>
              <a:rPr lang="pt-BR" sz="2400" dirty="0" smtClean="0">
                <a:latin typeface="Times New Roman" panose="02020603050405020304" pitchFamily="18" charset="0"/>
                <a:ea typeface="Times New Roman" panose="02020603050405020304" pitchFamily="18" charset="0"/>
              </a:rPr>
              <a:t> </a:t>
            </a:r>
            <a:r>
              <a:rPr lang="pt-PT" sz="2400" dirty="0" smtClean="0">
                <a:latin typeface="Times New Roman" panose="02020603050405020304" pitchFamily="18" charset="0"/>
                <a:ea typeface="Times New Roman" panose="02020603050405020304" pitchFamily="18" charset="0"/>
              </a:rPr>
              <a:t>e </a:t>
            </a:r>
            <a:r>
              <a:rPr lang="pt-PT" sz="2400" dirty="0">
                <a:latin typeface="Times New Roman" panose="02020603050405020304" pitchFamily="18" charset="0"/>
                <a:ea typeface="Times New Roman" panose="02020603050405020304" pitchFamily="18" charset="0"/>
              </a:rPr>
              <a:t>só uma parte do muro exterior ficou em pé. </a:t>
            </a:r>
            <a:r>
              <a:rPr lang="pt-PT" sz="2400" dirty="0" smtClean="0">
                <a:latin typeface="Times New Roman" panose="02020603050405020304" pitchFamily="18" charset="0"/>
                <a:ea typeface="Times New Roman" panose="02020603050405020304" pitchFamily="18" charset="0"/>
              </a:rPr>
              <a:t>Deixaram </a:t>
            </a:r>
            <a:r>
              <a:rPr lang="pt-PT" sz="2400" dirty="0">
                <a:latin typeface="Times New Roman" panose="02020603050405020304" pitchFamily="18" charset="0"/>
                <a:ea typeface="Times New Roman" panose="02020603050405020304" pitchFamily="18" charset="0"/>
              </a:rPr>
              <a:t>assim, para que os judeus tivessem a amarga lembrança de que Roma vencera a Judeia (daí o nome de Muro das Lamentações). </a:t>
            </a:r>
            <a:endParaRPr lang="pt-BR"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13624653"/>
      </p:ext>
    </p:extLst>
  </p:cSld>
  <p:clrMapOvr>
    <a:masterClrMapping/>
  </p:clrMapOvr>
  <mc:AlternateContent xmlns:mc="http://schemas.openxmlformats.org/markup-compatibility/2006">
    <mc:Choice xmlns:p14="http://schemas.microsoft.com/office/powerpoint/2010/main" Requires="p14">
      <p:transition spd="slow" p14:dur="4000" advClick="0" advTm="26000">
        <p14:prism dir="r" isContent="1"/>
        <p:sndAc>
          <p:stSnd loop="1">
            <p:snd r:embed="rId2" name="George Zamfir - George Zamfir - Sound of Silen3.wav"/>
          </p:stSnd>
        </p:sndAc>
      </p:transition>
    </mc:Choice>
    <mc:Fallback>
      <p:transition spd="slow" advClick="0" advTm="26000">
        <p:fade/>
        <p:sndAc>
          <p:stSnd loop="1">
            <p:snd r:embed="rId2" name="George Zamfir - George Zamfir - Sound of Silen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Effect transition="in" filter="fade">
                                      <p:cBhvr>
                                        <p:cTn id="9"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Retângulo 2"/>
          <p:cNvSpPr/>
          <p:nvPr/>
        </p:nvSpPr>
        <p:spPr>
          <a:xfrm>
            <a:off x="191344" y="4581128"/>
            <a:ext cx="11737304" cy="2062103"/>
          </a:xfrm>
          <a:prstGeom prst="rect">
            <a:avLst/>
          </a:prstGeom>
          <a:solidFill>
            <a:schemeClr val="accent3">
              <a:lumMod val="40000"/>
              <a:lumOff val="60000"/>
            </a:schemeClr>
          </a:solidFill>
          <a:ln w="28575">
            <a:solidFill>
              <a:schemeClr val="tx1"/>
            </a:solidFill>
          </a:ln>
        </p:spPr>
        <p:txBody>
          <a:bodyPr wrap="square">
            <a:spAutoFit/>
          </a:bodyPr>
          <a:lstStyle/>
          <a:p>
            <a:pPr algn="ctr">
              <a:spcAft>
                <a:spcPts val="0"/>
              </a:spcAft>
            </a:pPr>
            <a:r>
              <a:rPr lang="pt-PT" sz="3200" dirty="0">
                <a:latin typeface="Times New Roman" panose="02020603050405020304" pitchFamily="18" charset="0"/>
                <a:ea typeface="Times New Roman" panose="02020603050405020304" pitchFamily="18" charset="0"/>
              </a:rPr>
              <a:t>Os judeus têm pregado frente a este muro durante os derradeiros dois milênios, crendo que este é o lugar acessível mais sagrado da Terra, já que não podem aceder ao interior da Esplanada das Mesquitas, que seria ainda mais sagrado.</a:t>
            </a:r>
            <a:endParaRPr lang="pt-BR" sz="3200" dirty="0">
              <a:effectLst/>
              <a:latin typeface="Times New Roman" panose="02020603050405020304" pitchFamily="18" charset="0"/>
              <a:ea typeface="Times New Roman" panose="02020603050405020304" pitchFamily="18" charset="0"/>
            </a:endParaRPr>
          </a:p>
        </p:txBody>
      </p:sp>
      <p:sp>
        <p:nvSpPr>
          <p:cNvPr id="4" name="Rectangle 33"/>
          <p:cNvSpPr>
            <a:spLocks noChangeArrowheads="1"/>
          </p:cNvSpPr>
          <p:nvPr/>
        </p:nvSpPr>
        <p:spPr bwMode="auto">
          <a:xfrm>
            <a:off x="0" y="0"/>
            <a:ext cx="12170343"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Tree>
    <p:extLst>
      <p:ext uri="{BB962C8B-B14F-4D97-AF65-F5344CB8AC3E}">
        <p14:creationId xmlns:p14="http://schemas.microsoft.com/office/powerpoint/2010/main" val="1109667781"/>
      </p:ext>
    </p:extLst>
  </p:cSld>
  <p:clrMapOvr>
    <a:masterClrMapping/>
  </p:clrMapOvr>
  <mc:AlternateContent xmlns:mc="http://schemas.openxmlformats.org/markup-compatibility/2006">
    <mc:Choice xmlns:p14="http://schemas.microsoft.com/office/powerpoint/2010/main" Requires="p14">
      <p:transition spd="slow" p14:dur="4000" advClick="0" advTm="29000">
        <p14:doors dir="vert"/>
      </p:transition>
    </mc:Choice>
    <mc:Fallback>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Effect transition="in" filter="fade">
                                      <p:cBhvr>
                                        <p:cTn id="9"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Retângulo 1"/>
          <p:cNvSpPr/>
          <p:nvPr/>
        </p:nvSpPr>
        <p:spPr>
          <a:xfrm>
            <a:off x="191344" y="4437112"/>
            <a:ext cx="11809312" cy="2246769"/>
          </a:xfrm>
          <a:prstGeom prst="rect">
            <a:avLst/>
          </a:prstGeom>
          <a:solidFill>
            <a:schemeClr val="accent2">
              <a:lumMod val="20000"/>
              <a:lumOff val="80000"/>
            </a:schemeClr>
          </a:solidFill>
          <a:ln w="28575">
            <a:solidFill>
              <a:schemeClr val="tx1"/>
            </a:solidFill>
          </a:ln>
        </p:spPr>
        <p:txBody>
          <a:bodyPr wrap="square">
            <a:spAutoFit/>
          </a:bodyPr>
          <a:lstStyle/>
          <a:p>
            <a:pPr algn="ctr">
              <a:spcAft>
                <a:spcPts val="0"/>
              </a:spcAft>
            </a:pPr>
            <a:r>
              <a:rPr lang="pt-PT" sz="2800" dirty="0">
                <a:latin typeface="Times New Roman" panose="02020603050405020304" pitchFamily="18" charset="0"/>
                <a:ea typeface="Times New Roman" panose="02020603050405020304" pitchFamily="18" charset="0"/>
              </a:rPr>
              <a:t>A tradição de introduzir um pequeno papel com pedidos entre as fendas do muro tem vários séculos de antiguidade. Entre as petições dos judeus estão ferventes súplicas a Deus para que regresse à terra de Israel, o retorno de todos os exilados judeus, a reconstrução do templo (o terceiro), e a chegada da era messiânica com a chegada do Messias judeu.</a:t>
            </a:r>
            <a:endParaRPr lang="pt-BR" sz="2800" dirty="0">
              <a:effectLst/>
              <a:latin typeface="Times New Roman" panose="02020603050405020304" pitchFamily="18" charset="0"/>
              <a:ea typeface="Times New Roman" panose="02020603050405020304" pitchFamily="18" charset="0"/>
            </a:endParaRPr>
          </a:p>
        </p:txBody>
      </p:sp>
      <p:sp>
        <p:nvSpPr>
          <p:cNvPr id="3" name="Rectangle 33"/>
          <p:cNvSpPr>
            <a:spLocks noChangeArrowheads="1"/>
          </p:cNvSpPr>
          <p:nvPr/>
        </p:nvSpPr>
        <p:spPr bwMode="auto">
          <a:xfrm>
            <a:off x="0" y="0"/>
            <a:ext cx="12170343"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Tree>
    <p:extLst>
      <p:ext uri="{BB962C8B-B14F-4D97-AF65-F5344CB8AC3E}">
        <p14:creationId xmlns:p14="http://schemas.microsoft.com/office/powerpoint/2010/main" val="4100953028"/>
      </p:ext>
    </p:extLst>
  </p:cSld>
  <p:clrMapOvr>
    <a:masterClrMapping/>
  </p:clrMapOvr>
  <mc:AlternateContent xmlns:mc="http://schemas.openxmlformats.org/markup-compatibility/2006">
    <mc:Choice xmlns:p14="http://schemas.microsoft.com/office/powerpoint/2010/main" Requires="p14">
      <p:transition spd="slow" p14:dur="4000" advClick="0" advTm="25000">
        <p14:glitter pattern="hexagon"/>
      </p:transition>
    </mc:Choice>
    <mc:Fallback>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9000" b="-9000"/>
          </a:stretch>
        </a:blipFill>
        <a:effectLst/>
      </p:bgPr>
    </p:bg>
    <p:spTree>
      <p:nvGrpSpPr>
        <p:cNvPr id="1" name=""/>
        <p:cNvGrpSpPr/>
        <p:nvPr/>
      </p:nvGrpSpPr>
      <p:grpSpPr>
        <a:xfrm>
          <a:off x="0" y="0"/>
          <a:ext cx="0" cy="0"/>
          <a:chOff x="0" y="0"/>
          <a:chExt cx="0" cy="0"/>
        </a:xfrm>
      </p:grpSpPr>
      <p:sp>
        <p:nvSpPr>
          <p:cNvPr id="2" name="Retângulo 1"/>
          <p:cNvSpPr/>
          <p:nvPr/>
        </p:nvSpPr>
        <p:spPr>
          <a:xfrm>
            <a:off x="4653526" y="2372914"/>
            <a:ext cx="7207572" cy="2472343"/>
          </a:xfrm>
          <a:prstGeom prst="rect">
            <a:avLst/>
          </a:prstGeom>
        </p:spPr>
        <p:txBody>
          <a:bodyPr wrap="square">
            <a:spAutoFit/>
          </a:bodyPr>
          <a:lstStyle/>
          <a:p>
            <a:pPr algn="r" fontAlgn="auto">
              <a:spcBef>
                <a:spcPts val="0"/>
              </a:spcBef>
              <a:spcAft>
                <a:spcPts val="0"/>
              </a:spcAft>
            </a:pPr>
            <a:r>
              <a:rPr lang="pt-BR" b="1"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UMA CRIAÇÃO E PRODUÇÃO DE:</a:t>
            </a:r>
          </a:p>
          <a:p>
            <a:pPr algn="r" fontAlgn="auto">
              <a:spcBef>
                <a:spcPts val="0"/>
              </a:spcBef>
              <a:spcAft>
                <a:spcPts val="0"/>
              </a:spcAft>
            </a:pPr>
            <a:r>
              <a:rPr lang="pt-BR" b="1"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TONINHO  VENDRAMINI  </a:t>
            </a:r>
            <a:endParaRPr lang="pt-BR" sz="1867" b="1" u="sng"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r" fontAlgn="auto">
              <a:spcBef>
                <a:spcPts val="0"/>
              </a:spcBef>
              <a:spcAft>
                <a:spcPts val="0"/>
              </a:spcAft>
            </a:pPr>
            <a:r>
              <a:rPr lang="pt-BR" sz="2133" b="1" u="sng" dirty="0">
                <a:solidFill>
                  <a:srgbClr val="FFFF00"/>
                </a:solidFill>
                <a:effectLst>
                  <a:outerShdw blurRad="38100" dist="38100" dir="2700000" algn="tl">
                    <a:srgbClr val="000000">
                      <a:alpha val="43137"/>
                    </a:srgbClr>
                  </a:outerShdw>
                </a:effectLst>
                <a:latin typeface="Maiandra GD" pitchFamily="34" charset="0"/>
                <a:cs typeface="Arial" charset="0"/>
              </a:rPr>
              <a:t>Arte Final  &amp; Pesquisas</a:t>
            </a:r>
            <a:endParaRPr lang="pt-BR" sz="2133"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sz="2133" b="1" dirty="0">
                <a:solidFill>
                  <a:prstClr val="white"/>
                </a:solidFill>
                <a:effectLst>
                  <a:outerShdw blurRad="38100" dist="38100" dir="2700000" algn="tl">
                    <a:srgbClr val="000000">
                      <a:alpha val="43137"/>
                    </a:srgbClr>
                  </a:outerShdw>
                </a:effectLst>
                <a:latin typeface="Maiandra GD" pitchFamily="34" charset="0"/>
                <a:cs typeface="Arial" charset="0"/>
              </a:rPr>
              <a:t>Acervo Pessoal &amp; Internet   </a:t>
            </a:r>
            <a:endParaRPr lang="pt-BR" sz="2133" b="1" u="sng"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sz="2133" b="1" u="sng" dirty="0">
                <a:solidFill>
                  <a:srgbClr val="FFFF00"/>
                </a:solidFill>
                <a:effectLst>
                  <a:outerShdw blurRad="38100" dist="38100" dir="2700000" algn="tl">
                    <a:srgbClr val="000000">
                      <a:alpha val="43137"/>
                    </a:srgbClr>
                  </a:outerShdw>
                </a:effectLst>
                <a:latin typeface="Maiandra GD" pitchFamily="34" charset="0"/>
                <a:cs typeface="Arial" charset="0"/>
              </a:rPr>
              <a:t>Músicas de Fundo</a:t>
            </a:r>
          </a:p>
          <a:p>
            <a:pPr algn="r" fontAlgn="auto">
              <a:spcBef>
                <a:spcPts val="0"/>
              </a:spcBef>
              <a:spcAft>
                <a:spcPts val="0"/>
              </a:spcAft>
            </a:pPr>
            <a:r>
              <a:rPr lang="pt-BR" b="1" u="sng" dirty="0" err="1" smtClean="0">
                <a:solidFill>
                  <a:srgbClr val="002060"/>
                </a:solidFill>
                <a:effectLst>
                  <a:outerShdw blurRad="38100" dist="38100" dir="2700000" algn="tl">
                    <a:srgbClr val="000000">
                      <a:alpha val="43137"/>
                    </a:srgbClr>
                  </a:outerShdw>
                </a:effectLst>
                <a:latin typeface="Maiandra GD" pitchFamily="34" charset="0"/>
                <a:cs typeface="Arial" charset="0"/>
              </a:rPr>
              <a:t>And</a:t>
            </a:r>
            <a:r>
              <a:rPr lang="pt-BR" b="1" u="sng" dirty="0" smtClean="0">
                <a:solidFill>
                  <a:srgbClr val="002060"/>
                </a:solidFill>
                <a:effectLst>
                  <a:outerShdw blurRad="38100" dist="38100" dir="2700000" algn="tl">
                    <a:srgbClr val="000000">
                      <a:alpha val="43137"/>
                    </a:srgbClr>
                  </a:outerShdw>
                </a:effectLst>
                <a:latin typeface="Maiandra GD" pitchFamily="34" charset="0"/>
                <a:cs typeface="Arial" charset="0"/>
              </a:rPr>
              <a:t> </a:t>
            </a:r>
            <a:r>
              <a:rPr lang="pt-BR" b="1" u="sng" dirty="0" err="1" smtClean="0">
                <a:solidFill>
                  <a:srgbClr val="002060"/>
                </a:solidFill>
                <a:effectLst>
                  <a:outerShdw blurRad="38100" dist="38100" dir="2700000" algn="tl">
                    <a:srgbClr val="000000">
                      <a:alpha val="43137"/>
                    </a:srgbClr>
                  </a:outerShdw>
                </a:effectLst>
                <a:latin typeface="Maiandra GD" pitchFamily="34" charset="0"/>
                <a:cs typeface="Arial" charset="0"/>
              </a:rPr>
              <a:t>When</a:t>
            </a:r>
            <a:r>
              <a:rPr lang="pt-BR" b="1" u="sng" dirty="0" smtClean="0">
                <a:solidFill>
                  <a:srgbClr val="002060"/>
                </a:solidFill>
                <a:effectLst>
                  <a:outerShdw blurRad="38100" dist="38100" dir="2700000" algn="tl">
                    <a:srgbClr val="000000">
                      <a:alpha val="43137"/>
                    </a:srgbClr>
                  </a:outerShdw>
                </a:effectLst>
                <a:latin typeface="Maiandra GD" pitchFamily="34" charset="0"/>
                <a:cs typeface="Arial" charset="0"/>
              </a:rPr>
              <a:t> </a:t>
            </a:r>
            <a:r>
              <a:rPr lang="pt-BR" b="1" u="sng" dirty="0" err="1" smtClean="0">
                <a:solidFill>
                  <a:srgbClr val="002060"/>
                </a:solidFill>
                <a:effectLst>
                  <a:outerShdw blurRad="38100" dist="38100" dir="2700000" algn="tl">
                    <a:srgbClr val="000000">
                      <a:alpha val="43137"/>
                    </a:srgbClr>
                  </a:outerShdw>
                </a:effectLst>
                <a:latin typeface="Maiandra GD" pitchFamily="34" charset="0"/>
                <a:cs typeface="Arial" charset="0"/>
              </a:rPr>
              <a:t>Touched</a:t>
            </a:r>
            <a:r>
              <a:rPr lang="pt-BR" b="1" u="sng" dirty="0" smtClean="0">
                <a:solidFill>
                  <a:srgbClr val="002060"/>
                </a:solidFill>
                <a:effectLst>
                  <a:outerShdw blurRad="38100" dist="38100" dir="2700000" algn="tl">
                    <a:srgbClr val="000000">
                      <a:alpha val="43137"/>
                    </a:srgbClr>
                  </a:outerShdw>
                </a:effectLst>
                <a:latin typeface="Maiandra GD" pitchFamily="34" charset="0"/>
                <a:cs typeface="Arial" charset="0"/>
              </a:rPr>
              <a:t> </a:t>
            </a:r>
            <a:r>
              <a:rPr lang="pt-BR" b="1" u="sng" dirty="0" err="1" smtClean="0">
                <a:solidFill>
                  <a:srgbClr val="002060"/>
                </a:solidFill>
                <a:effectLst>
                  <a:outerShdw blurRad="38100" dist="38100" dir="2700000" algn="tl">
                    <a:srgbClr val="000000">
                      <a:alpha val="43137"/>
                    </a:srgbClr>
                  </a:outerShdw>
                </a:effectLst>
                <a:latin typeface="Maiandra GD" pitchFamily="34" charset="0"/>
                <a:cs typeface="Arial" charset="0"/>
              </a:rPr>
              <a:t>You</a:t>
            </a:r>
            <a:endParaRPr lang="pt-BR" b="1" u="sng" dirty="0" smtClean="0">
              <a:solidFill>
                <a:srgbClr val="00206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b="1" u="sng" dirty="0" err="1" smtClean="0">
                <a:solidFill>
                  <a:srgbClr val="002060"/>
                </a:solidFill>
                <a:effectLst>
                  <a:outerShdw blurRad="38100" dist="38100" dir="2700000" algn="tl">
                    <a:srgbClr val="000000">
                      <a:alpha val="43137"/>
                    </a:srgbClr>
                  </a:outerShdw>
                </a:effectLst>
                <a:latin typeface="Maiandra GD" pitchFamily="34" charset="0"/>
                <a:cs typeface="Arial" charset="0"/>
              </a:rPr>
              <a:t>Sound</a:t>
            </a:r>
            <a:r>
              <a:rPr lang="pt-BR" b="1" u="sng" dirty="0" smtClean="0">
                <a:solidFill>
                  <a:srgbClr val="002060"/>
                </a:solidFill>
                <a:effectLst>
                  <a:outerShdw blurRad="38100" dist="38100" dir="2700000" algn="tl">
                    <a:srgbClr val="000000">
                      <a:alpha val="43137"/>
                    </a:srgbClr>
                  </a:outerShdw>
                </a:effectLst>
                <a:latin typeface="Maiandra GD" pitchFamily="34" charset="0"/>
                <a:cs typeface="Arial" charset="0"/>
              </a:rPr>
              <a:t> </a:t>
            </a:r>
            <a:r>
              <a:rPr lang="pt-BR" b="1" u="sng" dirty="0" err="1" smtClean="0">
                <a:solidFill>
                  <a:srgbClr val="002060"/>
                </a:solidFill>
                <a:effectLst>
                  <a:outerShdw blurRad="38100" dist="38100" dir="2700000" algn="tl">
                    <a:srgbClr val="000000">
                      <a:alpha val="43137"/>
                    </a:srgbClr>
                  </a:outerShdw>
                </a:effectLst>
                <a:latin typeface="Maiandra GD" pitchFamily="34" charset="0"/>
                <a:cs typeface="Arial" charset="0"/>
              </a:rPr>
              <a:t>Of</a:t>
            </a:r>
            <a:r>
              <a:rPr lang="pt-BR" b="1" u="sng" dirty="0" smtClean="0">
                <a:solidFill>
                  <a:srgbClr val="002060"/>
                </a:solidFill>
                <a:effectLst>
                  <a:outerShdw blurRad="38100" dist="38100" dir="2700000" algn="tl">
                    <a:srgbClr val="000000">
                      <a:alpha val="43137"/>
                    </a:srgbClr>
                  </a:outerShdw>
                </a:effectLst>
                <a:latin typeface="Maiandra GD" pitchFamily="34" charset="0"/>
                <a:cs typeface="Arial" charset="0"/>
              </a:rPr>
              <a:t> </a:t>
            </a:r>
            <a:r>
              <a:rPr lang="pt-BR" b="1" u="sng" dirty="0" err="1" smtClean="0">
                <a:solidFill>
                  <a:srgbClr val="002060"/>
                </a:solidFill>
                <a:effectLst>
                  <a:outerShdw blurRad="38100" dist="38100" dir="2700000" algn="tl">
                    <a:srgbClr val="000000">
                      <a:alpha val="43137"/>
                    </a:srgbClr>
                  </a:outerShdw>
                </a:effectLst>
                <a:latin typeface="Maiandra GD" pitchFamily="34" charset="0"/>
                <a:cs typeface="Arial" charset="0"/>
              </a:rPr>
              <a:t>Silence</a:t>
            </a:r>
            <a:endParaRPr lang="pt-BR" b="1" u="sng" dirty="0" smtClean="0">
              <a:solidFill>
                <a:srgbClr val="00206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b="1" u="sng" dirty="0" err="1" smtClean="0">
                <a:solidFill>
                  <a:srgbClr val="002060"/>
                </a:solidFill>
                <a:effectLst>
                  <a:outerShdw blurRad="38100" dist="38100" dir="2700000" algn="tl">
                    <a:srgbClr val="000000">
                      <a:alpha val="43137"/>
                    </a:srgbClr>
                  </a:outerShdw>
                </a:effectLst>
                <a:latin typeface="Maiandra GD" pitchFamily="34" charset="0"/>
                <a:cs typeface="Arial" charset="0"/>
              </a:rPr>
              <a:t>My</a:t>
            </a:r>
            <a:r>
              <a:rPr lang="pt-BR" b="1" u="sng" dirty="0" smtClean="0">
                <a:solidFill>
                  <a:srgbClr val="002060"/>
                </a:solidFill>
                <a:effectLst>
                  <a:outerShdw blurRad="38100" dist="38100" dir="2700000" algn="tl">
                    <a:srgbClr val="000000">
                      <a:alpha val="43137"/>
                    </a:srgbClr>
                  </a:outerShdw>
                </a:effectLst>
                <a:latin typeface="Maiandra GD" pitchFamily="34" charset="0"/>
                <a:cs typeface="Arial" charset="0"/>
              </a:rPr>
              <a:t> </a:t>
            </a:r>
            <a:r>
              <a:rPr lang="pt-BR" b="1" u="sng" dirty="0" err="1" smtClean="0">
                <a:solidFill>
                  <a:srgbClr val="002060"/>
                </a:solidFill>
                <a:effectLst>
                  <a:outerShdw blurRad="38100" dist="38100" dir="2700000" algn="tl">
                    <a:srgbClr val="000000">
                      <a:alpha val="43137"/>
                    </a:srgbClr>
                  </a:outerShdw>
                </a:effectLst>
                <a:latin typeface="Maiandra GD" pitchFamily="34" charset="0"/>
                <a:cs typeface="Arial" charset="0"/>
              </a:rPr>
              <a:t>Sweet</a:t>
            </a:r>
            <a:r>
              <a:rPr lang="pt-BR" b="1" u="sng" dirty="0" smtClean="0">
                <a:solidFill>
                  <a:srgbClr val="002060"/>
                </a:solidFill>
                <a:effectLst>
                  <a:outerShdw blurRad="38100" dist="38100" dir="2700000" algn="tl">
                    <a:srgbClr val="000000">
                      <a:alpha val="43137"/>
                    </a:srgbClr>
                  </a:outerShdw>
                </a:effectLst>
                <a:latin typeface="Maiandra GD" pitchFamily="34" charset="0"/>
                <a:cs typeface="Arial" charset="0"/>
              </a:rPr>
              <a:t> </a:t>
            </a:r>
            <a:r>
              <a:rPr lang="pt-BR" b="1" u="sng" dirty="0" err="1" smtClean="0">
                <a:solidFill>
                  <a:srgbClr val="002060"/>
                </a:solidFill>
                <a:effectLst>
                  <a:outerShdw blurRad="38100" dist="38100" dir="2700000" algn="tl">
                    <a:srgbClr val="000000">
                      <a:alpha val="43137"/>
                    </a:srgbClr>
                  </a:outerShdw>
                </a:effectLst>
                <a:latin typeface="Maiandra GD" pitchFamily="34" charset="0"/>
                <a:cs typeface="Arial" charset="0"/>
              </a:rPr>
              <a:t>Lord</a:t>
            </a:r>
            <a:r>
              <a:rPr lang="pt-BR" b="1" u="sng" dirty="0" smtClean="0">
                <a:solidFill>
                  <a:srgbClr val="002060"/>
                </a:solidFill>
                <a:effectLst>
                  <a:outerShdw blurRad="38100" dist="38100" dir="2700000" algn="tl">
                    <a:srgbClr val="000000">
                      <a:alpha val="43137"/>
                    </a:srgbClr>
                  </a:outerShdw>
                </a:effectLst>
                <a:latin typeface="Maiandra GD" pitchFamily="34" charset="0"/>
                <a:cs typeface="Arial" charset="0"/>
              </a:rPr>
              <a:t> </a:t>
            </a:r>
            <a:endParaRPr lang="pt-BR" b="1" u="sng" dirty="0" smtClean="0">
              <a:solidFill>
                <a:srgbClr val="002060"/>
              </a:solidFill>
              <a:effectLst>
                <a:outerShdw blurRad="38100" dist="38100" dir="2700000" algn="tl">
                  <a:srgbClr val="000000">
                    <a:alpha val="43137"/>
                  </a:srgbClr>
                </a:outerShdw>
              </a:effectLst>
              <a:latin typeface="Maiandra GD" pitchFamily="34" charset="0"/>
              <a:cs typeface="Arial"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410633" y="10585"/>
            <a:ext cx="406400" cy="4064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pt-BR" sz="3200" dirty="0">
              <a:solidFill>
                <a:prstClr val="black"/>
              </a:solidFill>
              <a:latin typeface="Times New Roman" pitchFamily="18" charset="0"/>
              <a:cs typeface="Arial" charset="0"/>
            </a:endParaRPr>
          </a:p>
        </p:txBody>
      </p:sp>
      <p:grpSp>
        <p:nvGrpSpPr>
          <p:cNvPr id="11" name="Grupo 18"/>
          <p:cNvGrpSpPr>
            <a:grpSpLocks/>
          </p:cNvGrpSpPr>
          <p:nvPr/>
        </p:nvGrpSpPr>
        <p:grpSpPr bwMode="auto">
          <a:xfrm>
            <a:off x="0" y="0"/>
            <a:ext cx="12192000" cy="6858000"/>
            <a:chOff x="0" y="0"/>
            <a:chExt cx="9144000" cy="6991350"/>
          </a:xfrm>
          <a:solidFill>
            <a:schemeClr val="bg2">
              <a:lumMod val="75000"/>
            </a:schemeClr>
          </a:solidFill>
        </p:grpSpPr>
        <p:grpSp>
          <p:nvGrpSpPr>
            <p:cNvPr id="13" name="Grupo 19"/>
            <p:cNvGrpSpPr>
              <a:grpSpLocks/>
            </p:cNvGrpSpPr>
            <p:nvPr/>
          </p:nvGrpSpPr>
          <p:grpSpPr bwMode="auto">
            <a:xfrm>
              <a:off x="0" y="0"/>
              <a:ext cx="133350" cy="6858000"/>
              <a:chOff x="0" y="0"/>
              <a:chExt cx="133350" cy="6858000"/>
            </a:xfrm>
            <a:grpFill/>
          </p:grpSpPr>
          <p:pic>
            <p:nvPicPr>
              <p:cNvPr id="23"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chemeClr val="bg2">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4"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chemeClr val="bg2">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4" name="Grupo 20"/>
            <p:cNvGrpSpPr>
              <a:grpSpLocks/>
            </p:cNvGrpSpPr>
            <p:nvPr/>
          </p:nvGrpSpPr>
          <p:grpSpPr bwMode="auto">
            <a:xfrm>
              <a:off x="9010650" y="0"/>
              <a:ext cx="133350" cy="6858000"/>
              <a:chOff x="0" y="0"/>
              <a:chExt cx="133350" cy="6858000"/>
            </a:xfrm>
            <a:grpFill/>
          </p:grpSpPr>
          <p:pic>
            <p:nvPicPr>
              <p:cNvPr id="21"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chemeClr val="bg2">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2"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chemeClr val="bg2">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5" name="Grupo 16"/>
            <p:cNvGrpSpPr>
              <a:grpSpLocks/>
            </p:cNvGrpSpPr>
            <p:nvPr/>
          </p:nvGrpSpPr>
          <p:grpSpPr bwMode="auto">
            <a:xfrm>
              <a:off x="0" y="6858000"/>
              <a:ext cx="9144000" cy="133350"/>
              <a:chOff x="0" y="6308725"/>
              <a:chExt cx="9144000" cy="133350"/>
            </a:xfrm>
            <a:grpFill/>
          </p:grpSpPr>
          <p:pic>
            <p:nvPicPr>
              <p:cNvPr id="19" name="Picture 24"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28575" cap="rnd">
                <a:solidFill>
                  <a:schemeClr val="bg2">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0" name="Picture 25"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chemeClr val="bg2">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6" name="Grupo 24"/>
            <p:cNvGrpSpPr>
              <a:grpSpLocks/>
            </p:cNvGrpSpPr>
            <p:nvPr/>
          </p:nvGrpSpPr>
          <p:grpSpPr bwMode="auto">
            <a:xfrm>
              <a:off x="0" y="0"/>
              <a:ext cx="9144000" cy="133351"/>
              <a:chOff x="0" y="6308725"/>
              <a:chExt cx="9144000" cy="133351"/>
            </a:xfrm>
            <a:grpFill/>
          </p:grpSpPr>
          <p:pic>
            <p:nvPicPr>
              <p:cNvPr id="17" name="Picture 24"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grpFill/>
              <a:ln w="28575" cap="rnd">
                <a:solidFill>
                  <a:schemeClr val="bg2">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8" name="Picture 25"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chemeClr val="bg2">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pic>
        <p:nvPicPr>
          <p:cNvPr id="25" name="Imagem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43700" y="239650"/>
            <a:ext cx="2664296" cy="2006463"/>
          </a:xfrm>
          <a:prstGeom prst="roundRect">
            <a:avLst>
              <a:gd name="adj" fmla="val 0"/>
            </a:avLst>
          </a:prstGeom>
          <a:ln w="38100">
            <a:solidFill>
              <a:srgbClr val="FFFF00"/>
            </a:solidFill>
          </a:ln>
          <a:effectLst>
            <a:outerShdw blurRad="152400" dist="12000" dir="900000" sy="98000" kx="110000" ky="200000" algn="tl" rotWithShape="0">
              <a:srgbClr val="000000">
                <a:alpha val="30000"/>
              </a:srgbClr>
            </a:outerShdw>
          </a:effectLst>
          <a:scene3d>
            <a:camera prst="orthographicFront"/>
            <a:lightRig rig="threePt" dir="t"/>
          </a:scene3d>
          <a:sp3d contourW="6350" prstMaterial="matte">
            <a:bevelT w="101600" h="101600" prst="coolSlant"/>
            <a:contourClr>
              <a:srgbClr val="969696"/>
            </a:contourClr>
          </a:sp3d>
        </p:spPr>
      </p:pic>
      <p:sp>
        <p:nvSpPr>
          <p:cNvPr id="3" name="Retângulo 2"/>
          <p:cNvSpPr/>
          <p:nvPr/>
        </p:nvSpPr>
        <p:spPr>
          <a:xfrm>
            <a:off x="3832097" y="5040312"/>
            <a:ext cx="8029001" cy="1549014"/>
          </a:xfrm>
          <a:prstGeom prst="rect">
            <a:avLst/>
          </a:prstGeom>
          <a:solidFill>
            <a:schemeClr val="accent2">
              <a:lumMod val="40000"/>
              <a:lumOff val="60000"/>
            </a:schemeClr>
          </a:solidFill>
          <a:ln w="38100">
            <a:solidFill>
              <a:srgbClr val="FFFF00"/>
            </a:solidFill>
          </a:ln>
        </p:spPr>
        <p:txBody>
          <a:bodyPr wrap="square">
            <a:spAutoFit/>
          </a:bodyPr>
          <a:lstStyle/>
          <a:p>
            <a:pPr algn="ctr" fontAlgn="auto">
              <a:spcBef>
                <a:spcPts val="0"/>
              </a:spcBef>
              <a:spcAft>
                <a:spcPts val="0"/>
              </a:spcAft>
            </a:pPr>
            <a:r>
              <a:rPr lang="pt-BR" sz="1333" dirty="0">
                <a:solidFill>
                  <a:srgbClr val="0070C0"/>
                </a:solidFill>
                <a:latin typeface="Britannic Bold" panose="020B0903060703020204" pitchFamily="34" charset="0"/>
              </a:rPr>
              <a:t>ACESSE  MEUS  ESPAÇOS  CULTURAIS  E  TORNE-SE  MEU SEGUIDOR</a:t>
            </a:r>
            <a:endParaRPr lang="pt-BR" sz="1467" dirty="0">
              <a:solidFill>
                <a:srgbClr val="002060"/>
              </a:solidFill>
              <a:latin typeface="Britannic Bold" panose="020B0903060703020204" pitchFamily="34" charset="0"/>
            </a:endParaRPr>
          </a:p>
          <a:p>
            <a:pPr algn="ctr" fontAlgn="auto">
              <a:spcBef>
                <a:spcPts val="0"/>
              </a:spcBef>
              <a:spcAft>
                <a:spcPts val="0"/>
              </a:spcAft>
            </a:pPr>
            <a:r>
              <a:rPr lang="pt-BR" sz="1467" dirty="0">
                <a:solidFill>
                  <a:srgbClr val="7030A0"/>
                </a:solidFill>
                <a:latin typeface="Britannic Bold" panose="020B0903060703020204" pitchFamily="34" charset="0"/>
                <a:hlinkClick r:id="rId7"/>
              </a:rPr>
              <a:t>http://vendraminiletras.blogspot.com/</a:t>
            </a:r>
            <a:endParaRPr lang="pt-BR" sz="1467" dirty="0">
              <a:solidFill>
                <a:srgbClr val="7030A0"/>
              </a:solidFill>
              <a:latin typeface="Britannic Bold" panose="020B0903060703020204" pitchFamily="34" charset="0"/>
            </a:endParaRPr>
          </a:p>
          <a:p>
            <a:pPr algn="ctr" fontAlgn="auto">
              <a:spcBef>
                <a:spcPts val="0"/>
              </a:spcBef>
              <a:spcAft>
                <a:spcPts val="0"/>
              </a:spcAft>
            </a:pPr>
            <a:r>
              <a:rPr lang="pt-BR" sz="1467" dirty="0">
                <a:solidFill>
                  <a:srgbClr val="7030A0"/>
                </a:solidFill>
                <a:latin typeface="Britannic Bold" panose="020B0903060703020204" pitchFamily="34" charset="0"/>
              </a:rPr>
              <a:t>http://sergrasan.com/toninhovendraminislides/</a:t>
            </a:r>
          </a:p>
          <a:p>
            <a:pPr algn="ctr" fontAlgn="auto">
              <a:spcBef>
                <a:spcPts val="0"/>
              </a:spcBef>
              <a:spcAft>
                <a:spcPts val="0"/>
              </a:spcAft>
            </a:pPr>
            <a:r>
              <a:rPr lang="pt-BR" sz="1333" dirty="0">
                <a:solidFill>
                  <a:srgbClr val="C00000"/>
                </a:solidFill>
                <a:latin typeface="Arial Black" panose="020B0A04020102020204" pitchFamily="34" charset="0"/>
                <a:cs typeface="Aharoni" panose="02010803020104030203" pitchFamily="2" charset="-79"/>
              </a:rPr>
              <a:t>PARTICIPAÇÕES:</a:t>
            </a:r>
          </a:p>
          <a:p>
            <a:pPr marL="914268" lvl="2" algn="ctr" fontAlgn="auto">
              <a:spcBef>
                <a:spcPts val="0"/>
              </a:spcBef>
              <a:spcAft>
                <a:spcPts val="0"/>
              </a:spcAft>
            </a:pPr>
            <a:r>
              <a:rPr lang="pt-BR" sz="12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a:r>
              <a:rPr lang="pt-BR" sz="1333" dirty="0">
                <a:solidFill>
                  <a:srgbClr val="002060"/>
                </a:solidFill>
                <a:latin typeface="Arial Black" panose="020B0A04020102020204" pitchFamily="34" charset="0"/>
                <a:cs typeface="Aharoni" panose="02010803020104030203" pitchFamily="2" charset="-79"/>
              </a:rPr>
              <a:t> </a:t>
            </a:r>
            <a:r>
              <a:rPr lang="pt-BR" sz="1200" dirty="0">
                <a:solidFill>
                  <a:srgbClr val="002060"/>
                </a:solidFill>
                <a:latin typeface="Arial Black" panose="020B0A04020102020204" pitchFamily="34" charset="0"/>
                <a:cs typeface="Aharoni" panose="02010803020104030203" pitchFamily="2" charset="-79"/>
              </a:rPr>
              <a:t>ACADEMIA NACIONAL DE LETRAS DO PORTAL DO POETA BRASILEIRO -  ACADÊMICO  28</a:t>
            </a:r>
          </a:p>
          <a:p>
            <a:pPr algn="ctr"/>
            <a:r>
              <a:rPr lang="pt-BR" sz="1333" dirty="0">
                <a:solidFill>
                  <a:srgbClr val="002060"/>
                </a:solidFill>
                <a:latin typeface="Arial Black" panose="020B0A04020102020204" pitchFamily="34" charset="0"/>
                <a:cs typeface="Aharoni" panose="02010803020104030203" pitchFamily="2" charset="-79"/>
              </a:rPr>
              <a:t> </a:t>
            </a:r>
            <a:r>
              <a:rPr lang="pt-BR" sz="1333" dirty="0" err="1">
                <a:solidFill>
                  <a:srgbClr val="002060"/>
                </a:solidFill>
                <a:latin typeface="Arial Black" panose="020B0A04020102020204" pitchFamily="34" charset="0"/>
                <a:cs typeface="Aharoni" panose="02010803020104030203" pitchFamily="2" charset="-79"/>
              </a:rPr>
              <a:t>Email</a:t>
            </a:r>
            <a:r>
              <a:rPr lang="pt-BR" sz="1333" dirty="0">
                <a:solidFill>
                  <a:srgbClr val="002060"/>
                </a:solidFill>
                <a:latin typeface="Arial Black" panose="020B0A04020102020204" pitchFamily="34" charset="0"/>
                <a:cs typeface="Aharoni" panose="02010803020104030203" pitchFamily="2" charset="-79"/>
              </a:rPr>
              <a:t>: toninhovendramini@gmail.com</a:t>
            </a:r>
          </a:p>
        </p:txBody>
      </p:sp>
    </p:spTree>
    <p:extLst>
      <p:ext uri="{BB962C8B-B14F-4D97-AF65-F5344CB8AC3E}">
        <p14:creationId xmlns:p14="http://schemas.microsoft.com/office/powerpoint/2010/main" val="2645314778"/>
      </p:ext>
    </p:extLst>
  </p:cSld>
  <p:clrMapOvr>
    <a:masterClrMapping/>
  </p:clrMapOvr>
  <mc:AlternateContent xmlns:mc="http://schemas.openxmlformats.org/markup-compatibility/2006">
    <mc:Choice xmlns:p14="http://schemas.microsoft.com/office/powerpoint/2010/main" Requires="p14">
      <p:transition spd="slow" p14:dur="6000" advClick="0" advTm="100000">
        <p14:ferris dir="l"/>
        <p:sndAc>
          <p:stSnd loop="1">
            <p:snd r:embed="rId3" name="Paul Mauriat - My Sweet Lord.wav"/>
          </p:stSnd>
        </p:sndAc>
      </p:transition>
    </mc:Choice>
    <mc:Fallback>
      <p:transition spd="slow" advClick="0" advTm="100000">
        <p:fade/>
        <p:sndAc>
          <p:stSnd loop="1">
            <p:snd r:embed="rId3" name="Paul Mauriat - My Sweet Lord.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afterEffect">
                                  <p:stCondLst>
                                    <p:cond delay="0"/>
                                  </p:stCondLst>
                                  <p:childTnLst>
                                    <p:anim calcmode="lin" valueType="num">
                                      <p:cBhvr>
                                        <p:cTn id="6" dur="4000"/>
                                        <p:tgtEl>
                                          <p:spTgt spid="11"/>
                                        </p:tgtEl>
                                        <p:attrNameLst>
                                          <p:attrName>ppt_w</p:attrName>
                                        </p:attrNameLst>
                                      </p:cBhvr>
                                      <p:tavLst>
                                        <p:tav tm="0">
                                          <p:val>
                                            <p:strVal val="ppt_w"/>
                                          </p:val>
                                        </p:tav>
                                        <p:tav tm="100000">
                                          <p:val>
                                            <p:fltVal val="0"/>
                                          </p:val>
                                        </p:tav>
                                      </p:tavLst>
                                    </p:anim>
                                    <p:anim calcmode="lin" valueType="num">
                                      <p:cBhvr>
                                        <p:cTn id="7" dur="4000"/>
                                        <p:tgtEl>
                                          <p:spTgt spid="11"/>
                                        </p:tgtEl>
                                        <p:attrNameLst>
                                          <p:attrName>ppt_h</p:attrName>
                                        </p:attrNameLst>
                                      </p:cBhvr>
                                      <p:tavLst>
                                        <p:tav tm="0">
                                          <p:val>
                                            <p:strVal val="ppt_h"/>
                                          </p:val>
                                        </p:tav>
                                        <p:tav tm="100000">
                                          <p:val>
                                            <p:fltVal val="0"/>
                                          </p:val>
                                        </p:tav>
                                      </p:tavLst>
                                    </p:anim>
                                    <p:animEffect transition="out" filter="fade">
                                      <p:cBhvr>
                                        <p:cTn id="8" dur="4000"/>
                                        <p:tgtEl>
                                          <p:spTgt spid="11"/>
                                        </p:tgtEl>
                                      </p:cBhvr>
                                    </p:animEffect>
                                    <p:set>
                                      <p:cBhvr>
                                        <p:cTn id="9" dur="1" fill="hold">
                                          <p:stCondLst>
                                            <p:cond delay="3999"/>
                                          </p:stCondLst>
                                        </p:cTn>
                                        <p:tgtEl>
                                          <p:spTgt spid="11"/>
                                        </p:tgtEl>
                                        <p:attrNameLst>
                                          <p:attrName>style.visibility</p:attrName>
                                        </p:attrNameLst>
                                      </p:cBhvr>
                                      <p:to>
                                        <p:strVal val="hidden"/>
                                      </p:to>
                                    </p:set>
                                  </p:childTnLst>
                                </p:cTn>
                              </p:par>
                            </p:childTnLst>
                          </p:cTn>
                        </p:par>
                        <p:par>
                          <p:cTn id="10" fill="hold">
                            <p:stCondLst>
                              <p:cond delay="4000"/>
                            </p:stCondLst>
                            <p:childTnLst>
                              <p:par>
                                <p:cTn id="11" presetID="2" presetClass="entr" presetSubtype="9"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4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4" dur="40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par>
                          <p:cTn id="15" fill="hold">
                            <p:stCondLst>
                              <p:cond delay="8000"/>
                            </p:stCondLst>
                            <p:childTnLst>
                              <p:par>
                                <p:cTn id="16" presetID="2" presetClass="entr" presetSubtype="9" fill="hold" nodeType="after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additive="base">
                                        <p:cTn id="18" dur="4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9" dur="4000" fill="hold"/>
                                        <p:tgtEl>
                                          <p:spTgt spid="2">
                                            <p:txEl>
                                              <p:pRg st="1" end="1"/>
                                            </p:txEl>
                                          </p:spTgt>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4000" fill="hold"/>
                                        <p:tgtEl>
                                          <p:spTgt spid="25"/>
                                        </p:tgtEl>
                                        <p:attrNameLst>
                                          <p:attrName>ppt_x</p:attrName>
                                        </p:attrNameLst>
                                      </p:cBhvr>
                                      <p:tavLst>
                                        <p:tav tm="0">
                                          <p:val>
                                            <p:strVal val="#ppt_x"/>
                                          </p:val>
                                        </p:tav>
                                        <p:tav tm="100000">
                                          <p:val>
                                            <p:strVal val="#ppt_x"/>
                                          </p:val>
                                        </p:tav>
                                      </p:tavLst>
                                    </p:anim>
                                    <p:anim calcmode="lin" valueType="num">
                                      <p:cBhvr additive="base">
                                        <p:cTn id="23" dur="4000" fill="hold"/>
                                        <p:tgtEl>
                                          <p:spTgt spid="25"/>
                                        </p:tgtEl>
                                        <p:attrNameLst>
                                          <p:attrName>ppt_y</p:attrName>
                                        </p:attrNameLst>
                                      </p:cBhvr>
                                      <p:tavLst>
                                        <p:tav tm="0">
                                          <p:val>
                                            <p:strVal val="1+#ppt_h/2"/>
                                          </p:val>
                                        </p:tav>
                                        <p:tav tm="100000">
                                          <p:val>
                                            <p:strVal val="#ppt_y"/>
                                          </p:val>
                                        </p:tav>
                                      </p:tavLst>
                                    </p:anim>
                                  </p:childTnLst>
                                </p:cTn>
                              </p:par>
                            </p:childTnLst>
                          </p:cTn>
                        </p:par>
                        <p:par>
                          <p:cTn id="24" fill="hold">
                            <p:stCondLst>
                              <p:cond delay="12000"/>
                            </p:stCondLst>
                            <p:childTnLst>
                              <p:par>
                                <p:cTn id="25" presetID="22" presetClass="entr" presetSubtype="8" fill="hold" nodeType="after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animEffect transition="in" filter="wipe(left)">
                                      <p:cBhvr>
                                        <p:cTn id="27" dur="4000"/>
                                        <p:tgtEl>
                                          <p:spTgt spid="2">
                                            <p:txEl>
                                              <p:pRg st="2" end="2"/>
                                            </p:txEl>
                                          </p:spTgt>
                                        </p:tgtEl>
                                      </p:cBhvr>
                                    </p:animEffect>
                                  </p:childTnLst>
                                </p:cTn>
                              </p:par>
                            </p:childTnLst>
                          </p:cTn>
                        </p:par>
                        <p:par>
                          <p:cTn id="28" fill="hold">
                            <p:stCondLst>
                              <p:cond delay="16000"/>
                            </p:stCondLst>
                            <p:childTnLst>
                              <p:par>
                                <p:cTn id="29" presetID="22" presetClass="entr" presetSubtype="8" fill="hold" nodeType="after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Effect transition="in" filter="wipe(left)">
                                      <p:cBhvr>
                                        <p:cTn id="31" dur="4000"/>
                                        <p:tgtEl>
                                          <p:spTgt spid="2">
                                            <p:txEl>
                                              <p:pRg st="3" end="3"/>
                                            </p:txEl>
                                          </p:spTgt>
                                        </p:tgtEl>
                                      </p:cBhvr>
                                    </p:animEffect>
                                  </p:childTnLst>
                                </p:cTn>
                              </p:par>
                            </p:childTnLst>
                          </p:cTn>
                        </p:par>
                        <p:par>
                          <p:cTn id="32" fill="hold">
                            <p:stCondLst>
                              <p:cond delay="20000"/>
                            </p:stCondLst>
                            <p:childTnLst>
                              <p:par>
                                <p:cTn id="33" presetID="22" presetClass="entr" presetSubtype="8" fill="hold" nodeType="after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wipe(left)">
                                      <p:cBhvr>
                                        <p:cTn id="35" dur="4000"/>
                                        <p:tgtEl>
                                          <p:spTgt spid="2">
                                            <p:txEl>
                                              <p:pRg st="4" end="4"/>
                                            </p:txEl>
                                          </p:spTgt>
                                        </p:tgtEl>
                                      </p:cBhvr>
                                    </p:animEffect>
                                  </p:childTnLst>
                                </p:cTn>
                              </p:par>
                            </p:childTnLst>
                          </p:cTn>
                        </p:par>
                        <p:par>
                          <p:cTn id="36" fill="hold">
                            <p:stCondLst>
                              <p:cond delay="24000"/>
                            </p:stCondLst>
                            <p:childTnLst>
                              <p:par>
                                <p:cTn id="37" presetID="22" presetClass="entr" presetSubtype="8" fill="hold" nodeType="afterEffect">
                                  <p:stCondLst>
                                    <p:cond delay="0"/>
                                  </p:stCondLst>
                                  <p:childTnLst>
                                    <p:set>
                                      <p:cBhvr>
                                        <p:cTn id="38" dur="1" fill="hold">
                                          <p:stCondLst>
                                            <p:cond delay="0"/>
                                          </p:stCondLst>
                                        </p:cTn>
                                        <p:tgtEl>
                                          <p:spTgt spid="2">
                                            <p:txEl>
                                              <p:pRg st="5" end="5"/>
                                            </p:txEl>
                                          </p:spTgt>
                                        </p:tgtEl>
                                        <p:attrNameLst>
                                          <p:attrName>style.visibility</p:attrName>
                                        </p:attrNameLst>
                                      </p:cBhvr>
                                      <p:to>
                                        <p:strVal val="visible"/>
                                      </p:to>
                                    </p:set>
                                    <p:animEffect transition="in" filter="wipe(left)">
                                      <p:cBhvr>
                                        <p:cTn id="39" dur="4000"/>
                                        <p:tgtEl>
                                          <p:spTgt spid="2">
                                            <p:txEl>
                                              <p:pRg st="5" end="5"/>
                                            </p:txEl>
                                          </p:spTgt>
                                        </p:tgtEl>
                                      </p:cBhvr>
                                    </p:animEffect>
                                  </p:childTnLst>
                                </p:cTn>
                              </p:par>
                            </p:childTnLst>
                          </p:cTn>
                        </p:par>
                        <p:par>
                          <p:cTn id="40" fill="hold">
                            <p:stCondLst>
                              <p:cond delay="28000"/>
                            </p:stCondLst>
                            <p:childTnLst>
                              <p:par>
                                <p:cTn id="41" presetID="22" presetClass="entr" presetSubtype="8" fill="hold" nodeType="after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Effect transition="in" filter="wipe(left)">
                                      <p:cBhvr>
                                        <p:cTn id="43" dur="4000"/>
                                        <p:tgtEl>
                                          <p:spTgt spid="2">
                                            <p:txEl>
                                              <p:pRg st="6" end="6"/>
                                            </p:txEl>
                                          </p:spTgt>
                                        </p:tgtEl>
                                      </p:cBhvr>
                                    </p:animEffect>
                                  </p:childTnLst>
                                </p:cTn>
                              </p:par>
                            </p:childTnLst>
                          </p:cTn>
                        </p:par>
                        <p:par>
                          <p:cTn id="44" fill="hold">
                            <p:stCondLst>
                              <p:cond delay="32000"/>
                            </p:stCondLst>
                            <p:childTnLst>
                              <p:par>
                                <p:cTn id="45" presetID="22" presetClass="entr" presetSubtype="8" fill="hold" nodeType="after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Effect transition="in" filter="wipe(left)">
                                      <p:cBhvr>
                                        <p:cTn id="47" dur="4000"/>
                                        <p:tgtEl>
                                          <p:spTgt spid="2">
                                            <p:txEl>
                                              <p:pRg st="7" end="7"/>
                                            </p:txEl>
                                          </p:spTgt>
                                        </p:tgtEl>
                                      </p:cBhvr>
                                    </p:animEffect>
                                  </p:childTnLst>
                                </p:cTn>
                              </p:par>
                            </p:childTnLst>
                          </p:cTn>
                        </p:par>
                        <p:par>
                          <p:cTn id="48" fill="hold">
                            <p:stCondLst>
                              <p:cond delay="36000"/>
                            </p:stCondLst>
                            <p:childTnLst>
                              <p:par>
                                <p:cTn id="49" presetID="53" presetClass="entr" presetSubtype="16" fill="hold" grpId="0" nodeType="afterEffect">
                                  <p:stCondLst>
                                    <p:cond delay="0"/>
                                  </p:stCondLst>
                                  <p:childTnLst>
                                    <p:set>
                                      <p:cBhvr>
                                        <p:cTn id="50" dur="1" fill="hold">
                                          <p:stCondLst>
                                            <p:cond delay="0"/>
                                          </p:stCondLst>
                                        </p:cTn>
                                        <p:tgtEl>
                                          <p:spTgt spid="3"/>
                                        </p:tgtEl>
                                        <p:attrNameLst>
                                          <p:attrName>style.visibility</p:attrName>
                                        </p:attrNameLst>
                                      </p:cBhvr>
                                      <p:to>
                                        <p:strVal val="visible"/>
                                      </p:to>
                                    </p:set>
                                    <p:anim calcmode="lin" valueType="num">
                                      <p:cBhvr>
                                        <p:cTn id="51" dur="4000" fill="hold"/>
                                        <p:tgtEl>
                                          <p:spTgt spid="3"/>
                                        </p:tgtEl>
                                        <p:attrNameLst>
                                          <p:attrName>ppt_w</p:attrName>
                                        </p:attrNameLst>
                                      </p:cBhvr>
                                      <p:tavLst>
                                        <p:tav tm="0">
                                          <p:val>
                                            <p:fltVal val="0"/>
                                          </p:val>
                                        </p:tav>
                                        <p:tav tm="100000">
                                          <p:val>
                                            <p:strVal val="#ppt_w"/>
                                          </p:val>
                                        </p:tav>
                                      </p:tavLst>
                                    </p:anim>
                                    <p:anim calcmode="lin" valueType="num">
                                      <p:cBhvr>
                                        <p:cTn id="52" dur="4000" fill="hold"/>
                                        <p:tgtEl>
                                          <p:spTgt spid="3"/>
                                        </p:tgtEl>
                                        <p:attrNameLst>
                                          <p:attrName>ppt_h</p:attrName>
                                        </p:attrNameLst>
                                      </p:cBhvr>
                                      <p:tavLst>
                                        <p:tav tm="0">
                                          <p:val>
                                            <p:fltVal val="0"/>
                                          </p:val>
                                        </p:tav>
                                        <p:tav tm="100000">
                                          <p:val>
                                            <p:strVal val="#ppt_h"/>
                                          </p:val>
                                        </p:tav>
                                      </p:tavLst>
                                    </p:anim>
                                    <p:animEffect transition="in" filter="fade">
                                      <p:cBhvr>
                                        <p:cTn id="53"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MURO DAS LAMENTAÇÕES 2">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Ápice">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Escritório Clássico">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apa Dura">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3.xml><?xml version="1.0" encoding="utf-8"?>
<a:theme xmlns:a="http://schemas.openxmlformats.org/drawingml/2006/main" name="1_Ápice">
  <a:themeElements>
    <a:clrScheme name="Ápice">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Ápice">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4.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MURO DAS LAMENTAÇÕES DE JERUSALEM</Template>
  <TotalTime>187</TotalTime>
  <Words>802</Words>
  <Application>Microsoft Office PowerPoint</Application>
  <PresentationFormat>Widescreen</PresentationFormat>
  <Paragraphs>41</Paragraphs>
  <Slides>16</Slides>
  <Notes>2</Notes>
  <HiddenSlides>0</HiddenSlides>
  <MMClips>0</MMClips>
  <ScaleCrop>false</ScaleCrop>
  <HeadingPairs>
    <vt:vector size="6" baseType="variant">
      <vt:variant>
        <vt:lpstr>Fontes usadas</vt:lpstr>
      </vt:variant>
      <vt:variant>
        <vt:i4>19</vt:i4>
      </vt:variant>
      <vt:variant>
        <vt:lpstr>Tema</vt:lpstr>
      </vt:variant>
      <vt:variant>
        <vt:i4>4</vt:i4>
      </vt:variant>
      <vt:variant>
        <vt:lpstr>Títulos de slides</vt:lpstr>
      </vt:variant>
      <vt:variant>
        <vt:i4>16</vt:i4>
      </vt:variant>
    </vt:vector>
  </HeadingPairs>
  <TitlesOfParts>
    <vt:vector size="39" baseType="lpstr">
      <vt:lpstr>Aharoni</vt:lpstr>
      <vt:lpstr>Arial</vt:lpstr>
      <vt:lpstr>Arial Black</vt:lpstr>
      <vt:lpstr>Book Antiqua</vt:lpstr>
      <vt:lpstr>Britannic Bold</vt:lpstr>
      <vt:lpstr>Calibri</vt:lpstr>
      <vt:lpstr>Calisto MT</vt:lpstr>
      <vt:lpstr>Cambria</vt:lpstr>
      <vt:lpstr>David</vt:lpstr>
      <vt:lpstr>Freestyle Script</vt:lpstr>
      <vt:lpstr>Gill Sans MT</vt:lpstr>
      <vt:lpstr>Kristen ITC</vt:lpstr>
      <vt:lpstr>Lucida Handwriting</vt:lpstr>
      <vt:lpstr>Lucida Sans</vt:lpstr>
      <vt:lpstr>Maiandra GD</vt:lpstr>
      <vt:lpstr>Times New Roman</vt:lpstr>
      <vt:lpstr>Wingdings</vt:lpstr>
      <vt:lpstr>Wingdings 2</vt:lpstr>
      <vt:lpstr>Wingdings 3</vt:lpstr>
      <vt:lpstr>MURO DAS LAMENTAÇÕES 2</vt:lpstr>
      <vt:lpstr>Ápice</vt:lpstr>
      <vt:lpstr>1_Ápice</vt:lpstr>
      <vt:lpstr>1_Viagem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Windows User</dc:creator>
  <cp:lastModifiedBy>Windows User</cp:lastModifiedBy>
  <cp:revision>27</cp:revision>
  <dcterms:created xsi:type="dcterms:W3CDTF">2016-07-29T17:08:13Z</dcterms:created>
  <dcterms:modified xsi:type="dcterms:W3CDTF">2016-07-29T20:28:25Z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