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720" r:id="rId2"/>
  </p:sldMasterIdLst>
  <p:notesMasterIdLst>
    <p:notesMasterId r:id="rId11"/>
  </p:notesMasterIdLst>
  <p:sldIdLst>
    <p:sldId id="306" r:id="rId3"/>
    <p:sldId id="296" r:id="rId4"/>
    <p:sldId id="298" r:id="rId5"/>
    <p:sldId id="299" r:id="rId6"/>
    <p:sldId id="304" r:id="rId7"/>
    <p:sldId id="309" r:id="rId8"/>
    <p:sldId id="303" r:id="rId9"/>
    <p:sldId id="307" r:id="rId10"/>
  </p:sldIdLst>
  <p:sldSz cx="9144000" cy="5143500" type="screen16x9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6335B"/>
    <a:srgbClr val="660066"/>
    <a:srgbClr val="CC00CC"/>
    <a:srgbClr val="F0FA8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0045" autoAdjust="0"/>
  </p:normalViewPr>
  <p:slideViewPr>
    <p:cSldViewPr>
      <p:cViewPr varScale="1">
        <p:scale>
          <a:sx n="114" d="100"/>
          <a:sy n="114" d="100"/>
        </p:scale>
        <p:origin x="590" y="8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E34A7A7-5458-4D56-81F5-8977273643A0}" type="datetimeFigureOut">
              <a:rPr lang="pt-BR" smtClean="0"/>
              <a:pPr/>
              <a:t>05/04/2021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92AE93-AADD-4FF4-9898-82C5C66825AB}" type="slidenum">
              <a:rPr lang="pt-BR" smtClean="0"/>
              <a:pPr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7672558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t-BR"/>
              <a:t>Clique para editar o estilo do subtítulo Mestre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69E1CE-1D76-42BF-B747-37605742564C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8010996"/>
      </p:ext>
    </p:extLst>
  </p:cSld>
  <p:clrMapOvr>
    <a:masterClrMapping/>
  </p:clrMapOvr>
  <p:transition spd="med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4569AE-4570-473D-AD7F-E8F7A64A9E65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2365215"/>
      </p:ext>
    </p:extLst>
  </p:cSld>
  <p:clrMapOvr>
    <a:masterClrMapping/>
  </p:clrMapOvr>
  <p:transition spd="med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título Mestre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D8DCE1-4889-49F4-AD0F-4664CD2E0F80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1412319"/>
      </p:ext>
    </p:extLst>
  </p:cSld>
  <p:clrMapOvr>
    <a:masterClrMapping/>
  </p:clrMapOvr>
  <p:transition spd="med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BB38C4-6D5D-4493-8EA9-6C3633981DCB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0746951"/>
      </p:ext>
    </p:extLst>
  </p:cSld>
  <p:clrMapOvr>
    <a:masterClrMapping/>
  </p:clrMapOvr>
  <p:transition spd="med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título Mestre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C630A9-103B-4A28-805D-5B92D3F0F921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1901331"/>
      </p:ext>
    </p:extLst>
  </p:cSld>
  <p:clrMapOvr>
    <a:masterClrMapping/>
  </p:clrMapOvr>
  <p:transition spd="med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D7B772-004C-4274-9218-18EADC9686BA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3911686"/>
      </p:ext>
    </p:extLst>
  </p:cSld>
  <p:clrMapOvr>
    <a:masterClrMapping/>
  </p:clrMapOvr>
  <p:transition spd="med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D7AED0-4C71-4329-97DC-A12E301F178F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0251332"/>
      </p:ext>
    </p:extLst>
  </p:cSld>
  <p:clrMapOvr>
    <a:masterClrMapping/>
  </p:clrMapOvr>
  <p:transition spd="med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3025C2-932E-4385-97B2-E6CA799B47EA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1129252"/>
      </p:ext>
    </p:extLst>
  </p:cSld>
  <p:clrMapOvr>
    <a:masterClrMapping/>
  </p:clrMapOvr>
  <p:transition spd="med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/>
              <a:t>Clique no ícone para adicionar uma imagem</a:t>
            </a:r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AAD252-D282-4038-87EB-A2E494893D7F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4417554"/>
      </p:ext>
    </p:extLst>
  </p:cSld>
  <p:clrMapOvr>
    <a:masterClrMapping/>
  </p:clrMapOvr>
  <p:transition spd="med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E5433C-9A71-4111-AE36-1CDCAF18096C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1340352"/>
      </p:ext>
    </p:extLst>
  </p:cSld>
  <p:clrMapOvr>
    <a:masterClrMapping/>
  </p:clrMapOvr>
  <p:transition spd="med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93E567-CF9E-4C0D-A7A0-2629BBBBBE8E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2828154"/>
      </p:ext>
    </p:extLst>
  </p:cSld>
  <p:clrMapOvr>
    <a:masterClrMapping/>
  </p:clrMapOvr>
  <p:transition spd="med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980902" y="950797"/>
            <a:ext cx="7182197" cy="3230963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085851" y="1058711"/>
            <a:ext cx="6972300" cy="3026078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3851910" y="950798"/>
            <a:ext cx="1440180" cy="54864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4" name="Group 3"/>
          <p:cNvGrpSpPr/>
          <p:nvPr/>
        </p:nvGrpSpPr>
        <p:grpSpPr>
          <a:xfrm>
            <a:off x="3937635" y="950798"/>
            <a:ext cx="1268730" cy="483971"/>
            <a:chOff x="5318306" y="1386268"/>
            <a:chExt cx="1567331" cy="645295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71281" y="1568447"/>
            <a:ext cx="6801440" cy="1943100"/>
          </a:xfrm>
        </p:spPr>
        <p:txBody>
          <a:bodyPr tIns="45720" bIns="45720" anchor="ctr">
            <a:noAutofit/>
          </a:bodyPr>
          <a:lstStyle>
            <a:lvl1pPr algn="ctr">
              <a:lnSpc>
                <a:spcPct val="83000"/>
              </a:lnSpc>
              <a:defRPr lang="en-US" sz="5400" b="0" kern="1200" cap="all" spc="-75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71575" y="3511547"/>
            <a:ext cx="6803136" cy="3429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200" spc="60" baseline="0">
                <a:solidFill>
                  <a:schemeClr val="tx1"/>
                </a:solidFill>
              </a:defRPr>
            </a:lvl1pPr>
            <a:lvl2pPr marL="342900" indent="0" algn="ctr">
              <a:buNone/>
              <a:defRPr sz="1200"/>
            </a:lvl2pPr>
            <a:lvl3pPr marL="685800" indent="0" algn="ctr">
              <a:buNone/>
              <a:defRPr sz="120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3989070" y="1005942"/>
            <a:ext cx="1165860" cy="395410"/>
          </a:xfrm>
        </p:spPr>
        <p:txBody>
          <a:bodyPr/>
          <a:lstStyle>
            <a:lvl1pPr algn="ctr">
              <a:defRPr sz="975" spc="0" baseline="0">
                <a:solidFill>
                  <a:schemeClr val="tx1"/>
                </a:solidFill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090422" y="3908295"/>
            <a:ext cx="4429125" cy="171450"/>
          </a:xfrm>
        </p:spPr>
        <p:txBody>
          <a:bodyPr/>
          <a:lstStyle>
            <a:lvl1pPr algn="l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6455190" y="3909060"/>
            <a:ext cx="1583911" cy="17145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98894246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49472315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3" name="Rectangle 22"/>
          <p:cNvSpPr/>
          <p:nvPr/>
        </p:nvSpPr>
        <p:spPr>
          <a:xfrm>
            <a:off x="980902" y="950797"/>
            <a:ext cx="7182197" cy="3230963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085850" y="1058711"/>
            <a:ext cx="6972300" cy="3026078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3851910" y="950798"/>
            <a:ext cx="1440180" cy="54864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31" name="Group 30"/>
          <p:cNvGrpSpPr/>
          <p:nvPr/>
        </p:nvGrpSpPr>
        <p:grpSpPr>
          <a:xfrm>
            <a:off x="3937635" y="950798"/>
            <a:ext cx="1268730" cy="483971"/>
            <a:chOff x="5318306" y="1386268"/>
            <a:chExt cx="1567331" cy="645295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2717" y="1570732"/>
            <a:ext cx="6803136" cy="1940814"/>
          </a:xfrm>
        </p:spPr>
        <p:txBody>
          <a:bodyPr anchor="ctr">
            <a:noAutofit/>
          </a:bodyPr>
          <a:lstStyle>
            <a:lvl1pPr algn="ctr">
              <a:lnSpc>
                <a:spcPct val="83000"/>
              </a:lnSpc>
              <a:defRPr lang="en-US" sz="5400" kern="1200" cap="all" spc="-75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2718" y="3511547"/>
            <a:ext cx="6803136" cy="342900"/>
          </a:xfrm>
        </p:spPr>
        <p:txBody>
          <a:bodyPr anchor="t">
            <a:normAutofit/>
          </a:bodyPr>
          <a:lstStyle>
            <a:lvl1pPr marL="0" indent="0" algn="ctr">
              <a:buNone/>
              <a:defRPr sz="1200">
                <a:solidFill>
                  <a:schemeClr val="tx1"/>
                </a:solidFill>
                <a:effectLst/>
              </a:defRPr>
            </a:lvl1pPr>
            <a:lvl2pPr marL="3429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91356" y="1008377"/>
            <a:ext cx="1165860" cy="397764"/>
          </a:xfrm>
        </p:spPr>
        <p:txBody>
          <a:bodyPr/>
          <a:lstStyle>
            <a:lvl1pPr algn="ctr">
              <a:defRPr lang="en-US" sz="975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05/04/2021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090165" y="3908295"/>
            <a:ext cx="4430268" cy="171450"/>
          </a:xfrm>
        </p:spPr>
        <p:txBody>
          <a:bodyPr/>
          <a:lstStyle>
            <a:lvl1pPr algn="l">
              <a:defRPr/>
            </a:lvl1pPr>
          </a:lstStyle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3378" y="3908295"/>
            <a:ext cx="1584198" cy="171450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18190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00100" y="1577340"/>
            <a:ext cx="3566160" cy="2811780"/>
          </a:xfrm>
        </p:spPr>
        <p:txBody>
          <a:bodyPr/>
          <a:lstStyle>
            <a:lvl1pPr>
              <a:defRPr sz="1350"/>
            </a:lvl1pPr>
            <a:lvl2pPr>
              <a:defRPr sz="120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77740" y="1577340"/>
            <a:ext cx="3566160" cy="2811780"/>
          </a:xfrm>
        </p:spPr>
        <p:txBody>
          <a:bodyPr/>
          <a:lstStyle>
            <a:lvl1pPr>
              <a:defRPr sz="1350"/>
            </a:lvl1pPr>
            <a:lvl2pPr>
              <a:defRPr sz="120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05/04/2021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841751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02386" y="1555751"/>
            <a:ext cx="3566160" cy="48006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425" b="0">
                <a:solidFill>
                  <a:schemeClr val="tx2"/>
                </a:solidFill>
                <a:latin typeface="+mn-lt"/>
              </a:defRPr>
            </a:lvl1pPr>
            <a:lvl2pPr marL="342900" indent="0">
              <a:buNone/>
              <a:defRPr sz="1425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02386" y="2066924"/>
            <a:ext cx="3566160" cy="2400300"/>
          </a:xfrm>
        </p:spPr>
        <p:txBody>
          <a:bodyPr/>
          <a:lstStyle>
            <a:lvl1pPr>
              <a:defRPr sz="1350"/>
            </a:lvl1pPr>
            <a:lvl2pPr>
              <a:defRPr sz="120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80026" y="1555751"/>
            <a:ext cx="3566160" cy="48006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425" b="0">
                <a:solidFill>
                  <a:schemeClr val="tx2"/>
                </a:solidFill>
              </a:defRPr>
            </a:lvl1pPr>
            <a:lvl2pPr marL="342900" indent="0">
              <a:buNone/>
              <a:defRPr sz="1425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80026" y="2067436"/>
            <a:ext cx="3566160" cy="2400300"/>
          </a:xfrm>
        </p:spPr>
        <p:txBody>
          <a:bodyPr/>
          <a:lstStyle>
            <a:lvl1pPr>
              <a:defRPr sz="1350"/>
            </a:lvl1pPr>
            <a:lvl2pPr>
              <a:defRPr sz="120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05/04/2021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96461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80252397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05/04/2021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779460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184147" y="178308"/>
            <a:ext cx="6398514" cy="4786884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6765290" y="178308"/>
            <a:ext cx="2194560" cy="47868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72300" y="455544"/>
            <a:ext cx="1823085" cy="1234440"/>
          </a:xfrm>
        </p:spPr>
        <p:txBody>
          <a:bodyPr anchor="b"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100" b="0" kern="1200" cap="none" spc="0" baseline="0" dirty="0">
                <a:solidFill>
                  <a:srgbClr val="FFFFFF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4350" y="457200"/>
            <a:ext cx="5829300" cy="4000500"/>
          </a:xfrm>
        </p:spPr>
        <p:txBody>
          <a:bodyPr/>
          <a:lstStyle>
            <a:lvl1pPr>
              <a:defRPr sz="1350"/>
            </a:lvl1pPr>
            <a:lvl2pPr>
              <a:defRPr sz="120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72300" y="1714500"/>
            <a:ext cx="1823085" cy="26289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600"/>
              </a:spcBef>
              <a:buNone/>
              <a:defRPr sz="1050">
                <a:solidFill>
                  <a:srgbClr val="FFFFFF"/>
                </a:solidFill>
              </a:defRPr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05/04/2021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r">
              <a:defRPr/>
            </a:lvl1pPr>
          </a:lstStyle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7795258" y="4667252"/>
            <a:ext cx="1097280" cy="20574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6868160" y="281178"/>
            <a:ext cx="1988820" cy="4581144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25008184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6765290" y="178308"/>
            <a:ext cx="2194560" cy="47868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72300" y="452628"/>
            <a:ext cx="1824228" cy="1234440"/>
          </a:xfrm>
        </p:spPr>
        <p:txBody>
          <a:bodyPr anchor="b">
            <a:noAutofit/>
          </a:bodyPr>
          <a:lstStyle>
            <a:lvl1pPr algn="l">
              <a:defRPr sz="2100" b="0">
                <a:solidFill>
                  <a:srgbClr val="FFFFFF"/>
                </a:solidFill>
                <a:latin typeface="+mj-lt"/>
              </a:defRPr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71449" y="178308"/>
            <a:ext cx="6398514" cy="4786884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dirty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72300" y="1714500"/>
            <a:ext cx="1824228" cy="2626614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600"/>
              </a:spcBef>
              <a:buNone/>
              <a:defRPr sz="1050">
                <a:solidFill>
                  <a:srgbClr val="FFFFFF"/>
                </a:solidFill>
              </a:defRPr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05/04/2021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0" algn="r" defTabSz="685800" rtl="0" eaLnBrk="1" latinLnBrk="0" hangingPunct="1">
              <a:defRPr lang="en-US" sz="750" kern="1200" dirty="0"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797546" y="4670298"/>
            <a:ext cx="1097280" cy="20574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6868160" y="281178"/>
            <a:ext cx="1988820" cy="4581144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05533595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35604237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43700" y="571500"/>
            <a:ext cx="1771650" cy="3943350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571500"/>
            <a:ext cx="6057900" cy="3943350"/>
          </a:xfrm>
        </p:spPr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2890936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path path="rect">
            <a:fillToRect t="100000" r="100000"/>
          </a:path>
          <a:tileRect l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pt-BR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pt-BR"/>
              <a:t>Haga clic para modificar el estilo de texto del patrón</a:t>
            </a:r>
          </a:p>
          <a:p>
            <a:pPr lvl="1"/>
            <a:r>
              <a:rPr lang="es-ES" altLang="pt-BR"/>
              <a:t>Segundo nivel</a:t>
            </a:r>
          </a:p>
          <a:p>
            <a:pPr lvl="2"/>
            <a:r>
              <a:rPr lang="es-ES" altLang="pt-BR"/>
              <a:t>Tercer nivel</a:t>
            </a:r>
          </a:p>
          <a:p>
            <a:pPr lvl="3"/>
            <a:r>
              <a:rPr lang="es-ES" altLang="pt-BR"/>
              <a:t>Cuarto nivel</a:t>
            </a:r>
          </a:p>
          <a:p>
            <a:pPr lvl="4"/>
            <a:r>
              <a:rPr lang="es-ES" altLang="pt-BR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000778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>
    <p:fad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ＭＳ Ｐゴシック" charset="-128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charset="-128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ＭＳ Ｐゴシック" charset="-128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ＭＳ Ｐゴシック" charset="-128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charset="-128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6022" y="178308"/>
            <a:ext cx="8791956" cy="4786884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00100" y="481946"/>
            <a:ext cx="7543800" cy="10287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00100" y="1577340"/>
            <a:ext cx="7543800" cy="29489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05740" y="4730754"/>
            <a:ext cx="2057400" cy="20574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75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617470" y="4730754"/>
            <a:ext cx="3909060" cy="20574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75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52410" y="4730754"/>
            <a:ext cx="1097280" cy="20574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75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4327884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lang="en-US" sz="360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37160" indent="-137160" algn="l" defTabSz="685800" rtl="0" eaLnBrk="1" latinLnBrk="0" hangingPunct="1">
        <a:lnSpc>
          <a:spcPct val="100000"/>
        </a:lnSpc>
        <a:spcBef>
          <a:spcPts val="675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indent="-137160" algn="l" defTabSz="685800" rtl="0" eaLnBrk="1" latinLnBrk="0" hangingPunct="1">
        <a:lnSpc>
          <a:spcPct val="100000"/>
        </a:lnSpc>
        <a:spcBef>
          <a:spcPts val="375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200" kern="1200">
          <a:solidFill>
            <a:schemeClr val="tx1"/>
          </a:solidFill>
          <a:latin typeface="+mn-lt"/>
          <a:ea typeface="+mn-ea"/>
          <a:cs typeface="+mn-cs"/>
        </a:defRPr>
      </a:lvl2pPr>
      <a:lvl3pPr marL="548640" indent="-137160" algn="l" defTabSz="685800" rtl="0" eaLnBrk="1" latinLnBrk="0" hangingPunct="1">
        <a:lnSpc>
          <a:spcPct val="100000"/>
        </a:lnSpc>
        <a:spcBef>
          <a:spcPts val="375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050" kern="1200">
          <a:solidFill>
            <a:schemeClr val="tx1"/>
          </a:solidFill>
          <a:latin typeface="+mn-lt"/>
          <a:ea typeface="+mn-ea"/>
          <a:cs typeface="+mn-cs"/>
        </a:defRPr>
      </a:lvl3pPr>
      <a:lvl4pPr marL="754380" indent="-137160" algn="l" defTabSz="685800" rtl="0" eaLnBrk="1" latinLnBrk="0" hangingPunct="1">
        <a:lnSpc>
          <a:spcPct val="100000"/>
        </a:lnSpc>
        <a:spcBef>
          <a:spcPts val="375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050" kern="1200">
          <a:solidFill>
            <a:schemeClr val="tx1"/>
          </a:solidFill>
          <a:latin typeface="+mn-lt"/>
          <a:ea typeface="+mn-ea"/>
          <a:cs typeface="+mn-cs"/>
        </a:defRPr>
      </a:lvl4pPr>
      <a:lvl5pPr marL="960120" indent="-137160" algn="l" defTabSz="685800" rtl="0" eaLnBrk="1" latinLnBrk="0" hangingPunct="1">
        <a:lnSpc>
          <a:spcPct val="100000"/>
        </a:lnSpc>
        <a:spcBef>
          <a:spcPts val="375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050" kern="1200">
          <a:solidFill>
            <a:schemeClr val="tx1"/>
          </a:solidFill>
          <a:latin typeface="+mn-lt"/>
          <a:ea typeface="+mn-ea"/>
          <a:cs typeface="+mn-cs"/>
        </a:defRPr>
      </a:lvl5pPr>
      <a:lvl6pPr marL="1200000" indent="-171450" algn="l" defTabSz="685800" rtl="0" eaLnBrk="1" latinLnBrk="0" hangingPunct="1">
        <a:lnSpc>
          <a:spcPct val="100000"/>
        </a:lnSpc>
        <a:spcBef>
          <a:spcPts val="375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050" kern="1200">
          <a:solidFill>
            <a:schemeClr val="tx1"/>
          </a:solidFill>
          <a:latin typeface="+mn-lt"/>
          <a:ea typeface="+mn-ea"/>
          <a:cs typeface="+mn-cs"/>
        </a:defRPr>
      </a:lvl6pPr>
      <a:lvl7pPr marL="1425000" indent="-171450" algn="l" defTabSz="685800" rtl="0" eaLnBrk="1" latinLnBrk="0" hangingPunct="1">
        <a:lnSpc>
          <a:spcPct val="100000"/>
        </a:lnSpc>
        <a:spcBef>
          <a:spcPts val="375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050" kern="1200">
          <a:solidFill>
            <a:schemeClr val="tx1"/>
          </a:solidFill>
          <a:latin typeface="+mn-lt"/>
          <a:ea typeface="+mn-ea"/>
          <a:cs typeface="+mn-cs"/>
        </a:defRPr>
      </a:lvl7pPr>
      <a:lvl8pPr marL="1650000" indent="-171450" algn="l" defTabSz="685800" rtl="0" eaLnBrk="1" latinLnBrk="0" hangingPunct="1">
        <a:lnSpc>
          <a:spcPct val="100000"/>
        </a:lnSpc>
        <a:spcBef>
          <a:spcPts val="375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050" kern="1200">
          <a:solidFill>
            <a:schemeClr val="tx1"/>
          </a:solidFill>
          <a:latin typeface="+mn-lt"/>
          <a:ea typeface="+mn-ea"/>
          <a:cs typeface="+mn-cs"/>
        </a:defRPr>
      </a:lvl8pPr>
      <a:lvl9pPr marL="1875000" indent="-171450" algn="l" defTabSz="685800" rtl="0" eaLnBrk="1" latinLnBrk="0" hangingPunct="1">
        <a:lnSpc>
          <a:spcPct val="100000"/>
        </a:lnSpc>
        <a:spcBef>
          <a:spcPts val="375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0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.wav"/><Relationship Id="rId5" Type="http://schemas.openxmlformats.org/officeDocument/2006/relationships/image" Target="../media/image5.jpg"/><Relationship Id="rId4" Type="http://schemas.openxmlformats.org/officeDocument/2006/relationships/image" Target="../media/image4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7" Type="http://schemas.openxmlformats.org/officeDocument/2006/relationships/image" Target="../media/image10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9.jpg"/><Relationship Id="rId5" Type="http://schemas.openxmlformats.org/officeDocument/2006/relationships/image" Target="../media/image8.jpg"/><Relationship Id="rId4" Type="http://schemas.openxmlformats.org/officeDocument/2006/relationships/image" Target="../media/image7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7" Type="http://schemas.openxmlformats.org/officeDocument/2006/relationships/audio" Target="../media/audio2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g"/><Relationship Id="rId5" Type="http://schemas.openxmlformats.org/officeDocument/2006/relationships/image" Target="../media/image12.jpg"/><Relationship Id="rId4" Type="http://schemas.openxmlformats.org/officeDocument/2006/relationships/image" Target="../media/image4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g"/><Relationship Id="rId5" Type="http://schemas.openxmlformats.org/officeDocument/2006/relationships/image" Target="../media/image16.jpg"/><Relationship Id="rId4" Type="http://schemas.openxmlformats.org/officeDocument/2006/relationships/image" Target="../media/image15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jpg"/><Relationship Id="rId4" Type="http://schemas.openxmlformats.org/officeDocument/2006/relationships/image" Target="../media/image19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7" Type="http://schemas.openxmlformats.org/officeDocument/2006/relationships/image" Target="../media/image25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jpg"/><Relationship Id="rId5" Type="http://schemas.openxmlformats.org/officeDocument/2006/relationships/image" Target="../media/image23.jpg"/><Relationship Id="rId4" Type="http://schemas.openxmlformats.org/officeDocument/2006/relationships/image" Target="../media/image22.jp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audio" Target="../media/audio3.wav"/><Relationship Id="rId3" Type="http://schemas.openxmlformats.org/officeDocument/2006/relationships/image" Target="../media/image26.jpg"/><Relationship Id="rId7" Type="http://schemas.openxmlformats.org/officeDocument/2006/relationships/image" Target="../media/image29.jp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jpg"/><Relationship Id="rId5" Type="http://schemas.openxmlformats.org/officeDocument/2006/relationships/image" Target="../media/image27.jpg"/><Relationship Id="rId4" Type="http://schemas.openxmlformats.org/officeDocument/2006/relationships/image" Target="../media/image4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32.jpg"/><Relationship Id="rId5" Type="http://schemas.openxmlformats.org/officeDocument/2006/relationships/image" Target="../media/image31.png"/><Relationship Id="rId4" Type="http://schemas.openxmlformats.org/officeDocument/2006/relationships/hyperlink" Target="http://vendraminiletras.blogspot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</p:grpSpPr>
        <p:grpSp>
          <p:nvGrpSpPr>
            <p:cNvPr id="5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1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6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7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1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2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8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28575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sp>
        <p:nvSpPr>
          <p:cNvPr id="2" name="Retângulo 1"/>
          <p:cNvSpPr/>
          <p:nvPr/>
        </p:nvSpPr>
        <p:spPr>
          <a:xfrm>
            <a:off x="6012160" y="411510"/>
            <a:ext cx="2794355" cy="3416320"/>
          </a:xfrm>
          <a:prstGeom prst="rect">
            <a:avLst/>
          </a:prstGeom>
          <a:noFill/>
          <a:effectLst>
            <a:softEdge rad="31750"/>
          </a:effectLst>
          <a:scene3d>
            <a:camera prst="perspectiveContrastingLeftFacing"/>
            <a:lightRig rig="threePt" dir="t"/>
          </a:scene3d>
          <a:sp3d>
            <a:bevelT prst="convex"/>
          </a:sp3d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54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A </a:t>
            </a:r>
          </a:p>
          <a:p>
            <a:pPr algn="ctr"/>
            <a:r>
              <a:rPr lang="pt-BR" sz="54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FLOR</a:t>
            </a:r>
          </a:p>
          <a:p>
            <a:pPr algn="ctr"/>
            <a:r>
              <a:rPr lang="pt-BR" sz="54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 DA </a:t>
            </a:r>
          </a:p>
          <a:p>
            <a:pPr algn="ctr"/>
            <a:r>
              <a:rPr lang="pt-BR" sz="54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MANHÃ</a:t>
            </a: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352" y="98106"/>
            <a:ext cx="8877298" cy="4947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8224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Click="0" advTm="33000">
        <p:fade/>
        <p:sndAc>
          <p:stSnd loop="1">
            <p:snd r:embed="rId2" name="André Gagnon - When I Fall In Love.wav"/>
          </p:stSnd>
        </p:sndAc>
      </p:transition>
    </mc:Choice>
    <mc:Fallback xmlns="">
      <p:transition spd="slow" advClick="0" advTm="33000">
        <p:fade/>
        <p:sndAc>
          <p:stSnd loop="1">
            <p:snd r:embed="rId6" name="André Gagnon - When I Fall In Lov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3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42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2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25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4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2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8250"/>
                            </p:stCondLst>
                            <p:childTnLst>
                              <p:par>
                                <p:cTn id="19" presetID="31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42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2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2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" dur="42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24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2500"/>
                            </p:stCondLst>
                            <p:childTnLst>
                              <p:par>
                                <p:cTn id="26" presetID="31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425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25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25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0" dur="425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24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6750"/>
                            </p:stCondLst>
                            <p:childTnLst>
                              <p:par>
                                <p:cTn id="33" presetID="31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425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25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25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7" dur="425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24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1000"/>
                            </p:stCondLst>
                            <p:childTnLst>
                              <p:par>
                                <p:cTn id="40" presetID="31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" dur="425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25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25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4" dur="425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24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alphaModFix amt="64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</p:grpSpPr>
        <p:grpSp>
          <p:nvGrpSpPr>
            <p:cNvPr id="3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1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bg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bg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4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bg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bg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5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bg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bg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6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7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28575" cap="rnd">
                <a:solidFill>
                  <a:schemeClr val="bg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8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bg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pic>
        <p:nvPicPr>
          <p:cNvPr id="17" name="Imagem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453" y="156510"/>
            <a:ext cx="2881288" cy="1983192"/>
          </a:xfrm>
          <a:prstGeom prst="ellipse">
            <a:avLst/>
          </a:prstGeom>
          <a:ln w="76200">
            <a:solidFill>
              <a:schemeClr val="tx1"/>
            </a:solidFill>
          </a:ln>
          <a:effectLst>
            <a:softEdge rad="112500"/>
          </a:effectLst>
        </p:spPr>
      </p:pic>
      <p:pic>
        <p:nvPicPr>
          <p:cNvPr id="19" name="Imagem 1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29469">
            <a:off x="5859040" y="137459"/>
            <a:ext cx="3076805" cy="3048000"/>
          </a:xfrm>
          <a:prstGeom prst="ellipse">
            <a:avLst/>
          </a:prstGeom>
          <a:ln w="76200">
            <a:solidFill>
              <a:schemeClr val="tx1"/>
            </a:solidFill>
          </a:ln>
          <a:effectLst>
            <a:softEdge rad="112500"/>
          </a:effectLst>
          <a:scene3d>
            <a:camera prst="isometricOffAxis2Left"/>
            <a:lightRig rig="threePt" dir="t"/>
          </a:scene3d>
        </p:spPr>
      </p:pic>
      <p:pic>
        <p:nvPicPr>
          <p:cNvPr id="20" name="Imagem 1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27039">
            <a:off x="191826" y="1587287"/>
            <a:ext cx="2997200" cy="3274727"/>
          </a:xfrm>
          <a:prstGeom prst="ellipse">
            <a:avLst/>
          </a:prstGeom>
          <a:ln w="76200">
            <a:solidFill>
              <a:schemeClr val="tx1"/>
            </a:solidFill>
          </a:ln>
          <a:effectLst>
            <a:softEdge rad="112500"/>
          </a:effectLst>
        </p:spPr>
      </p:pic>
      <p:pic>
        <p:nvPicPr>
          <p:cNvPr id="22" name="Imagem 2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2786" y="87952"/>
            <a:ext cx="4353330" cy="3195802"/>
          </a:xfrm>
          <a:prstGeom prst="ellipse">
            <a:avLst/>
          </a:prstGeom>
          <a:ln w="76200">
            <a:solidFill>
              <a:schemeClr val="tx1"/>
            </a:solidFill>
          </a:ln>
          <a:effectLst>
            <a:softEdge rad="112500"/>
          </a:effectLst>
        </p:spPr>
      </p:pic>
      <p:sp>
        <p:nvSpPr>
          <p:cNvPr id="23" name="Retângulo 22"/>
          <p:cNvSpPr/>
          <p:nvPr/>
        </p:nvSpPr>
        <p:spPr>
          <a:xfrm>
            <a:off x="4451895" y="475257"/>
            <a:ext cx="4403253" cy="341632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  <a:scene3d>
              <a:camera prst="isometricOffAxis2Lef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dirty="0">
                <a:solidFill>
                  <a:srgbClr val="FFFF00"/>
                </a:solidFill>
              </a:rPr>
              <a:t>Soneto</a:t>
            </a:r>
          </a:p>
          <a:p>
            <a:pPr algn="ctr"/>
            <a:r>
              <a:rPr lang="pt-BR" sz="5400" b="1" dirty="0">
                <a:solidFill>
                  <a:schemeClr val="tx2">
                    <a:lumMod val="40000"/>
                    <a:lumOff val="60000"/>
                  </a:schemeClr>
                </a:solidFill>
              </a:rPr>
              <a:t> de </a:t>
            </a:r>
          </a:p>
          <a:p>
            <a:pPr algn="ctr"/>
            <a:r>
              <a:rPr lang="pt-BR" sz="5400" b="1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Jorge </a:t>
            </a:r>
          </a:p>
          <a:p>
            <a:pPr algn="ctr"/>
            <a:r>
              <a:rPr lang="pt-BR" sz="5400" b="1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Humberto</a:t>
            </a:r>
          </a:p>
        </p:txBody>
      </p:sp>
      <p:sp>
        <p:nvSpPr>
          <p:cNvPr id="25" name="Retângulo 24"/>
          <p:cNvSpPr/>
          <p:nvPr/>
        </p:nvSpPr>
        <p:spPr>
          <a:xfrm>
            <a:off x="3193852" y="4268727"/>
            <a:ext cx="595081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“Por decisão do autor, o texto está escrito de acordo com a antiga ortografia”.</a:t>
            </a:r>
          </a:p>
        </p:txBody>
      </p:sp>
    </p:spTree>
    <p:extLst>
      <p:ext uri="{BB962C8B-B14F-4D97-AF65-F5344CB8AC3E}">
        <p14:creationId xmlns:p14="http://schemas.microsoft.com/office/powerpoint/2010/main" val="3548275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33000">
        <p:fade/>
      </p:transition>
    </mc:Choice>
    <mc:Fallback xmlns="">
      <p:transition spd="slow" advClick="0" advTm="3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8000"/>
                            </p:stCondLst>
                            <p:childTnLst>
                              <p:par>
                                <p:cTn id="2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3000"/>
                            </p:stCondLst>
                            <p:childTnLst>
                              <p:par>
                                <p:cTn id="2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25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25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25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425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4250" fill="hold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4250" fill="hold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250" fill="hold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425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4250" fill="hold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250" fill="hold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4250" fill="hold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4250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4250" fill="hold"/>
                                        <p:tgtEl>
                                          <p:spTgt spid="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4250" fill="hold"/>
                                        <p:tgtEl>
                                          <p:spTgt spid="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250" fill="hold"/>
                                        <p:tgtEl>
                                          <p:spTgt spid="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4250"/>
                                        <p:tgtEl>
                                          <p:spTgt spid="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250"/>
                            </p:stCondLst>
                            <p:childTnLst>
                              <p:par>
                                <p:cTn id="60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425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425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425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425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</p:grpSpPr>
        <p:grpSp>
          <p:nvGrpSpPr>
            <p:cNvPr id="10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20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tx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tx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1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tx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9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tx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2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6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tx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7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tx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3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14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28575" cap="rnd">
                <a:solidFill>
                  <a:schemeClr val="tx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5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tx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pic>
        <p:nvPicPr>
          <p:cNvPr id="3" name="Imagem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460" y="218338"/>
            <a:ext cx="4517956" cy="4330716"/>
          </a:xfrm>
          <a:prstGeom prst="rect">
            <a:avLst/>
          </a:prstGeom>
          <a:ln w="28575">
            <a:solidFill>
              <a:schemeClr val="bg2">
                <a:lumMod val="75000"/>
              </a:schemeClr>
            </a:solidFill>
          </a:ln>
          <a:effectLst>
            <a:softEdge rad="317500"/>
          </a:effectLst>
          <a:scene3d>
            <a:camera prst="perspectiveContrastingLeftFacing"/>
            <a:lightRig rig="threePt" dir="t"/>
          </a:scene3d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9872" y="332439"/>
            <a:ext cx="5301456" cy="3911600"/>
          </a:xfrm>
          <a:prstGeom prst="rect">
            <a:avLst/>
          </a:prstGeom>
          <a:ln w="57150">
            <a:solidFill>
              <a:schemeClr val="accent2">
                <a:lumMod val="60000"/>
                <a:lumOff val="40000"/>
              </a:schemeClr>
            </a:solidFill>
          </a:ln>
          <a:effectLst>
            <a:softEdge rad="635000"/>
          </a:effectLst>
        </p:spPr>
      </p:pic>
      <p:sp>
        <p:nvSpPr>
          <p:cNvPr id="6" name="Retângulo 5"/>
          <p:cNvSpPr/>
          <p:nvPr/>
        </p:nvSpPr>
        <p:spPr>
          <a:xfrm rot="21275361">
            <a:off x="882896" y="1112552"/>
            <a:ext cx="3381969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b="1" i="1" dirty="0">
                <a:ln w="12700" cmpd="sng">
                  <a:solidFill>
                    <a:srgbClr val="00B050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Arial" panose="020B0604020202020204" pitchFamily="34" charset="0"/>
              </a:rPr>
              <a:t>Cortaram pela haste</a:t>
            </a:r>
          </a:p>
          <a:p>
            <a:pPr algn="ctr"/>
            <a:r>
              <a:rPr lang="pt-BR" sz="2800" b="1" i="1" dirty="0">
                <a:ln w="12700" cmpd="sng">
                  <a:solidFill>
                    <a:srgbClr val="00B050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Arial" panose="020B0604020202020204" pitchFamily="34" charset="0"/>
              </a:rPr>
              <a:t> a flor da manhã;</a:t>
            </a:r>
            <a:endParaRPr lang="pt-BR" sz="4000" b="1" i="1" dirty="0">
              <a:ln w="12700" cmpd="sng">
                <a:solidFill>
                  <a:srgbClr val="00B050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latin typeface="Times New Roman" panose="02020603050405020304" pitchFamily="18" charset="0"/>
            </a:endParaRPr>
          </a:p>
          <a:p>
            <a:pPr algn="ctr"/>
            <a:r>
              <a:rPr lang="pt-BR" sz="2800" b="1" i="1" dirty="0">
                <a:ln w="12700" cmpd="sng">
                  <a:solidFill>
                    <a:srgbClr val="00B050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Arial" panose="020B0604020202020204" pitchFamily="34" charset="0"/>
              </a:rPr>
              <a:t>Secou o orvalho </a:t>
            </a:r>
          </a:p>
          <a:p>
            <a:pPr algn="ctr"/>
            <a:r>
              <a:rPr lang="pt-BR" sz="2800" b="1" i="1" dirty="0">
                <a:ln w="12700" cmpd="sng">
                  <a:solidFill>
                    <a:srgbClr val="00B050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Arial" panose="020B0604020202020204" pitchFamily="34" charset="0"/>
              </a:rPr>
              <a:t>e o gosto a hortelã;</a:t>
            </a:r>
            <a:endParaRPr lang="pt-BR" sz="4000" b="1" i="1" dirty="0">
              <a:ln w="12700" cmpd="sng">
                <a:solidFill>
                  <a:srgbClr val="00B050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latin typeface="Times New Roman" panose="02020603050405020304" pitchFamily="18" charset="0"/>
            </a:endParaRPr>
          </a:p>
        </p:txBody>
      </p:sp>
      <p:sp>
        <p:nvSpPr>
          <p:cNvPr id="7" name="Retângulo 6"/>
          <p:cNvSpPr/>
          <p:nvPr/>
        </p:nvSpPr>
        <p:spPr>
          <a:xfrm rot="232974">
            <a:off x="5237635" y="1076329"/>
            <a:ext cx="3548777" cy="25237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</a:rPr>
              <a:t>Que emanava da </a:t>
            </a:r>
          </a:p>
          <a:p>
            <a:pPr algn="ctr"/>
            <a:r>
              <a:rPr lang="pt-BR" sz="28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</a:rPr>
              <a:t>terra o seu fragor,</a:t>
            </a:r>
            <a:endParaRPr lang="pt-BR" sz="4000" b="1" i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Times New Roman" panose="02020603050405020304" pitchFamily="18" charset="0"/>
            </a:endParaRPr>
          </a:p>
          <a:p>
            <a:pPr algn="ctr"/>
            <a:r>
              <a:rPr lang="pt-BR" sz="28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</a:rPr>
              <a:t>Ficando só o jardim,</a:t>
            </a:r>
          </a:p>
          <a:p>
            <a:pPr algn="ctr"/>
            <a:r>
              <a:rPr lang="pt-BR" sz="28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</a:rPr>
              <a:t> em súbito torpor.</a:t>
            </a:r>
            <a:endParaRPr lang="pt-BR" sz="4000" b="1" i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Times New Roman" panose="02020603050405020304" pitchFamily="18" charset="0"/>
            </a:endParaRPr>
          </a:p>
          <a:p>
            <a:pPr algn="ctr"/>
            <a:r>
              <a:rPr lang="pt-BR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</a:rPr>
              <a:t> </a:t>
            </a:r>
            <a:endParaRPr lang="pt-BR" sz="2800" b="1" i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22" name="Retângulo 21"/>
          <p:cNvSpPr/>
          <p:nvPr/>
        </p:nvSpPr>
        <p:spPr>
          <a:xfrm>
            <a:off x="399708" y="4478371"/>
            <a:ext cx="8395868" cy="461665"/>
          </a:xfrm>
          <a:prstGeom prst="rect">
            <a:avLst/>
          </a:prstGeom>
          <a:solidFill>
            <a:srgbClr val="A6335B"/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pt-BR" sz="1200" b="1" dirty="0">
                <a:ln>
                  <a:solidFill>
                    <a:srgbClr val="FFFF00"/>
                  </a:solidFill>
                </a:ln>
                <a:solidFill>
                  <a:srgbClr val="002060"/>
                </a:solidFill>
                <a:latin typeface="arial" panose="020B0604020202020204" pitchFamily="34" charset="0"/>
              </a:rPr>
              <a:t>Fragor:</a:t>
            </a:r>
            <a:r>
              <a:rPr lang="pt-BR" sz="1200" dirty="0">
                <a:ln>
                  <a:solidFill>
                    <a:srgbClr val="FFFF00"/>
                  </a:solidFill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 panose="020B0604020202020204" pitchFamily="34" charset="0"/>
              </a:rPr>
              <a:t> Estrondo; estampido; ruído semelhante à coisa que se quebra.</a:t>
            </a:r>
          </a:p>
          <a:p>
            <a:pPr algn="ctr"/>
            <a:r>
              <a:rPr lang="pt-BR" sz="1200" b="1" dirty="0">
                <a:ln>
                  <a:solidFill>
                    <a:srgbClr val="FFFF00"/>
                  </a:solidFill>
                </a:ln>
                <a:solidFill>
                  <a:srgbClr val="002060"/>
                </a:solidFill>
              </a:rPr>
              <a:t>Torpor:</a:t>
            </a:r>
            <a:r>
              <a:rPr lang="pt-BR" sz="1200" dirty="0">
                <a:ln>
                  <a:solidFill>
                    <a:srgbClr val="FFFF00"/>
                  </a:solidFill>
                </a:ln>
                <a:solidFill>
                  <a:schemeClr val="accent1">
                    <a:lumMod val="60000"/>
                    <a:lumOff val="40000"/>
                  </a:schemeClr>
                </a:solidFill>
              </a:rPr>
              <a:t> Sentimento de mal-estar pela diminuição da sensibilidade, indiferença ou apatia moral; Indolência; prostração.</a:t>
            </a:r>
            <a:endParaRPr lang="pt-BR" sz="1200" dirty="0">
              <a:ln>
                <a:solidFill>
                  <a:srgbClr val="FFFF00"/>
                </a:solidFill>
              </a:ln>
              <a:solidFill>
                <a:schemeClr val="accent1">
                  <a:lumMod val="60000"/>
                  <a:lumOff val="40000"/>
                </a:schemeClr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3601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Click="0" advTm="33000">
        <p:fade/>
        <p:sndAc>
          <p:stSnd loop="1">
            <p:snd r:embed="rId2" name="Cortazar - Fly Me To The Moon.wav"/>
          </p:stSnd>
        </p:sndAc>
      </p:transition>
    </mc:Choice>
    <mc:Fallback xmlns="">
      <p:transition spd="slow" advClick="0" advTm="33000">
        <p:fade/>
        <p:sndAc>
          <p:stSnd loop="1">
            <p:snd r:embed="rId7" name="Cortazar - Fly Me To The Moo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4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25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4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500"/>
                            </p:stCondLst>
                            <p:childTnLst>
                              <p:par>
                                <p:cTn id="13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425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750"/>
                            </p:stCondLst>
                            <p:childTnLst>
                              <p:par>
                                <p:cTn id="17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425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7000"/>
                            </p:stCondLst>
                            <p:childTnLst>
                              <p:par>
                                <p:cTn id="21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425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1250"/>
                            </p:stCondLst>
                            <p:childTnLst>
                              <p:par>
                                <p:cTn id="2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425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500"/>
                            </p:stCondLst>
                            <p:childTnLst>
                              <p:par>
                                <p:cTn id="29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1" dur="4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0"/>
                            </p:stCondLst>
                            <p:childTnLst>
                              <p:par>
                                <p:cTn id="33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5" dur="4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4500"/>
                            </p:stCondLst>
                            <p:childTnLst>
                              <p:par>
                                <p:cTn id="37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9" dur="4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9000"/>
                            </p:stCondLst>
                            <p:childTnLst>
                              <p:par>
                                <p:cTn id="41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3" dur="4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3500"/>
                            </p:stCondLst>
                            <p:childTnLst>
                              <p:par>
                                <p:cTn id="45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7" dur="4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8000"/>
                            </p:stCondLst>
                            <p:childTnLst>
                              <p:par>
                                <p:cTn id="49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7000" fill="hold"/>
                                        <p:tgtEl>
                                          <p:spTgt spid="22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7000" fill="hold"/>
                                        <p:tgtEl>
                                          <p:spTgt spid="22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7000"/>
                                        <p:tgtEl>
                                          <p:spTgt spid="2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7000" fill="hold"/>
                                        <p:tgtEl>
                                          <p:spTgt spid="22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7000" fill="hold"/>
                                        <p:tgtEl>
                                          <p:spTgt spid="22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0"/>
                            </p:stCondLst>
                            <p:childTnLst>
                              <p:par>
                                <p:cTn id="57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70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70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70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70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70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2000"/>
                            </p:stCondLst>
                            <p:childTnLst>
                              <p:par>
                                <p:cTn id="6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7000" fill="hold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7000" fill="hold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7000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7000" fill="hold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7000" fill="hold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build="p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</p:grpSpPr>
        <p:grpSp>
          <p:nvGrpSpPr>
            <p:cNvPr id="14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2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bg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bg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5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2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bg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bg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6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20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bg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1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bg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7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18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28575" cap="rnd">
                <a:solidFill>
                  <a:schemeClr val="bg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9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bg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670" y="401817"/>
            <a:ext cx="3484162" cy="4377088"/>
          </a:xfrm>
          <a:prstGeom prst="ellipse">
            <a:avLst/>
          </a:prstGeom>
          <a:ln>
            <a:noFill/>
          </a:ln>
          <a:effectLst>
            <a:softEdge rad="6350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7126" y="366076"/>
            <a:ext cx="3270698" cy="4422522"/>
          </a:xfrm>
          <a:prstGeom prst="ellipse">
            <a:avLst/>
          </a:prstGeom>
          <a:ln>
            <a:noFill/>
          </a:ln>
          <a:effectLst>
            <a:softEdge rad="635000"/>
          </a:effectLst>
        </p:spPr>
      </p:pic>
      <p:sp>
        <p:nvSpPr>
          <p:cNvPr id="5" name="Pentágono 4"/>
          <p:cNvSpPr/>
          <p:nvPr/>
        </p:nvSpPr>
        <p:spPr>
          <a:xfrm>
            <a:off x="210692" y="3054157"/>
            <a:ext cx="3760709" cy="1569660"/>
          </a:xfrm>
          <a:prstGeom prst="homePlate">
            <a:avLst>
              <a:gd name="adj" fmla="val 169589"/>
            </a:avLst>
          </a:prstGeom>
        </p:spPr>
        <p:txBody>
          <a:bodyPr wrap="square">
            <a:prstTxWarp prst="textPlain">
              <a:avLst/>
            </a:prstTxWarp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/>
            <a:r>
              <a:rPr lang="pt-BR" sz="2400" b="1" dirty="0">
                <a:ln w="12700">
                  <a:solidFill>
                    <a:schemeClr val="accent4">
                      <a:lumMod val="40000"/>
                      <a:lumOff val="6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rial" panose="020B0604020202020204" pitchFamily="34" charset="0"/>
              </a:rPr>
              <a:t>O sol desapareceu</a:t>
            </a:r>
          </a:p>
          <a:p>
            <a:pPr algn="ctr"/>
            <a:r>
              <a:rPr lang="pt-BR" sz="2400" b="1" dirty="0">
                <a:ln w="12700">
                  <a:solidFill>
                    <a:schemeClr val="accent4">
                      <a:lumMod val="40000"/>
                      <a:lumOff val="6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rial" panose="020B0604020202020204" pitchFamily="34" charset="0"/>
              </a:rPr>
              <a:t> a meio à chuva</a:t>
            </a:r>
            <a:endParaRPr lang="pt-BR" sz="3600" b="1" dirty="0">
              <a:ln w="12700">
                <a:solidFill>
                  <a:schemeClr val="accent4">
                    <a:lumMod val="40000"/>
                    <a:lumOff val="6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Times New Roman" panose="02020603050405020304" pitchFamily="18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7190" y="98106"/>
            <a:ext cx="3591033" cy="4777900"/>
          </a:xfrm>
          <a:prstGeom prst="ellipse">
            <a:avLst/>
          </a:prstGeom>
          <a:ln>
            <a:noFill/>
          </a:ln>
          <a:effectLst>
            <a:softEdge rad="635000"/>
          </a:effectLst>
        </p:spPr>
      </p:pic>
      <p:sp>
        <p:nvSpPr>
          <p:cNvPr id="7" name="Retângulo 6"/>
          <p:cNvSpPr/>
          <p:nvPr/>
        </p:nvSpPr>
        <p:spPr>
          <a:xfrm>
            <a:off x="3137152" y="2387084"/>
            <a:ext cx="2869696" cy="830997"/>
          </a:xfrm>
          <a:prstGeom prst="rect">
            <a:avLst/>
          </a:prstGeom>
        </p:spPr>
        <p:txBody>
          <a:bodyPr wrap="none">
            <a:prstTxWarp prst="textArchUp">
              <a:avLst/>
            </a:prstTxWarp>
            <a:spAutoFit/>
          </a:bodyPr>
          <a:lstStyle/>
          <a:p>
            <a:pPr algn="ctr"/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</a:rPr>
              <a:t>E as vinhas em ira</a:t>
            </a:r>
          </a:p>
          <a:p>
            <a:pPr algn="ctr"/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</a:rPr>
              <a:t> não deram uva;</a:t>
            </a:r>
            <a:endParaRPr lang="pt-BR" sz="3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8" name="Retângulo 7"/>
          <p:cNvSpPr/>
          <p:nvPr/>
        </p:nvSpPr>
        <p:spPr>
          <a:xfrm>
            <a:off x="6738945" y="2502022"/>
            <a:ext cx="2017120" cy="2554545"/>
          </a:xfrm>
          <a:prstGeom prst="rect">
            <a:avLst/>
          </a:prstGeom>
        </p:spPr>
        <p:txBody>
          <a:bodyPr wrap="square">
            <a:spAutoFit/>
            <a:scene3d>
              <a:camera prst="isometricOffAxis2Left"/>
              <a:lightRig rig="threePt" dir="t"/>
            </a:scene3d>
          </a:bodyPr>
          <a:lstStyle/>
          <a:p>
            <a:pPr algn="ctr"/>
            <a:r>
              <a:rPr lang="pt-BR" sz="2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Arial" panose="020B0604020202020204" pitchFamily="34" charset="0"/>
              </a:rPr>
              <a:t>Pobre agricultor</a:t>
            </a:r>
          </a:p>
          <a:p>
            <a:pPr algn="ctr"/>
            <a:r>
              <a:rPr lang="pt-BR" sz="2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Arial" panose="020B0604020202020204" pitchFamily="34" charset="0"/>
              </a:rPr>
              <a:t> que fica sem pão,</a:t>
            </a:r>
            <a:endParaRPr lang="pt-BR" sz="32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latin typeface="Times New Roman" panose="02020603050405020304" pitchFamily="18" charset="0"/>
            </a:endParaRPr>
          </a:p>
          <a:p>
            <a:pPr algn="ctr"/>
            <a:r>
              <a:rPr lang="pt-BR" sz="2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Arial" panose="020B0604020202020204" pitchFamily="34" charset="0"/>
              </a:rPr>
              <a:t>Porque a horta</a:t>
            </a:r>
          </a:p>
          <a:p>
            <a:pPr algn="ctr"/>
            <a:r>
              <a:rPr lang="pt-BR" sz="2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Arial" panose="020B0604020202020204" pitchFamily="34" charset="0"/>
              </a:rPr>
              <a:t> já não cresce do chão.</a:t>
            </a:r>
            <a:endParaRPr lang="pt-BR" sz="32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latin typeface="Times New Roman" panose="02020603050405020304" pitchFamily="18" charset="0"/>
            </a:endParaRPr>
          </a:p>
          <a:p>
            <a:pPr algn="ctr"/>
            <a:r>
              <a:rPr lang="pt-BR" sz="2000" dirty="0">
                <a:solidFill>
                  <a:schemeClr val="bg1"/>
                </a:solidFill>
                <a:latin typeface="Arial" panose="020B0604020202020204" pitchFamily="34" charset="0"/>
              </a:rPr>
              <a:t> </a:t>
            </a:r>
            <a:endParaRPr lang="pt-BR" sz="3200" dirty="0">
              <a:solidFill>
                <a:schemeClr val="bg1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2048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Click="0" advTm="30000">
        <p:fade/>
      </p:transition>
    </mc:Choice>
    <mc:Fallback xmlns=""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25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25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2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75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25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25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425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425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25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425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325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25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25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425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7500"/>
                            </p:stCondLst>
                            <p:childTnLst>
                              <p:par>
                                <p:cTn id="3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425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425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25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425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1750"/>
                            </p:stCondLst>
                            <p:childTnLst>
                              <p:par>
                                <p:cTn id="4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425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25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25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425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6000"/>
                            </p:stCondLst>
                            <p:childTnLst>
                              <p:par>
                                <p:cTn id="4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425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425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425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25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0250"/>
                            </p:stCondLst>
                            <p:childTnLst>
                              <p:par>
                                <p:cTn id="56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425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25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425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425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4500"/>
                            </p:stCondLst>
                            <p:childTnLst>
                              <p:par>
                                <p:cTn id="63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425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425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425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425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</p:grpSpPr>
        <p:grpSp>
          <p:nvGrpSpPr>
            <p:cNvPr id="3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1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4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5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6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7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8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pic>
        <p:nvPicPr>
          <p:cNvPr id="16" name="Imagem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817" y="410353"/>
            <a:ext cx="3207502" cy="4362746"/>
          </a:xfrm>
          <a:prstGeom prst="rect">
            <a:avLst/>
          </a:prstGeom>
          <a:ln>
            <a:solidFill>
              <a:schemeClr val="accent1"/>
            </a:solidFill>
          </a:ln>
          <a:effectLst>
            <a:reflection blurRad="12700" stA="30000" endPos="30000" dist="5000" dir="5400000" sy="-100000" algn="bl" rotWithShape="0"/>
            <a:softEdge rad="31750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17" name="Retângulo 16"/>
          <p:cNvSpPr/>
          <p:nvPr/>
        </p:nvSpPr>
        <p:spPr>
          <a:xfrm>
            <a:off x="749969" y="3665376"/>
            <a:ext cx="283282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BR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" panose="020B0604020202020204" pitchFamily="34" charset="0"/>
              </a:rPr>
              <a:t>Ante a afronta</a:t>
            </a:r>
          </a:p>
          <a:p>
            <a:pPr algn="ctr"/>
            <a:r>
              <a:rPr lang="pt-BR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" panose="020B0604020202020204" pitchFamily="34" charset="0"/>
              </a:rPr>
              <a:t> a natureza se rebelou:</a:t>
            </a:r>
            <a:endParaRPr lang="pt-BR" sz="28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Times New Roman" panose="02020603050405020304" pitchFamily="18" charset="0"/>
            </a:endParaRPr>
          </a:p>
        </p:txBody>
      </p:sp>
      <p:pic>
        <p:nvPicPr>
          <p:cNvPr id="18" name="Imagem 1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1988" y="-330418"/>
            <a:ext cx="5242921" cy="4557002"/>
          </a:xfrm>
          <a:prstGeom prst="ellipse">
            <a:avLst/>
          </a:prstGeom>
          <a:ln>
            <a:noFill/>
          </a:ln>
          <a:effectLst>
            <a:softEdge rad="635000"/>
          </a:effectLst>
        </p:spPr>
      </p:pic>
      <p:sp>
        <p:nvSpPr>
          <p:cNvPr id="19" name="Retângulo 18"/>
          <p:cNvSpPr/>
          <p:nvPr/>
        </p:nvSpPr>
        <p:spPr>
          <a:xfrm>
            <a:off x="5268452" y="2320932"/>
            <a:ext cx="3672408" cy="1477328"/>
          </a:xfrm>
          <a:prstGeom prst="rect">
            <a:avLst/>
          </a:prstGeom>
        </p:spPr>
        <p:txBody>
          <a:bodyPr wrap="square">
            <a:spAutoFit/>
            <a:scene3d>
              <a:camera prst="isometricOffAxis2Left"/>
              <a:lightRig rig="threePt" dir="t"/>
            </a:scene3d>
          </a:bodyPr>
          <a:lstStyle/>
          <a:p>
            <a:pPr algn="ctr"/>
            <a:r>
              <a:rPr lang="pt-BR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Arial" panose="020B0604020202020204" pitchFamily="34" charset="0"/>
              </a:rPr>
              <a:t>Não mais os braços</a:t>
            </a:r>
          </a:p>
          <a:p>
            <a:pPr algn="ctr"/>
            <a:r>
              <a:rPr lang="pt-BR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Arial" panose="020B0604020202020204" pitchFamily="34" charset="0"/>
              </a:rPr>
              <a:t> nem o nervo,</a:t>
            </a:r>
            <a:endParaRPr lang="pt-BR" sz="28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latin typeface="Times New Roman" panose="02020603050405020304" pitchFamily="18" charset="0"/>
            </a:endParaRPr>
          </a:p>
          <a:p>
            <a:pPr algn="ctr"/>
            <a:r>
              <a:rPr lang="pt-BR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Arial" panose="020B0604020202020204" pitchFamily="34" charset="0"/>
              </a:rPr>
              <a:t>Da pobre gente, </a:t>
            </a:r>
          </a:p>
          <a:p>
            <a:pPr algn="ctr"/>
            <a:r>
              <a:rPr lang="pt-BR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Arial" panose="020B0604020202020204" pitchFamily="34" charset="0"/>
              </a:rPr>
              <a:t>que jazendo se calou.</a:t>
            </a:r>
            <a:endParaRPr lang="pt-BR" sz="28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latin typeface="Times New Roman" panose="02020603050405020304" pitchFamily="18" charset="0"/>
            </a:endParaRPr>
          </a:p>
          <a:p>
            <a:pPr algn="ctr"/>
            <a:r>
              <a:rPr lang="pt-BR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Arial" panose="020B0604020202020204" pitchFamily="34" charset="0"/>
              </a:rPr>
              <a:t> </a:t>
            </a:r>
            <a:endParaRPr lang="pt-BR" sz="28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latin typeface="Times New Roman" panose="02020603050405020304" pitchFamily="18" charset="0"/>
            </a:endParaRPr>
          </a:p>
        </p:txBody>
      </p:sp>
      <p:sp>
        <p:nvSpPr>
          <p:cNvPr id="21" name="CaixaDeTexto 20"/>
          <p:cNvSpPr txBox="1"/>
          <p:nvPr/>
        </p:nvSpPr>
        <p:spPr>
          <a:xfrm>
            <a:off x="5263891" y="4732045"/>
            <a:ext cx="3676969" cy="21544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28575">
            <a:solidFill>
              <a:schemeClr val="accent3">
                <a:lumMod val="40000"/>
                <a:lumOff val="6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t-BR" sz="800" b="1" dirty="0">
                <a:solidFill>
                  <a:srgbClr val="404040"/>
                </a:solidFill>
                <a:latin typeface="Droid Serif"/>
              </a:rPr>
              <a:t>Jazendo: </a:t>
            </a:r>
            <a:r>
              <a:rPr lang="pt-BR" sz="800" dirty="0">
                <a:solidFill>
                  <a:srgbClr val="404040"/>
                </a:solidFill>
                <a:latin typeface="Droid Serif"/>
              </a:rPr>
              <a:t>Ter sido sepultado, enterrado, ter aspecto de morte; estar morto.</a:t>
            </a:r>
            <a:endParaRPr lang="pt-BR" sz="800" dirty="0"/>
          </a:p>
        </p:txBody>
      </p:sp>
    </p:spTree>
    <p:extLst>
      <p:ext uri="{BB962C8B-B14F-4D97-AF65-F5344CB8AC3E}">
        <p14:creationId xmlns:p14="http://schemas.microsoft.com/office/powerpoint/2010/main" val="1671081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Click="0" advTm="30000">
        <p:fade/>
      </p:transition>
    </mc:Choice>
    <mc:Fallback xmlns=""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250"/>
                            </p:stCondLst>
                            <p:childTnLst>
                              <p:par>
                                <p:cTn id="11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4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4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425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500"/>
                            </p:stCondLst>
                            <p:childTnLst>
                              <p:par>
                                <p:cTn id="17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9" dur="4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0" dur="4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1" dur="4250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75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4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4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70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4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</p:grpSpPr>
        <p:grpSp>
          <p:nvGrpSpPr>
            <p:cNvPr id="4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5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6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0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1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7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8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28575" cap="rnd">
                <a:solidFill>
                  <a:schemeClr val="accent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9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pic>
        <p:nvPicPr>
          <p:cNvPr id="16" name="Imagem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584" y="394081"/>
            <a:ext cx="2997200" cy="4076700"/>
          </a:xfrm>
          <a:prstGeom prst="rect">
            <a:avLst/>
          </a:prstGeom>
          <a:ln w="76200">
            <a:solidFill>
              <a:schemeClr val="tx1"/>
            </a:solidFill>
          </a:ln>
          <a:effectLst>
            <a:softEdge rad="635000"/>
          </a:effectLst>
        </p:spPr>
      </p:pic>
      <p:sp>
        <p:nvSpPr>
          <p:cNvPr id="17" name="Retângulo 16"/>
          <p:cNvSpPr/>
          <p:nvPr/>
        </p:nvSpPr>
        <p:spPr>
          <a:xfrm>
            <a:off x="682079" y="2088355"/>
            <a:ext cx="2095985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rial" panose="020B0604020202020204" pitchFamily="34" charset="0"/>
              </a:rPr>
              <a:t>Quem foi que aqui cometeu tal crime,</a:t>
            </a:r>
            <a:endParaRPr lang="pt-BR" sz="36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Times New Roman" panose="02020603050405020304" pitchFamily="18" charset="0"/>
            </a:endParaRPr>
          </a:p>
          <a:p>
            <a:pPr algn="ctr"/>
            <a:r>
              <a:rPr lang="pt-BR" sz="24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rial" panose="020B0604020202020204" pitchFamily="34" charset="0"/>
              </a:rPr>
              <a:t>Da natureza o seu ilustre acervo,</a:t>
            </a:r>
            <a:endParaRPr lang="pt-BR" sz="36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Times New Roman" panose="02020603050405020304" pitchFamily="18" charset="0"/>
            </a:endParaRPr>
          </a:p>
        </p:txBody>
      </p:sp>
      <p:pic>
        <p:nvPicPr>
          <p:cNvPr id="19" name="Imagem 1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0927" y="109241"/>
            <a:ext cx="2997200" cy="44958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20" name="Imagem 1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8870" y="394081"/>
            <a:ext cx="2370241" cy="421096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1" name="Retângulo 20"/>
          <p:cNvSpPr/>
          <p:nvPr/>
        </p:nvSpPr>
        <p:spPr>
          <a:xfrm>
            <a:off x="4252803" y="1238637"/>
            <a:ext cx="2086194" cy="2431977"/>
          </a:xfrm>
          <a:prstGeom prst="rect">
            <a:avLst/>
          </a:prstGeom>
        </p:spPr>
        <p:txBody>
          <a:bodyPr wrap="square">
            <a:prstTxWarp prst="textStop">
              <a:avLst/>
            </a:prstTxWarp>
            <a:spAutoFit/>
          </a:bodyPr>
          <a:lstStyle/>
          <a:p>
            <a:pPr algn="ctr"/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</a:rPr>
              <a:t>Vem homem,</a:t>
            </a:r>
          </a:p>
          <a:p>
            <a:pPr algn="ctr"/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</a:rPr>
              <a:t> quem foi, </a:t>
            </a:r>
            <a:r>
              <a:rPr lang="pt-BR" sz="28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</a:rPr>
              <a:t>dime</a:t>
            </a:r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</a:rPr>
              <a:t>, </a:t>
            </a:r>
            <a:r>
              <a:rPr lang="pt-BR" sz="28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</a:rPr>
              <a:t>dime</a:t>
            </a:r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</a:rPr>
              <a:t>?</a:t>
            </a:r>
            <a:endParaRPr lang="pt-BR" sz="4000" b="1" i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Times New Roman" panose="02020603050405020304" pitchFamily="18" charset="0"/>
            </a:endParaRPr>
          </a:p>
        </p:txBody>
      </p:sp>
      <p:pic>
        <p:nvPicPr>
          <p:cNvPr id="22" name="Imagem 2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8184" y="300913"/>
            <a:ext cx="2664923" cy="4397295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473918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Click="0" advTm="30000">
        <p:fade/>
      </p:transition>
    </mc:Choice>
    <mc:Fallback xmlns=""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250"/>
                            </p:stCondLst>
                            <p:childTnLst>
                              <p:par>
                                <p:cTn id="10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425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8500"/>
                            </p:stCondLst>
                            <p:childTnLst>
                              <p:par>
                                <p:cTn id="14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4250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2750"/>
                            </p:stCondLst>
                            <p:childTnLst>
                              <p:par>
                                <p:cTn id="18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4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4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7000"/>
                            </p:stCondLst>
                            <p:childTnLst>
                              <p:par>
                                <p:cTn id="24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25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25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425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425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25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1250"/>
                            </p:stCondLst>
                            <p:childTnLst>
                              <p:par>
                                <p:cTn id="32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425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25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4250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425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425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500"/>
                            </p:stCondLst>
                            <p:childTnLst>
                              <p:par>
                                <p:cTn id="40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4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9750"/>
                            </p:stCondLst>
                            <p:childTnLst>
                              <p:par>
                                <p:cTn id="44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4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4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4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</p:grpSpPr>
        <p:grpSp>
          <p:nvGrpSpPr>
            <p:cNvPr id="4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bg1">
                    <a:lumMod val="9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bg1">
                    <a:lumMod val="9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5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bg1">
                    <a:lumMod val="9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bg1">
                    <a:lumMod val="9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6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0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bg1">
                    <a:lumMod val="9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1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bg1">
                    <a:lumMod val="9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7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8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28575" cap="rnd">
                <a:solidFill>
                  <a:schemeClr val="bg1">
                    <a:lumMod val="9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9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bg1">
                    <a:lumMod val="9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sp>
        <p:nvSpPr>
          <p:cNvPr id="2" name="Retângulo 1"/>
          <p:cNvSpPr/>
          <p:nvPr/>
        </p:nvSpPr>
        <p:spPr>
          <a:xfrm>
            <a:off x="175969" y="3887689"/>
            <a:ext cx="8792063" cy="1077218"/>
          </a:xfrm>
          <a:prstGeom prst="rect">
            <a:avLst/>
          </a:prstGeom>
          <a:solidFill>
            <a:schemeClr val="bg1">
              <a:lumMod val="95000"/>
            </a:schemeClr>
          </a:solidFill>
          <a:ln w="38100"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pt-BR" sz="1200" b="1" dirty="0">
                <a:ln>
                  <a:solidFill>
                    <a:schemeClr val="bg2">
                      <a:lumMod val="75000"/>
                    </a:schemeClr>
                  </a:solidFill>
                </a:ln>
                <a:solidFill>
                  <a:srgbClr val="C00000"/>
                </a:solidFill>
              </a:rPr>
              <a:t>Palavra do formatador</a:t>
            </a:r>
          </a:p>
          <a:p>
            <a:pPr algn="ctr"/>
            <a:r>
              <a:rPr lang="pt-BR" sz="1600" b="1" dirty="0">
                <a:ln>
                  <a:solidFill>
                    <a:schemeClr val="bg2">
                      <a:lumMod val="75000"/>
                    </a:schemeClr>
                  </a:solidFill>
                </a:ln>
                <a:solidFill>
                  <a:srgbClr val="C00000"/>
                </a:solidFill>
              </a:rPr>
              <a:t> </a:t>
            </a:r>
            <a:r>
              <a:rPr lang="pt-BR" sz="1200" b="1" dirty="0">
                <a:ln>
                  <a:solidFill>
                    <a:schemeClr val="bg2">
                      <a:lumMod val="75000"/>
                    </a:schemeClr>
                  </a:solidFill>
                </a:ln>
                <a:solidFill>
                  <a:srgbClr val="0070C0"/>
                </a:solidFill>
              </a:rPr>
              <a:t>Ao longo da História os jardins sempre estiveram presentes como testemunha do momento cultural, das riquezas e da religiosidade dos povos. Os jardins da Antiguidade eram instalados no interior ou no entorno de palácios, em áreas planas ou em patamares, e plantavam-se frutas, legumes e flores para alimentação e também para a celebração de rituais. </a:t>
            </a:r>
          </a:p>
        </p:txBody>
      </p:sp>
      <p:pic>
        <p:nvPicPr>
          <p:cNvPr id="16" name="Imagem 1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053" y="411510"/>
            <a:ext cx="3716214" cy="2736304"/>
          </a:xfrm>
          <a:prstGeom prst="roundRect">
            <a:avLst>
              <a:gd name="adj" fmla="val 16667"/>
            </a:avLst>
          </a:prstGeom>
          <a:ln>
            <a:solidFill>
              <a:schemeClr val="accent2">
                <a:lumMod val="60000"/>
                <a:lumOff val="40000"/>
              </a:schemeClr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1800000" rev="300000"/>
            </a:camera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8" name="Imagem 1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8758" y="349075"/>
            <a:ext cx="2997200" cy="2685689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chemeClr val="accent1">
                <a:lumMod val="20000"/>
                <a:lumOff val="80000"/>
              </a:schemeClr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pic>
        <p:nvPicPr>
          <p:cNvPr id="19" name="Imagem 1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50987">
            <a:off x="5709774" y="801482"/>
            <a:ext cx="3125734" cy="2079408"/>
          </a:xfrm>
          <a:prstGeom prst="rect">
            <a:avLst/>
          </a:prstGeom>
          <a:ln w="28575">
            <a:solidFill>
              <a:schemeClr val="bg2">
                <a:lumMod val="9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3235176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Click="0" advTm="30000">
        <p:fade/>
        <p:sndAc>
          <p:stSnd>
            <p:snd r:embed="rId2" name="2-Alan Parsons Project   The Eye In The Sky   Tradução.wav"/>
          </p:stSnd>
        </p:sndAc>
      </p:transition>
    </mc:Choice>
    <mc:Fallback xmlns="">
      <p:transition spd="slow" advClick="0" advTm="30000">
        <p:fade/>
        <p:sndAc>
          <p:stSnd>
            <p:snd r:embed="rId8" name="2-Alan Parsons Project   The Eye In The Sky   Traduçã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425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425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25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4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24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250"/>
                            </p:stCondLst>
                            <p:childTnLst>
                              <p:par>
                                <p:cTn id="1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4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4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47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</p:grpSpPr>
        <p:grpSp>
          <p:nvGrpSpPr>
            <p:cNvPr id="9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19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0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0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1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5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6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2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13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4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sp>
        <p:nvSpPr>
          <p:cNvPr id="21" name="Retângulo 20"/>
          <p:cNvSpPr/>
          <p:nvPr/>
        </p:nvSpPr>
        <p:spPr>
          <a:xfrm>
            <a:off x="179511" y="323248"/>
            <a:ext cx="2658567" cy="47936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i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Imagens 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b="1" i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Acervo Pessoal / Internet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endParaRPr lang="pt-BR" sz="16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Autoria do Soneto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1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POETA PORTUGUÊS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000" i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Jorge Humberto 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b="1" i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Músicas</a:t>
            </a:r>
            <a:r>
              <a:rPr lang="pt-BR" sz="16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endParaRPr lang="pt-BR" sz="1400" b="1" i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i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Abertura 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i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1400" b="1" i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When</a:t>
            </a:r>
            <a:r>
              <a:rPr lang="pt-BR" sz="1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I </a:t>
            </a:r>
            <a:r>
              <a:rPr lang="pt-BR" sz="1400" b="1" i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Fall</a:t>
            </a:r>
            <a:r>
              <a:rPr lang="pt-BR" sz="1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In Love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Orquestra e Piano de André </a:t>
            </a:r>
            <a:r>
              <a:rPr lang="pt-BR" sz="1400" b="1" i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Gagnon</a:t>
            </a:r>
            <a:endParaRPr lang="pt-BR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i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Acompanhamento 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i="1" dirty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1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1400" b="1" i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Fly</a:t>
            </a:r>
            <a:r>
              <a:rPr lang="pt-BR" sz="1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Me </a:t>
            </a:r>
            <a:r>
              <a:rPr lang="pt-BR" sz="1400" b="1" i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To</a:t>
            </a:r>
            <a:r>
              <a:rPr lang="pt-BR" sz="1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The </a:t>
            </a:r>
            <a:r>
              <a:rPr lang="pt-BR" sz="1400" b="1" i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Monn</a:t>
            </a:r>
            <a:endParaRPr lang="pt-BR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Orquestra e Piano de </a:t>
            </a:r>
            <a:r>
              <a:rPr lang="pt-BR" sz="1400" b="1" i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Cortazar</a:t>
            </a:r>
            <a:endParaRPr lang="pt-BR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endParaRPr lang="pt-BR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i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Encerramento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The </a:t>
            </a:r>
            <a:r>
              <a:rPr lang="pt-BR" sz="1400" b="1" i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Eye</a:t>
            </a:r>
            <a:r>
              <a:rPr lang="pt-BR" sz="1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In The Sky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Orquestração com a voz de Alan </a:t>
            </a:r>
            <a:r>
              <a:rPr lang="pt-BR" sz="1400" b="1" i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Parsons</a:t>
            </a:r>
            <a:endParaRPr lang="pt-BR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05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endParaRPr lang="pt-BR" sz="900" b="1" i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</p:txBody>
      </p:sp>
      <p:sp>
        <p:nvSpPr>
          <p:cNvPr id="24" name="Retângulo 23"/>
          <p:cNvSpPr/>
          <p:nvPr/>
        </p:nvSpPr>
        <p:spPr>
          <a:xfrm>
            <a:off x="2771800" y="3734419"/>
            <a:ext cx="6100856" cy="1192634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050" dirty="0">
                <a:solidFill>
                  <a:srgbClr val="0070C0"/>
                </a:solidFill>
                <a:latin typeface="Britannic Bold" panose="020B0903060703020204" pitchFamily="34" charset="0"/>
              </a:rPr>
              <a:t>ACESSE  MEUS  ESPAÇOS  CULTURAIS  E  TORNE-SE  MEU SEGUIDOR</a:t>
            </a:r>
            <a:endParaRPr lang="pt-BR" sz="1600" dirty="0">
              <a:solidFill>
                <a:srgbClr val="002060"/>
              </a:solidFill>
              <a:latin typeface="Britannic Bold" panose="020B0903060703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u="sng" dirty="0">
                <a:solidFill>
                  <a:srgbClr val="7030A0"/>
                </a:solidFill>
                <a:latin typeface="Britannic Bold" panose="020B0903060703020204" pitchFamily="34" charset="0"/>
                <a:hlinkClick r:id="rId4"/>
              </a:rPr>
              <a:t>http</a:t>
            </a:r>
            <a:r>
              <a:rPr lang="pt-BR" sz="1600" u="sng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Britannic Bold" panose="020B0903060703020204" pitchFamily="34" charset="0"/>
                <a:hlinkClick r:id="rId4"/>
              </a:rPr>
              <a:t>://vendraminiletras.blogspot.com</a:t>
            </a:r>
            <a:r>
              <a:rPr lang="pt-BR" sz="1600" u="sng" dirty="0">
                <a:solidFill>
                  <a:srgbClr val="7030A0"/>
                </a:solidFill>
                <a:latin typeface="Britannic Bold" panose="020B0903060703020204" pitchFamily="34" charset="0"/>
                <a:hlinkClick r:id="rId4"/>
              </a:rPr>
              <a:t>/</a:t>
            </a:r>
            <a:endParaRPr lang="pt-BR" sz="1600" u="sng" dirty="0">
              <a:solidFill>
                <a:srgbClr val="7030A0"/>
              </a:solidFill>
              <a:latin typeface="Britannic Bold" panose="020B0903060703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dirty="0">
                <a:solidFill>
                  <a:srgbClr val="7030A0"/>
                </a:solidFill>
                <a:latin typeface="Britannic Bold" panose="020B0903060703020204" pitchFamily="34" charset="0"/>
              </a:rPr>
              <a:t>www.sergrasan.com/toninhovendraminislides/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000" dirty="0">
                <a:solidFill>
                  <a:srgbClr val="C0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PARTICIPAÇÕES:</a:t>
            </a:r>
          </a:p>
          <a:p>
            <a:pPr marL="685718" lvl="2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9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ASSOCIAÇÃO DOS POETAS E ESCRITORES DE JUNDIAÍ E REGIÃO</a:t>
            </a:r>
          </a:p>
          <a:p>
            <a:pPr algn="ctr"/>
            <a:r>
              <a:rPr lang="pt-BR" sz="10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r>
              <a:rPr lang="pt-BR" sz="9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ACADEMIA NACIONAL DE LETRAS DO PORTAL DO POETA BRASILEIRO </a:t>
            </a:r>
            <a:r>
              <a:rPr lang="pt-BR" sz="8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-  ACADÊMICO  28</a:t>
            </a:r>
          </a:p>
        </p:txBody>
      </p:sp>
      <p:sp>
        <p:nvSpPr>
          <p:cNvPr id="2" name="Retângulo 1"/>
          <p:cNvSpPr/>
          <p:nvPr/>
        </p:nvSpPr>
        <p:spPr>
          <a:xfrm>
            <a:off x="2771800" y="2349610"/>
            <a:ext cx="6100856" cy="116955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12700">
            <a:solidFill>
              <a:schemeClr val="tx1"/>
            </a:solidFill>
          </a:ln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  <p:txBody>
          <a:bodyPr wrap="square">
            <a:spAutoFit/>
          </a:bodyPr>
          <a:lstStyle/>
          <a:p>
            <a:pPr algn="ctr"/>
            <a:r>
              <a:rPr lang="pt-BR" sz="1400" b="1" dirty="0">
                <a:solidFill>
                  <a:schemeClr val="accent2">
                    <a:lumMod val="75000"/>
                  </a:schemeClr>
                </a:solidFill>
              </a:rPr>
              <a:t>Ao receber para trabalhar o presente soneto, minha sensação fora de que o poeta quis mostrar, naquela manhã de</a:t>
            </a:r>
          </a:p>
          <a:p>
            <a:pPr algn="ctr"/>
            <a:r>
              <a:rPr lang="pt-BR" sz="1400" b="1" dirty="0">
                <a:solidFill>
                  <a:schemeClr val="accent2">
                    <a:lumMod val="75000"/>
                  </a:schemeClr>
                </a:solidFill>
              </a:rPr>
              <a:t>16-06-2007, em sua terra natal, Santa-Iria-de Azóia, a insatisfação ao ver a terra tombada e machucada, que no esplendor do cio, não derramou suas bênçãos pela falta da fecundação. </a:t>
            </a: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2240" y="190892"/>
            <a:ext cx="2278410" cy="1919063"/>
          </a:xfrm>
          <a:prstGeom prst="rect">
            <a:avLst/>
          </a:prstGeom>
          <a:solidFill>
            <a:srgbClr val="FFFFFF">
              <a:shade val="85000"/>
            </a:srgbClr>
          </a:solidFill>
          <a:ln w="28575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2539" y="216447"/>
            <a:ext cx="2016224" cy="200290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5" name="Retângulo 4"/>
          <p:cNvSpPr/>
          <p:nvPr/>
        </p:nvSpPr>
        <p:spPr>
          <a:xfrm>
            <a:off x="4572000" y="436488"/>
            <a:ext cx="2376264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0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FORMATADO POR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400" b="1" i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TONINHO  VENDRAMINI  </a:t>
            </a:r>
            <a:endParaRPr lang="pt-BR" b="1" i="1" u="sng" dirty="0">
              <a:ln w="9525">
                <a:solidFill>
                  <a:schemeClr val="bg1"/>
                </a:solidFill>
                <a:prstDash val="solid"/>
              </a:ln>
              <a:solidFill>
                <a:srgbClr val="0070C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960657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241000">
        <p14:flythrough/>
      </p:transition>
    </mc:Choice>
    <mc:Fallback xmlns="">
      <p:transition spd="slow" advClick="0" advTm="24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6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6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6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7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6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6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6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2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4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4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9250"/>
                            </p:stCondLst>
                            <p:childTnLst>
                              <p:par>
                                <p:cTn id="3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40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4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3250"/>
                            </p:stCondLst>
                            <p:childTnLst>
                              <p:par>
                                <p:cTn id="4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4000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40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0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7250"/>
                            </p:stCondLst>
                            <p:childTnLst>
                              <p:par>
                                <p:cTn id="5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4000"/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4000" fill="hold"/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000" fill="hold"/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1250"/>
                            </p:stCondLst>
                            <p:childTnLst>
                              <p:par>
                                <p:cTn id="5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4000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4000" fill="hold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4000" fill="hold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5250"/>
                            </p:stCondLst>
                            <p:childTnLst>
                              <p:par>
                                <p:cTn id="6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4000"/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4000" fill="hold"/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4000" fill="hold"/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9250"/>
                            </p:stCondLst>
                            <p:childTnLst>
                              <p:par>
                                <p:cTn id="6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4000"/>
                                        <p:tgtEl>
                                          <p:spTgt spid="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4000" fill="hold"/>
                                        <p:tgtEl>
                                          <p:spTgt spid="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4000" fill="hold"/>
                                        <p:tgtEl>
                                          <p:spTgt spid="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3250"/>
                            </p:stCondLst>
                            <p:childTnLst>
                              <p:par>
                                <p:cTn id="7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4000"/>
                                        <p:tgtEl>
                                          <p:spTgt spid="2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4000" fill="hold"/>
                                        <p:tgtEl>
                                          <p:spTgt spid="2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4000" fill="hold"/>
                                        <p:tgtEl>
                                          <p:spTgt spid="2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7250"/>
                            </p:stCondLst>
                            <p:childTnLst>
                              <p:par>
                                <p:cTn id="8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4000"/>
                                        <p:tgtEl>
                                          <p:spTgt spid="2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4000" fill="hold"/>
                                        <p:tgtEl>
                                          <p:spTgt spid="2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4000" fill="hold"/>
                                        <p:tgtEl>
                                          <p:spTgt spid="2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51250"/>
                            </p:stCondLst>
                            <p:childTnLst>
                              <p:par>
                                <p:cTn id="8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4000"/>
                                        <p:tgtEl>
                                          <p:spTgt spid="2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4000" fill="hold"/>
                                        <p:tgtEl>
                                          <p:spTgt spid="2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4000" fill="hold"/>
                                        <p:tgtEl>
                                          <p:spTgt spid="2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55250"/>
                            </p:stCondLst>
                            <p:childTnLst>
                              <p:par>
                                <p:cTn id="9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4000"/>
                                        <p:tgtEl>
                                          <p:spTgt spid="2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4000" fill="hold"/>
                                        <p:tgtEl>
                                          <p:spTgt spid="2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4000" fill="hold"/>
                                        <p:tgtEl>
                                          <p:spTgt spid="2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59250"/>
                            </p:stCondLst>
                            <p:childTnLst>
                              <p:par>
                                <p:cTn id="9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4000"/>
                                        <p:tgtEl>
                                          <p:spTgt spid="2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4000" fill="hold"/>
                                        <p:tgtEl>
                                          <p:spTgt spid="2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4000" fill="hold"/>
                                        <p:tgtEl>
                                          <p:spTgt spid="2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63250"/>
                            </p:stCondLst>
                            <p:childTnLst>
                              <p:par>
                                <p:cTn id="10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4000"/>
                                        <p:tgtEl>
                                          <p:spTgt spid="2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4000" fill="hold"/>
                                        <p:tgtEl>
                                          <p:spTgt spid="2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4000" fill="hold"/>
                                        <p:tgtEl>
                                          <p:spTgt spid="2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67250"/>
                            </p:stCondLst>
                            <p:childTnLst>
                              <p:par>
                                <p:cTn id="1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4000"/>
                                        <p:tgtEl>
                                          <p:spTgt spid="2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4000" fill="hold"/>
                                        <p:tgtEl>
                                          <p:spTgt spid="2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4000" fill="hold"/>
                                        <p:tgtEl>
                                          <p:spTgt spid="2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71250"/>
                            </p:stCondLst>
                            <p:childTnLst>
                              <p:par>
                                <p:cTn id="1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4000"/>
                                        <p:tgtEl>
                                          <p:spTgt spid="2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9" dur="4000" fill="hold"/>
                                        <p:tgtEl>
                                          <p:spTgt spid="2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4000" fill="hold"/>
                                        <p:tgtEl>
                                          <p:spTgt spid="2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75250"/>
                            </p:stCondLst>
                            <p:childTnLst>
                              <p:par>
                                <p:cTn id="12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4000"/>
                                        <p:tgtEl>
                                          <p:spTgt spid="2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5" dur="4000" fill="hold"/>
                                        <p:tgtEl>
                                          <p:spTgt spid="2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4000" fill="hold"/>
                                        <p:tgtEl>
                                          <p:spTgt spid="2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79250"/>
                            </p:stCondLst>
                            <p:childTnLst>
                              <p:par>
                                <p:cTn id="12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4000"/>
                                        <p:tgtEl>
                                          <p:spTgt spid="21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1" dur="4000" fill="hold"/>
                                        <p:tgtEl>
                                          <p:spTgt spid="21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4000" fill="hold"/>
                                        <p:tgtEl>
                                          <p:spTgt spid="21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83250"/>
                            </p:stCondLst>
                            <p:childTnLst>
                              <p:par>
                                <p:cTn id="134" presetID="21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6" dur="4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87500"/>
                            </p:stCondLst>
                            <p:childTnLst>
                              <p:par>
                                <p:cTn id="138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4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4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4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4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" grpId="0" animBg="1"/>
    </p:bld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JORGE HUMBERTO">
  <a:themeElements>
    <a:clrScheme name="Balcão Envidraçado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Savon">
  <a:themeElements>
    <a:clrScheme name="Savon">
      <a:dk1>
        <a:sysClr val="windowText" lastClr="000000"/>
      </a:dk1>
      <a:lt1>
        <a:sysClr val="window" lastClr="FFFFFF"/>
      </a:lt1>
      <a:dk2>
        <a:srgbClr val="1485A4"/>
      </a:dk2>
      <a:lt2>
        <a:srgbClr val="E3DED1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F49100"/>
      </a:hlink>
      <a:folHlink>
        <a:srgbClr val="739D9B"/>
      </a:folHlink>
    </a:clrScheme>
    <a:fontScheme name="Savon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2000"/>
                <a:satMod val="160000"/>
              </a:schemeClr>
            </a:gs>
            <a:gs pos="77000">
              <a:schemeClr val="phClr">
                <a:tint val="100000"/>
                <a:shade val="73000"/>
                <a:satMod val="155000"/>
              </a:schemeClr>
            </a:gs>
            <a:gs pos="100000">
              <a:schemeClr val="phClr">
                <a:tint val="100000"/>
                <a:shade val="67000"/>
                <a:satMod val="145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" id="{1306E473-ED32-493B-A2D0-240A757EDD34}" vid="{C20BADFE-D095-436F-9677-9264042809F0}"/>
    </a:ext>
  </a:extLst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 FLOR DA MANHÃ - NOV PUBL - S - 2020</Template>
  <TotalTime>1</TotalTime>
  <Words>431</Words>
  <Application>Microsoft Office PowerPoint</Application>
  <PresentationFormat>Apresentação na tela (16:9)</PresentationFormat>
  <Paragraphs>72</Paragraphs>
  <Slides>8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11</vt:i4>
      </vt:variant>
      <vt:variant>
        <vt:lpstr>Tema</vt:lpstr>
      </vt:variant>
      <vt:variant>
        <vt:i4>2</vt:i4>
      </vt:variant>
      <vt:variant>
        <vt:lpstr>Títulos de slides</vt:lpstr>
      </vt:variant>
      <vt:variant>
        <vt:i4>8</vt:i4>
      </vt:variant>
    </vt:vector>
  </HeadingPairs>
  <TitlesOfParts>
    <vt:vector size="21" baseType="lpstr">
      <vt:lpstr>Arial</vt:lpstr>
      <vt:lpstr>Arial</vt:lpstr>
      <vt:lpstr>Arial Black</vt:lpstr>
      <vt:lpstr>Britannic Bold</vt:lpstr>
      <vt:lpstr>Calibri</vt:lpstr>
      <vt:lpstr>Century Gothic</vt:lpstr>
      <vt:lpstr>David</vt:lpstr>
      <vt:lpstr>Droid Serif</vt:lpstr>
      <vt:lpstr>Garamond</vt:lpstr>
      <vt:lpstr>Maiandra GD</vt:lpstr>
      <vt:lpstr>Times New Roman</vt:lpstr>
      <vt:lpstr>JORGE HUMBERTO</vt:lpstr>
      <vt:lpstr>Savon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Antonio Vendramini</dc:creator>
  <cp:lastModifiedBy>Antonio Vendramini</cp:lastModifiedBy>
  <cp:revision>1</cp:revision>
  <dcterms:created xsi:type="dcterms:W3CDTF">2021-04-05T19:59:07Z</dcterms:created>
  <dcterms:modified xsi:type="dcterms:W3CDTF">2021-04-05T20:01:02Z</dcterms:modified>
</cp:coreProperties>
</file>