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9"/>
  </p:notesMasterIdLst>
  <p:sldIdLst>
    <p:sldId id="320" r:id="rId3"/>
    <p:sldId id="327" r:id="rId4"/>
    <p:sldId id="328" r:id="rId5"/>
    <p:sldId id="329" r:id="rId6"/>
    <p:sldId id="330" r:id="rId7"/>
    <p:sldId id="331" r:id="rId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BCECA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85057" autoAdjust="0"/>
  </p:normalViewPr>
  <p:slideViewPr>
    <p:cSldViewPr>
      <p:cViewPr varScale="1">
        <p:scale>
          <a:sx n="118" d="100"/>
          <a:sy n="118" d="100"/>
        </p:scale>
        <p:origin x="470" y="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D6AD9D4-CC19-4632-9F39-811514093071}" type="datetimeFigureOut">
              <a:rPr lang="fr-FR"/>
              <a:pPr>
                <a:defRPr/>
              </a:pPr>
              <a:t>30/08/2022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C8313AE-95FA-4C89-8CA4-5455E8231D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511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41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05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5929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75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940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7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69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949955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6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919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181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6389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663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074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643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0846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8900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962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3442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067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000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30/08/2022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87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199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tras.mus.br/ricardo-montaner/452761/traducao.html" TargetMode="External"/><Relationship Id="rId13" Type="http://schemas.openxmlformats.org/officeDocument/2006/relationships/audio" Target="../media/audio4.wav"/><Relationship Id="rId3" Type="http://schemas.openxmlformats.org/officeDocument/2006/relationships/audio" Target="../media/audio4.wav"/><Relationship Id="rId7" Type="http://schemas.openxmlformats.org/officeDocument/2006/relationships/hyperlink" Target="https://www.letras.mus.br/ricardo-montaner/452761/" TargetMode="External"/><Relationship Id="rId12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11" Type="http://schemas.openxmlformats.org/officeDocument/2006/relationships/hyperlink" Target="https://www.letras.mus.br/ricardo-montaner/452761/corrigir_traducao.html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hyperlink" Target="https://www.letras.mus.br/ricardo-montaner/452761/al-final-del-arco-iris-traducao-print.html" TargetMode="External"/><Relationship Id="rId4" Type="http://schemas.openxmlformats.org/officeDocument/2006/relationships/image" Target="../media/image14.gif"/><Relationship Id="rId9" Type="http://schemas.openxmlformats.org/officeDocument/2006/relationships/hyperlink" Target="https://www.cifraclub.com.br/ricardo-montaner/al-final-del-arco-iri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21175302">
            <a:off x="154672" y="576520"/>
            <a:ext cx="7486549" cy="122858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none" lIns="108640" tIns="54320" rIns="108640" bIns="54320" rtlCol="0">
            <a:prstTxWarp prst="textTriangle">
              <a:avLst>
                <a:gd name="adj" fmla="val 20312"/>
              </a:avLst>
            </a:prstTxWarp>
            <a:spAutoFit/>
            <a:sp3d extrusionH="57150">
              <a:bevelT w="146050" h="0" prst="angle"/>
            </a:sp3d>
          </a:bodyPr>
          <a:lstStyle/>
          <a:p>
            <a:pPr algn="ctr"/>
            <a:r>
              <a:rPr lang="pt-BR" sz="54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5400" kern="1400" spc="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/>
              </a:rPr>
              <a:t>  </a:t>
            </a:r>
            <a:r>
              <a:rPr lang="pt-BR" sz="5400" kern="1400" spc="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/>
              </a:rPr>
              <a:t>MOMENTOS   </a:t>
            </a:r>
            <a:r>
              <a:rPr lang="pt-BR" sz="5400" kern="1400" spc="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/>
              </a:rPr>
              <a:t>ESTRANH</a:t>
            </a:r>
            <a:r>
              <a:rPr lang="pt-BR" sz="5400" b="1" kern="1400" spc="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Aharoni"/>
              </a:rPr>
              <a:t>OS</a:t>
            </a:r>
            <a:r>
              <a:rPr lang="pt-BR" sz="5400" b="1" kern="1400" spc="4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hiller" panose="04020404031007020602" pitchFamily="82" charset="0"/>
              </a:rPr>
              <a:t>...  </a:t>
            </a:r>
            <a:endParaRPr lang="pt-BR" sz="4800" b="1" i="1" kern="1400" spc="40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7020272" y="4696110"/>
            <a:ext cx="1980878" cy="307777"/>
          </a:xfrm>
          <a:prstGeom prst="rect">
            <a:avLst/>
          </a:prstGeom>
          <a:solidFill>
            <a:srgbClr val="0070C0"/>
          </a:solidFill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14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</a:t>
            </a:r>
            <a:r>
              <a:rPr lang="pt-BR" sz="14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Automático</a:t>
            </a:r>
            <a:endParaRPr lang="pt-BR" sz="1400" dirty="0"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868144" y="2381626"/>
            <a:ext cx="2967930" cy="1944215"/>
          </a:xfrm>
          <a:prstGeom prst="rect">
            <a:avLst/>
          </a:prstGeom>
        </p:spPr>
        <p:txBody>
          <a:bodyPr wrap="square">
            <a:prstTxWarp prst="textDeflateInflateDe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lvl="0" algn="ctr"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 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Daquelas que dão uma </a:t>
            </a: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secura</a:t>
            </a:r>
          </a:p>
          <a:p>
            <a:pPr lvl="0" algn="ctr"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na garganta e um nó no peito.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05813" y="1851670"/>
            <a:ext cx="3290720" cy="2664295"/>
          </a:xfrm>
          <a:prstGeom prst="rect">
            <a:avLst/>
          </a:prstGeom>
        </p:spPr>
        <p:txBody>
          <a:bodyPr wrap="square">
            <a:prstTxWarp prst="textCurveUp">
              <a:avLst>
                <a:gd name="adj" fmla="val 31129"/>
              </a:avLst>
            </a:prstTxWarp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Há momentos </a:t>
            </a:r>
            <a:endParaRPr lang="pt-BR" b="1" dirty="0" smtClean="0">
              <a:solidFill>
                <a:schemeClr val="bg1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como esses que sinto agora.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Vem de muito longe</a:t>
            </a: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,</a:t>
            </a:r>
          </a:p>
          <a:p>
            <a:pPr lvl="0" algn="ctr"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uma saudade não identificada.  </a:t>
            </a:r>
          </a:p>
        </p:txBody>
      </p:sp>
    </p:spTree>
    <p:extLst>
      <p:ext uri="{BB962C8B-B14F-4D97-AF65-F5344CB8AC3E}">
        <p14:creationId xmlns:p14="http://schemas.microsoft.com/office/powerpoint/2010/main" val="3532500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Click="0" advTm="36000">
        <p15:prstTrans prst="drape" invX="1"/>
        <p:sndAc>
          <p:stSnd loop="1">
            <p:snd r:embed="rId2" name="Emile Pandolfi - Somewhere In Time.wav"/>
          </p:stSnd>
        </p:sndAc>
      </p:transition>
    </mc:Choice>
    <mc:Fallback xmlns="">
      <p:transition spd="slow" advClick="0" advTm="36000">
        <p:fade/>
        <p:sndAc>
          <p:stSnd loop="1">
            <p:snd r:embed="rId4" name="Emile Pandolfi - Somewhere In T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6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6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6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6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600"/>
                            </p:stCondLst>
                            <p:childTnLst>
                              <p:par>
                                <p:cTn id="5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flip="none" rotWithShape="1">
          <a:gsLst>
            <a:gs pos="0">
              <a:srgbClr val="FFC000"/>
            </a:gs>
            <a:gs pos="10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931634" y="294697"/>
            <a:ext cx="328073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O que estou tentando enxergar...?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Talvez uma imagem do passado, ou alguém que se foi.</a:t>
            </a:r>
          </a:p>
        </p:txBody>
      </p:sp>
      <p:sp>
        <p:nvSpPr>
          <p:cNvPr id="6" name="Retângulo 5"/>
          <p:cNvSpPr/>
          <p:nvPr/>
        </p:nvSpPr>
        <p:spPr>
          <a:xfrm>
            <a:off x="251520" y="3367602"/>
            <a:ext cx="47750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4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ea typeface="Times New Roman" panose="02020603050405020304" pitchFamily="18" charset="0"/>
              </a:rPr>
              <a:t>Vem das paredes da memória, da consciência,</a:t>
            </a:r>
          </a:p>
          <a:p>
            <a:pPr lvl="0" algn="ctr">
              <a:spcAft>
                <a:spcPts val="0"/>
              </a:spcAft>
            </a:pPr>
            <a:r>
              <a:rPr lang="pt-BR" sz="24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ea typeface="Times New Roman" panose="02020603050405020304" pitchFamily="18" charset="0"/>
              </a:rPr>
              <a:t>uma saudade atemporal, sem definição...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7325"/>
            <a:ext cx="2907246" cy="2817503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510" y="0"/>
            <a:ext cx="3196089" cy="25816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81" y="2384839"/>
            <a:ext cx="3064745" cy="262307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64199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0000" advClick="0" advTm="30000">
        <p15:prstTrans prst="curtains"/>
        <p:sndAc>
          <p:stSnd loop="1">
            <p:snd r:embed="rId2" name="Enya - Relaxation.wav"/>
          </p:stSnd>
        </p:sndAc>
      </p:transition>
    </mc:Choice>
    <mc:Fallback xmlns="">
      <p:transition spd="slow" advClick="0" advTm="30000">
        <p:fade/>
        <p:sndAc>
          <p:stSnd loop="1">
            <p:snd r:embed="rId6" name="Enya - Relax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4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75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23528" y="411510"/>
            <a:ext cx="3600400" cy="2592288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Chega sem eira e nem beira, numa melodia, nas noites de silêncio,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 e dentro da própria alegria!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436096" y="3363838"/>
            <a:ext cx="3131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2400" b="1" dirty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Mas ela ficou presa aqui, </a:t>
            </a:r>
            <a:endParaRPr lang="pt-BR" sz="2400" b="1" dirty="0" smtClean="0">
              <a:solidFill>
                <a:srgbClr val="FFFF00"/>
              </a:solidFill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400" b="1" dirty="0" smtClean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dentro </a:t>
            </a:r>
            <a:r>
              <a:rPr lang="pt-BR" sz="2400" b="1" dirty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de mim.</a:t>
            </a:r>
            <a:endParaRPr lang="pt-BR" sz="24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400" b="1" dirty="0">
                <a:solidFill>
                  <a:schemeClr val="bg1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206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-10068" y="-32033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025182" y="555526"/>
            <a:ext cx="4073752" cy="1200329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lvl="0" algn="ctr">
              <a:spcAft>
                <a:spcPts val="0"/>
              </a:spcAft>
            </a:pP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Queria identificá-la, saboreá-la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matá-la</a:t>
            </a:r>
          </a:p>
          <a:p>
            <a:pPr lvl="0" algn="ctr">
              <a:spcAft>
                <a:spcPts val="0"/>
              </a:spcAft>
            </a:pP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de uma vez por todas...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3816" y="307580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Qual caminho percorreu</a:t>
            </a:r>
            <a:r>
              <a:rPr lang="pt-BR" sz="2800" b="1" dirty="0" smtClean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?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sz="2800" b="1" dirty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Chegou de novo, sem </a:t>
            </a:r>
            <a:r>
              <a:rPr lang="pt-BR" sz="2800" b="1" dirty="0" smtClean="0">
                <a:solidFill>
                  <a:srgbClr val="FFFF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rosto...</a:t>
            </a:r>
            <a:endParaRPr lang="pt-BR" sz="2800" dirty="0">
              <a:solidFill>
                <a:srgbClr val="FFFF00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96" y="91445"/>
            <a:ext cx="2448272" cy="24482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182" y="1901388"/>
            <a:ext cx="3723282" cy="30852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5524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4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4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250"/>
                            </p:stCondLst>
                            <p:childTnLst>
                              <p:par>
                                <p:cTn id="3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4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4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4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4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751512" y="14352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pt-BR" sz="3600" b="1" i="1" dirty="0">
                <a:solidFill>
                  <a:schemeClr val="bg1"/>
                </a:solidFill>
                <a:latin typeface="Chiller" panose="04020404031007020602" pitchFamily="82" charset="0"/>
                <a:ea typeface="Times New Roman" panose="02020603050405020304" pitchFamily="18" charset="0"/>
              </a:rPr>
              <a:t>Agora está aqui, </a:t>
            </a:r>
          </a:p>
          <a:p>
            <a:pPr lvl="0" algn="ctr">
              <a:spcAft>
                <a:spcPts val="0"/>
              </a:spcAft>
            </a:pPr>
            <a:r>
              <a:rPr lang="pt-BR" sz="3600" b="1" i="1" dirty="0">
                <a:solidFill>
                  <a:schemeClr val="bg1"/>
                </a:solidFill>
                <a:latin typeface="Chiller" panose="04020404031007020602" pitchFamily="82" charset="0"/>
                <a:ea typeface="Times New Roman" panose="02020603050405020304" pitchFamily="18" charset="0"/>
              </a:rPr>
              <a:t>tirando-me lágrimas!</a:t>
            </a:r>
          </a:p>
          <a:p>
            <a:pPr lvl="0" algn="ctr">
              <a:spcAft>
                <a:spcPts val="0"/>
              </a:spcAft>
            </a:pPr>
            <a:r>
              <a:rPr lang="pt-BR" sz="3600" b="1" i="1" dirty="0">
                <a:solidFill>
                  <a:schemeClr val="bg1"/>
                </a:solidFill>
                <a:latin typeface="Chiller" panose="04020404031007020602" pitchFamily="82" charset="0"/>
                <a:ea typeface="Times New Roman" panose="02020603050405020304" pitchFamily="18" charset="0"/>
              </a:rPr>
              <a:t>Sem obter permissão, </a:t>
            </a:r>
            <a:endParaRPr lang="pt-BR" sz="3600" b="1" i="1" dirty="0" smtClean="0">
              <a:solidFill>
                <a:schemeClr val="bg1"/>
              </a:solidFill>
              <a:latin typeface="Chiller" panose="04020404031007020602" pitchFamily="82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3600" b="1" i="1" dirty="0" smtClean="0">
                <a:solidFill>
                  <a:schemeClr val="bg1"/>
                </a:solidFill>
                <a:latin typeface="Chiller" panose="04020404031007020602" pitchFamily="82" charset="0"/>
                <a:ea typeface="Times New Roman" panose="02020603050405020304" pitchFamily="18" charset="0"/>
              </a:rPr>
              <a:t>invadiu-me</a:t>
            </a:r>
            <a:r>
              <a:rPr lang="pt-BR" sz="3600" b="1" i="1" dirty="0">
                <a:solidFill>
                  <a:schemeClr val="bg1"/>
                </a:solidFill>
                <a:latin typeface="Chiller" panose="04020404031007020602" pitchFamily="82" charset="0"/>
                <a:ea typeface="Times New Roman" panose="02020603050405020304" pitchFamily="18" charset="0"/>
              </a:rPr>
              <a:t>!</a:t>
            </a:r>
          </a:p>
        </p:txBody>
      </p:sp>
      <p:sp>
        <p:nvSpPr>
          <p:cNvPr id="6" name="Retângulo 5"/>
          <p:cNvSpPr/>
          <p:nvPr/>
        </p:nvSpPr>
        <p:spPr>
          <a:xfrm>
            <a:off x="360034" y="1793613"/>
            <a:ext cx="4781790" cy="3236031"/>
          </a:xfrm>
          <a:prstGeom prst="rect">
            <a:avLst/>
          </a:prstGeom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Não sei de quem é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não tem rosto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, 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é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só uma Saudade.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6" y="-601869"/>
            <a:ext cx="4968552" cy="25252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304" y="2366441"/>
            <a:ext cx="3540817" cy="26632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344" y="2757822"/>
            <a:ext cx="2520280" cy="9863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6201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33000">
        <p:fade/>
        <p:sndAc>
          <p:stSnd loop="1">
            <p:snd r:embed="rId2" name="Cortazar - Autumn Rose - II.wav"/>
          </p:stSnd>
        </p:sndAc>
      </p:transition>
    </mc:Choice>
    <mc:Fallback xmlns="">
      <p:transition spd="slow" advClick="0" advTm="33000">
        <p:fade/>
        <p:sndAc>
          <p:stSnd loop="1">
            <p:snd r:embed="rId7" name="Cortazar - Autumn Rose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8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500"/>
                            </p:stCondLst>
                            <p:childTnLst>
                              <p:par>
                                <p:cTn id="8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8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500"/>
                            </p:stCondLst>
                            <p:childTnLst>
                              <p:par>
                                <p:cTn id="9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8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8500"/>
                            </p:stCondLst>
                            <p:childTnLst>
                              <p:par>
                                <p:cTn id="10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4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5295900" y="221862"/>
            <a:ext cx="3380556" cy="4654143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42456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&amp; Sons </a:t>
            </a:r>
            <a:endParaRPr lang="pt-BR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36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ABERT/ACOMP.</a:t>
            </a:r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Clássicas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4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AVE MARIA</a:t>
            </a:r>
            <a:endParaRPr lang="pt-BR" sz="20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206897" y="699542"/>
            <a:ext cx="3478670" cy="722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51520" y="3560323"/>
            <a:ext cx="5134853" cy="13234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600" dirty="0"/>
              <a:t>Senhor, ao redor de mim tudo já é silêncio e calma. </a:t>
            </a:r>
            <a:r>
              <a:rPr lang="pt-BR" sz="1600" dirty="0" smtClean="0"/>
              <a:t>Envia-me </a:t>
            </a:r>
            <a:r>
              <a:rPr lang="pt-BR" sz="1600" dirty="0"/>
              <a:t>o anjo da </a:t>
            </a:r>
            <a:r>
              <a:rPr lang="pt-BR" sz="1600" dirty="0" smtClean="0"/>
              <a:t>paz. </a:t>
            </a:r>
            <a:r>
              <a:rPr lang="pt-BR" sz="1600" dirty="0"/>
              <a:t>Relaxa meus nervos, sossega o meu espírito</a:t>
            </a:r>
            <a:r>
              <a:rPr lang="pt-BR" sz="1600" dirty="0" smtClean="0"/>
              <a:t>, </a:t>
            </a:r>
            <a:r>
              <a:rPr lang="pt-BR" sz="1600" dirty="0"/>
              <a:t>inunda meu ser de silêncio e de serenidade. Vela por mim, </a:t>
            </a:r>
            <a:r>
              <a:rPr lang="pt-BR" sz="1600" dirty="0" smtClean="0"/>
              <a:t>enquanto </a:t>
            </a:r>
            <a:r>
              <a:rPr lang="pt-BR" sz="1600" dirty="0"/>
              <a:t>eu me entrego confiante ao sono como uma criança que dorme </a:t>
            </a:r>
            <a:r>
              <a:rPr lang="pt-BR" sz="1600" dirty="0" smtClean="0"/>
              <a:t>feliz.</a:t>
            </a:r>
            <a:endParaRPr lang="pt-BR" sz="1600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300150" y="26908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088" tIns="0" rIns="47610" bIns="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Original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Adicionar à playlist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Tamanho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Cifra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Imprimir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Corrigir</a:t>
            </a:r>
            <a:endParaRPr kumimoji="0" lang="pt-B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9300150" y="26908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088" tIns="0" rIns="47610" bIns="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Original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Adicionar à playlist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Tamanho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Cifra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Imprimir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Corrigir</a:t>
            </a:r>
            <a:endParaRPr kumimoji="0" lang="pt-B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7" y="405947"/>
            <a:ext cx="3779791" cy="2846535"/>
          </a:xfrm>
          <a:prstGeom prst="roundRect">
            <a:avLst>
              <a:gd name="adj" fmla="val 0"/>
            </a:avLst>
          </a:prstGeom>
          <a:ln w="38100">
            <a:solidFill>
              <a:srgbClr val="00B0F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softEdge rad="635000"/>
          </a:effectLst>
          <a:scene3d>
            <a:camera prst="isometricOffAxis1Righ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80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 loop="1">
            <p:snd r:embed="rId3" name="Andre_Rieu_Ave_Maria_Loop_Edmen.wav"/>
          </p:stSnd>
        </p:sndAc>
      </p:transition>
    </mc:Choice>
    <mc:Fallback xmlns="">
      <p:transition spd="slow" advClick="0" advTm="180000">
        <p:fade/>
        <p:sndAc>
          <p:stSnd loop="1">
            <p:snd r:embed="rId13" name="Andre_Rieu_Ave_Maria_Loop_Edm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6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6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6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6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6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6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6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6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8000"/>
                            </p:stCondLst>
                            <p:childTnLst>
                              <p:par>
                                <p:cTn id="5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MOMENTOS ESTRANHOS</Template>
  <TotalTime>2</TotalTime>
  <Words>242</Words>
  <Application>Microsoft Office PowerPoint</Application>
  <PresentationFormat>Apresentação na tela (16:9)</PresentationFormat>
  <Paragraphs>48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1" baseType="lpstr">
      <vt:lpstr>Aharoni</vt:lpstr>
      <vt:lpstr>Arial</vt:lpstr>
      <vt:lpstr>Bauhaus 93</vt:lpstr>
      <vt:lpstr>Bookman Old Style</vt:lpstr>
      <vt:lpstr>Britannic Bold</vt:lpstr>
      <vt:lpstr>Calibri</vt:lpstr>
      <vt:lpstr>Cambria</vt:lpstr>
      <vt:lpstr>Chiller</vt:lpstr>
      <vt:lpstr>Cooper Black</vt:lpstr>
      <vt:lpstr>David</vt:lpstr>
      <vt:lpstr>Maiandra GD</vt:lpstr>
      <vt:lpstr>Times New Roman</vt:lpstr>
      <vt:lpstr>Wingdings 2</vt:lpstr>
      <vt:lpstr>1_Viagem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2022-08-30T14:34:28Z</dcterms:created>
  <dcterms:modified xsi:type="dcterms:W3CDTF">2022-08-30T14:37:03Z</dcterms:modified>
  <cp:contentStatus/>
</cp:coreProperties>
</file>