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307" r:id="rId3"/>
    <p:sldId id="294" r:id="rId4"/>
    <p:sldId id="298" r:id="rId5"/>
    <p:sldId id="299" r:id="rId6"/>
    <p:sldId id="300" r:id="rId7"/>
    <p:sldId id="308" r:id="rId8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D93C"/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6" d="100"/>
          <a:sy n="116" d="100"/>
        </p:scale>
        <p:origin x="518" y="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13/07/2020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0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D75E4-D7FB-41D7-BEE6-0F6A92C47AEE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5342C-46D9-4546-A081-88AE71A3FA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5356677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0008F-D40F-455E-B65F-B8F5798CF32A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C92E5-D1F0-4E71-9CE6-F9A3A919CF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470820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68C56-A98F-407D-9D26-B4ADA8D9C7D7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F966E-4AC1-4328-9871-FFFF6B10312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609898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4C518-6655-4679-8992-34701C49C3CF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210CD-378C-4A92-BEE6-96245BF6C29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828240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20B01-537B-4CC0-8126-5045C6EAE8C4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F39C6-C7D8-426F-8D04-9641BCEF07F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773016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EBA2-5787-45A9-9CFB-196FACD82153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CA9A2-C023-4F45-9F57-7B305F0100D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865416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40145-EC04-4066-8685-662A8356DCF3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9C095-E5EB-4B88-9FB8-8002F7C03D4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966949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2860A-5E99-4EFF-919E-255C4233B376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2FEB4-231C-4B52-896E-5531D480F9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238757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C2103-7D58-43DE-9839-98A0D1963A8C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D0A28-4F6F-4DF0-8EF1-26B0A108FD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666987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D55BC-8290-4957-BB08-EBB19A9E5367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E7AD4-1EAE-4F7C-A216-A0855D6E11A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2489909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5CBCF-9490-47BD-B25A-0749386FF3C5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B1E9D-995B-43A8-8E6C-EDF86727568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6069267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27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1249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18373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932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497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268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5669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959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00703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7701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994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F809D8-AA90-4A75-A119-511A61144F9C}" type="datetimeFigureOut">
              <a:rPr lang="pt-BR"/>
              <a:pPr>
                <a:defRPr/>
              </a:pPr>
              <a:t>13/07/2020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40E44F-FB06-45EA-A8F4-35ED7BE8B66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960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13/07/2020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796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g"/><Relationship Id="rId5" Type="http://schemas.openxmlformats.org/officeDocument/2006/relationships/image" Target="../media/image9.gif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41558">
            <a:off x="281898" y="425776"/>
            <a:ext cx="2747555" cy="133962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>
                <a:gd name="adj" fmla="val 14286"/>
              </a:avLst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 </a:t>
            </a:r>
            <a:r>
              <a:rPr lang="pt-BR" sz="2400" b="1" u="sng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VIAJANTE  </a:t>
            </a:r>
          </a:p>
          <a:p>
            <a:pPr algn="ctr"/>
            <a:r>
              <a:rPr lang="pt-BR" sz="2400" b="1" u="sng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DOS </a:t>
            </a:r>
          </a:p>
          <a:p>
            <a:pPr algn="ctr"/>
            <a:r>
              <a:rPr lang="pt-BR" sz="2400" b="1" u="sng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MARES</a:t>
            </a:r>
            <a:endParaRPr lang="pt-BR" sz="1100" b="1" u="sng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979712" y="4587974"/>
            <a:ext cx="2808312" cy="288032"/>
          </a:xfrm>
          <a:prstGeom prst="rect">
            <a:avLst/>
          </a:prstGeom>
          <a:noFill/>
          <a:ln>
            <a:noFill/>
          </a:ln>
          <a:scene3d>
            <a:camera prst="perspectiveContrastingLef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pt-BR" sz="12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oper Black" panose="0208090404030B0204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1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1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Script" panose="020B0504020000000003" pitchFamily="34" charset="0"/>
              </a:rPr>
              <a:t>AUTOMÁTICA    </a:t>
            </a:r>
            <a:endParaRPr lang="pt-BR" sz="1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Segoe Script" panose="020B0504020000000003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27684" y="2283718"/>
            <a:ext cx="2916324" cy="1015663"/>
          </a:xfrm>
          <a:prstGeom prst="rect">
            <a:avLst/>
          </a:prstGeom>
        </p:spPr>
        <p:txBody>
          <a:bodyPr wrap="square">
            <a:prstTxWarp prst="textDoubleWave1">
              <a:avLst>
                <a:gd name="adj1" fmla="val 5375"/>
                <a:gd name="adj2" fmla="val 1805"/>
              </a:avLst>
            </a:prstTxWarp>
            <a:spAutoFit/>
          </a:bodyPr>
          <a:lstStyle/>
          <a:p>
            <a:pPr lvl="0" algn="ctr"/>
            <a:r>
              <a:rPr lang="pt-PT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/>
                <a:ea typeface="Times New Roman"/>
              </a:rPr>
              <a:t>O mar é um lugar fértil para o surgimento de mitos e lendas. 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25842" y="1"/>
            <a:ext cx="9118158" cy="509203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479373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25000">
        <p15:prstTrans prst="peelOff"/>
        <p:sndAc>
          <p:stSnd loop="1">
            <p:snd r:embed="rId2" name="Paul Mauriat - La Chanson Pour Anna.wav"/>
          </p:stSnd>
        </p:sndAc>
      </p:transition>
    </mc:Choice>
    <mc:Fallback>
      <p:transition spd="slow" advClick="0" advTm="25000">
        <p:fade/>
        <p:sndAc>
          <p:stSnd loop="1">
            <p:snd r:embed="rId2" name="Paul Mauriat - La Chanson Pour An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000"/>
                            </p:stCondLst>
                            <p:childTnLst>
                              <p:par>
                                <p:cTn id="4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0"/>
                            </p:stCondLst>
                            <p:childTnLst>
                              <p:par>
                                <p:cTn id="49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0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2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8500">
              <a:srgbClr val="B0C6E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43400" y="382700"/>
            <a:ext cx="5400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Parte </a:t>
            </a:r>
            <a:r>
              <a:rPr lang="pt-PT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se deve à imaginação dos velhos marinheiros que, depois de </a:t>
            </a:r>
            <a:r>
              <a:rPr lang="pt-PT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aposentados, </a:t>
            </a:r>
            <a:r>
              <a:rPr lang="pt-PT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vão habitar longínquos vilarejos de pescadores e contam aos meninos e rapazes, sempre naquelas noites frias ao redor de uma fogueira, “estorias” sobre </a:t>
            </a:r>
            <a:r>
              <a:rPr lang="pt-PT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monstros  </a:t>
            </a:r>
            <a:r>
              <a:rPr lang="pt-PT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e fantasmas que assombravam as noites nos oceanos</a:t>
            </a:r>
            <a:r>
              <a:rPr lang="pt-PT" sz="2400" b="1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endParaRPr lang="pt-BR" sz="2400" b="1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6584"/>
            <a:ext cx="3248959" cy="487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533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fallOver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496" y="3723878"/>
            <a:ext cx="9008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Desta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forma, as superstições mitos e lendas habitam esse espaço mágico entre a realidade e a imaginação, sendo que eu mesmo, em uma travessia atlântica, saindo de Veneza para o Brasil, comecei a fitar esse panorama em uma das noites em mar aberto no convés do navio.</a:t>
            </a:r>
          </a:p>
        </p:txBody>
      </p:sp>
    </p:spTree>
    <p:extLst>
      <p:ext uri="{BB962C8B-B14F-4D97-AF65-F5344CB8AC3E}">
        <p14:creationId xmlns:p14="http://schemas.microsoft.com/office/powerpoint/2010/main" val="2131632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3435846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Contemplando </a:t>
            </a:r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aquele horizonte </a:t>
            </a:r>
            <a:r>
              <a:rPr lang="pt-BR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sem fim</a:t>
            </a:r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veio </a:t>
            </a:r>
            <a:r>
              <a:rPr lang="pt-BR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à minha mente sublimes reflexões, </a:t>
            </a:r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e no embalo das </a:t>
            </a:r>
            <a:r>
              <a:rPr lang="pt-BR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ondas, </a:t>
            </a:r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compus </a:t>
            </a:r>
            <a:r>
              <a:rPr lang="pt-BR" sz="2800" b="1" dirty="0">
                <a:solidFill>
                  <a:srgbClr val="FFFF00"/>
                </a:solidFill>
                <a:latin typeface="Times New Roman"/>
                <a:ea typeface="Times New Roman"/>
              </a:rPr>
              <a:t>um poema</a:t>
            </a:r>
            <a:r>
              <a:rPr lang="pt-BR" sz="28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...a seguir...</a:t>
            </a:r>
            <a:endParaRPr lang="pt-BR" sz="2800" b="1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2899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peelOff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141428"/>
            <a:ext cx="88211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/>
                <a:ea typeface="Times New Roman"/>
              </a:rPr>
              <a:t>UMA 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/>
                <a:ea typeface="Times New Roman"/>
              </a:rPr>
              <a:t>NOITE NO CONVÉS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Mar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aberto em águas profundas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Vista resplandecente em caminhos oceânicos</a:t>
            </a: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Brisa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fresca no ar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Cheiro de perfume na noite</a:t>
            </a: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Sensações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amoldadas em corpo de sereia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Cabelos esvoaçantes ao vento arredio</a:t>
            </a: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Canto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melodioso e entontecedor</a:t>
            </a: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Tormentas enfurecidas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Fervor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 ópio no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sangue</a:t>
            </a:r>
            <a:endParaRPr lang="pt-BR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Tempestade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amor</a:t>
            </a:r>
          </a:p>
        </p:txBody>
      </p:sp>
    </p:spTree>
    <p:extLst>
      <p:ext uri="{BB962C8B-B14F-4D97-AF65-F5344CB8AC3E}">
        <p14:creationId xmlns:p14="http://schemas.microsoft.com/office/powerpoint/2010/main" val="381202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warp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7905" y="285786"/>
            <a:ext cx="3891028" cy="3147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CRIAÇÃO E PRODUÇÃO</a:t>
            </a:r>
            <a:endParaRPr lang="pt-BR" sz="1600" b="1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spc="3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TONINHO  VENDRAMINI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  	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Imagens = </a:t>
            </a:r>
            <a:r>
              <a:rPr lang="pt-BR" sz="12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Internet</a:t>
            </a:r>
            <a:endParaRPr lang="pt-BR" sz="1200" b="1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1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Músicas </a:t>
            </a:r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de Fundo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1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Acompanhamento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La </a:t>
            </a:r>
            <a:r>
              <a:rPr lang="pt-BR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Chanson</a:t>
            </a: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 </a:t>
            </a:r>
            <a:r>
              <a:rPr lang="pt-BR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Pour</a:t>
            </a: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 </a:t>
            </a: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Anna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Orquestração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Paul </a:t>
            </a:r>
            <a:r>
              <a:rPr lang="pt-BR" sz="1100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Mariat</a:t>
            </a:r>
            <a:endParaRPr lang="pt-BR" sz="1100" b="1" dirty="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   </a:t>
            </a:r>
            <a:endParaRPr lang="pt-B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 </a:t>
            </a:r>
            <a:r>
              <a:rPr lang="pt-BR" sz="11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Aparências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Cantor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charset="0"/>
              </a:rPr>
              <a:t>Altemar Dutra</a:t>
            </a:r>
            <a:endParaRPr lang="pt-B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18250"/>
            <a:ext cx="1612425" cy="121430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053646" y="4009742"/>
            <a:ext cx="4803268" cy="938719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273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150000">
        <p14:ferris dir="r"/>
        <p:sndAc>
          <p:stSnd loop="1">
            <p:snd r:embed="rId3" name="AltemarDutra-Aparências-.wav"/>
          </p:stSnd>
        </p:sndAc>
      </p:transition>
    </mc:Choice>
    <mc:Fallback>
      <p:transition spd="slow" advClick="0" advTm="150000">
        <p:fade/>
        <p:sndAc>
          <p:stSnd loop="1">
            <p:snd r:embed="rId3" name="AltemarDutra-Aparência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8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 VIAJANTE DOS MARES  rever pesado">
  <a:themeElements>
    <a:clrScheme name="Personalizad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B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VIAJANTE DOS MARES</Template>
  <TotalTime>47</TotalTime>
  <Words>246</Words>
  <Application>Microsoft Office PowerPoint</Application>
  <PresentationFormat>Apresentação na tela (16:9)</PresentationFormat>
  <Paragraphs>50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2" baseType="lpstr">
      <vt:lpstr>Aharoni</vt:lpstr>
      <vt:lpstr>Algerian</vt:lpstr>
      <vt:lpstr>AR BLANCA</vt:lpstr>
      <vt:lpstr>Arial</vt:lpstr>
      <vt:lpstr>Arial Black</vt:lpstr>
      <vt:lpstr>Britannic Bold</vt:lpstr>
      <vt:lpstr>Calibri</vt:lpstr>
      <vt:lpstr>Cambria</vt:lpstr>
      <vt:lpstr>Comic Sans MS</vt:lpstr>
      <vt:lpstr>Cooper Black</vt:lpstr>
      <vt:lpstr>David</vt:lpstr>
      <vt:lpstr>Segoe Script</vt:lpstr>
      <vt:lpstr>Times New Roman</vt:lpstr>
      <vt:lpstr>Wingdings 2</vt:lpstr>
      <vt:lpstr>O VIAJANTE DOS MARES  rever pesado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6</cp:revision>
  <dcterms:created xsi:type="dcterms:W3CDTF">2020-07-13T13:37:44Z</dcterms:created>
  <dcterms:modified xsi:type="dcterms:W3CDTF">2020-07-13T14:25:03Z</dcterms:modified>
  <cp:contentStatus/>
</cp:coreProperties>
</file>