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96" r:id="rId1"/>
    <p:sldMasterId id="2147484205" r:id="rId2"/>
    <p:sldMasterId id="2147484223" r:id="rId3"/>
  </p:sldMasterIdLst>
  <p:notesMasterIdLst>
    <p:notesMasterId r:id="rId10"/>
  </p:notesMasterIdLst>
  <p:sldIdLst>
    <p:sldId id="306" r:id="rId4"/>
    <p:sldId id="309" r:id="rId5"/>
    <p:sldId id="310" r:id="rId6"/>
    <p:sldId id="312" r:id="rId7"/>
    <p:sldId id="313" r:id="rId8"/>
    <p:sldId id="315" r:id="rId9"/>
  </p:sldIdLst>
  <p:sldSz cx="9144000" cy="5143500" type="screen16x9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1A7A3"/>
    <a:srgbClr val="660066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>
      <p:cViewPr varScale="1">
        <p:scale>
          <a:sx n="110" d="100"/>
          <a:sy n="110" d="100"/>
        </p:scale>
        <p:origin x="86" y="27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presProps" Target="presProps.xml"/><Relationship Id="rId5" Type="http://schemas.openxmlformats.org/officeDocument/2006/relationships/slide" Target="slides/slide2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68167F-D931-4430-9026-B0EC3A39AB51}" type="datetimeFigureOut">
              <a:rPr lang="pt-BR" smtClean="0"/>
              <a:t>18/10/2021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912225-7413-4A69-B3EB-055C1C10C34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071234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61C38B-D316-4646-B0D2-57EC371A91C5}" type="slidenum">
              <a:rPr lang="pt-BR" smtClean="0">
                <a:solidFill>
                  <a:prstClr val="black"/>
                </a:solidFill>
              </a:rPr>
              <a:pPr/>
              <a:t>1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8110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F15547D-4A85-428E-9547-E49B3CDFCF31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922460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de cantos arredondados 6"/>
          <p:cNvSpPr/>
          <p:nvPr/>
        </p:nvSpPr>
        <p:spPr>
          <a:xfrm>
            <a:off x="285720" y="107139"/>
            <a:ext cx="8572560" cy="3643338"/>
          </a:xfrm>
          <a:prstGeom prst="roundRect">
            <a:avLst>
              <a:gd name="adj" fmla="val 2353"/>
            </a:avLst>
          </a:prstGeom>
          <a:gradFill>
            <a:gsLst>
              <a:gs pos="0">
                <a:schemeClr val="bg2"/>
              </a:gs>
              <a:gs pos="35000">
                <a:schemeClr val="bg2">
                  <a:lumMod val="90000"/>
                </a:schemeClr>
              </a:gs>
            </a:gsLst>
          </a:gradFill>
          <a:ln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71500" y="2196701"/>
            <a:ext cx="8001000" cy="1102519"/>
          </a:xfrm>
        </p:spPr>
        <p:txBody>
          <a:bodyPr/>
          <a:lstStyle>
            <a:lvl1pPr algn="ctr">
              <a:defRPr b="0" cap="none" spc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57200" y="3750477"/>
            <a:ext cx="8401080" cy="803678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35E2D3-F7BA-40AA-884A-AF56BFEFBFA3}" type="datetimeFigureOut">
              <a:rPr lang="pt-BR" smtClean="0"/>
              <a:pPr>
                <a:defRPr/>
              </a:pPr>
              <a:t>18/10/2021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C914FF-B15B-4E12-BE07-BEF6EF28C521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14"/>
          <p:cNvSpPr/>
          <p:nvPr/>
        </p:nvSpPr>
        <p:spPr>
          <a:xfrm>
            <a:off x="457200" y="205979"/>
            <a:ext cx="8229600" cy="685800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00100" y="205979"/>
            <a:ext cx="7686700" cy="685800"/>
          </a:xfrm>
        </p:spPr>
        <p:txBody>
          <a:bodyPr>
            <a:noAutofit/>
          </a:bodyPr>
          <a:lstStyle>
            <a:lvl1pPr marL="742950" indent="-742950" algn="l">
              <a:buFont typeface="+mj-lt"/>
              <a:buNone/>
              <a:defRPr lang="pt-BR" sz="28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r>
              <a:rPr lang="pt-BR"/>
              <a:t>Clique para editar o título Mestre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18/10/2021</a:t>
            </a:fld>
            <a:endParaRPr lang="pt-BR" dirty="0"/>
          </a:p>
        </p:txBody>
      </p:sp>
      <p:sp>
        <p:nvSpPr>
          <p:cNvPr id="8" name="Espaço Reservado para Número de Slide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  <p:sp>
        <p:nvSpPr>
          <p:cNvPr id="9" name="Espaço Reservado para Rodapé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cxnSp>
        <p:nvCxnSpPr>
          <p:cNvPr id="12" name="Straight Connector 16"/>
          <p:cNvCxnSpPr/>
          <p:nvPr/>
        </p:nvCxnSpPr>
        <p:spPr>
          <a:xfrm rot="5400000">
            <a:off x="656406" y="548085"/>
            <a:ext cx="68580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Espaço Reservado para Texto 19"/>
          <p:cNvSpPr>
            <a:spLocks noGrp="1"/>
          </p:cNvSpPr>
          <p:nvPr>
            <p:ph type="body" sz="quarter" idx="18" hasCustomPrompt="1"/>
          </p:nvPr>
        </p:nvSpPr>
        <p:spPr>
          <a:xfrm>
            <a:off x="457201" y="205979"/>
            <a:ext cx="514297" cy="685800"/>
          </a:xfrm>
        </p:spPr>
        <p:txBody>
          <a:bodyPr anchor="ctr"/>
          <a:lstStyle>
            <a:lvl1pPr>
              <a:buNone/>
              <a:defRPr lang="pt-BR" sz="5000" kern="1200" dirty="0" smtClean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marL="342900" lvl="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pt-BR" dirty="0"/>
              <a:t>1</a:t>
            </a:r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26B8621-2C60-4328-ACC4-0FA9BA3914DD}" type="datetimeFigureOut">
              <a:rPr lang="pt-BR" smtClean="0"/>
              <a:pPr>
                <a:defRPr/>
              </a:pPr>
              <a:t>18/10/2021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B4E11F-8A01-474F-9DBD-3EEBF51766DD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pt-BR" dirty="0"/>
          </a:p>
        </p:txBody>
      </p:sp>
      <p:sp>
        <p:nvSpPr>
          <p:cNvPr id="34" name="Rectangle 5"/>
          <p:cNvSpPr/>
          <p:nvPr/>
        </p:nvSpPr>
        <p:spPr>
          <a:xfrm>
            <a:off x="384464" y="1143000"/>
            <a:ext cx="2743200" cy="685800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cxnSp>
        <p:nvCxnSpPr>
          <p:cNvPr id="36" name="Straight Connector 9"/>
          <p:cNvCxnSpPr/>
          <p:nvPr/>
        </p:nvCxnSpPr>
        <p:spPr>
          <a:xfrm rot="5400000">
            <a:off x="813883" y="1485106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ectangle 10"/>
          <p:cNvSpPr/>
          <p:nvPr/>
        </p:nvSpPr>
        <p:spPr>
          <a:xfrm>
            <a:off x="3238500" y="1143000"/>
            <a:ext cx="2667000" cy="685800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cxnSp>
        <p:nvCxnSpPr>
          <p:cNvPr id="39" name="Straight Connector 12"/>
          <p:cNvCxnSpPr/>
          <p:nvPr/>
        </p:nvCxnSpPr>
        <p:spPr>
          <a:xfrm rot="5400000">
            <a:off x="3667919" y="1485106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Rectangle 14"/>
          <p:cNvSpPr/>
          <p:nvPr/>
        </p:nvSpPr>
        <p:spPr>
          <a:xfrm>
            <a:off x="6099464" y="1143000"/>
            <a:ext cx="2667000" cy="685800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cxnSp>
        <p:nvCxnSpPr>
          <p:cNvPr id="42" name="Straight Connector 16"/>
          <p:cNvCxnSpPr/>
          <p:nvPr/>
        </p:nvCxnSpPr>
        <p:spPr>
          <a:xfrm rot="5400000">
            <a:off x="6528883" y="1485106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Espaço Reservado para Texto 54"/>
          <p:cNvSpPr>
            <a:spLocks noGrp="1"/>
          </p:cNvSpPr>
          <p:nvPr>
            <p:ph type="body" sz="quarter" idx="14" hasCustomPrompt="1"/>
          </p:nvPr>
        </p:nvSpPr>
        <p:spPr>
          <a:xfrm>
            <a:off x="1055962" y="1150149"/>
            <a:ext cx="2071702" cy="678651"/>
          </a:xfrm>
          <a:noFill/>
        </p:spPr>
        <p:txBody>
          <a:bodyPr anchor="ctr"/>
          <a:lstStyle>
            <a:lvl1pPr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/>
              <a:t>Titulo 1</a:t>
            </a:r>
          </a:p>
        </p:txBody>
      </p:sp>
      <p:sp>
        <p:nvSpPr>
          <p:cNvPr id="56" name="Espaço Reservado para Texto 54"/>
          <p:cNvSpPr>
            <a:spLocks noGrp="1"/>
          </p:cNvSpPr>
          <p:nvPr>
            <p:ph type="body" sz="quarter" idx="15" hasCustomPrompt="1"/>
          </p:nvPr>
        </p:nvSpPr>
        <p:spPr>
          <a:xfrm>
            <a:off x="3925888" y="1143000"/>
            <a:ext cx="2003434" cy="678651"/>
          </a:xfrm>
          <a:noFill/>
        </p:spPr>
        <p:txBody>
          <a:bodyPr anchor="ctr"/>
          <a:lstStyle>
            <a:lvl1pPr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/>
              <a:t>Titulo 2</a:t>
            </a:r>
          </a:p>
        </p:txBody>
      </p:sp>
      <p:sp>
        <p:nvSpPr>
          <p:cNvPr id="57" name="Espaço Reservado para Texto 54"/>
          <p:cNvSpPr>
            <a:spLocks noGrp="1"/>
          </p:cNvSpPr>
          <p:nvPr>
            <p:ph type="body" sz="quarter" idx="16" hasCustomPrompt="1"/>
          </p:nvPr>
        </p:nvSpPr>
        <p:spPr>
          <a:xfrm>
            <a:off x="6786852" y="1143000"/>
            <a:ext cx="1999990" cy="678651"/>
          </a:xfrm>
        </p:spPr>
        <p:txBody>
          <a:bodyPr anchor="ctr"/>
          <a:lstStyle>
            <a:lvl1pPr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/>
              <a:t>Titulo 3</a:t>
            </a:r>
          </a:p>
        </p:txBody>
      </p:sp>
      <p:sp>
        <p:nvSpPr>
          <p:cNvPr id="59" name="Espaço Reservado para Texto 58"/>
          <p:cNvSpPr>
            <a:spLocks noGrp="1"/>
          </p:cNvSpPr>
          <p:nvPr>
            <p:ph type="body" sz="quarter" idx="17"/>
          </p:nvPr>
        </p:nvSpPr>
        <p:spPr>
          <a:xfrm>
            <a:off x="384464" y="1821651"/>
            <a:ext cx="2743200" cy="2916000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91440" rtlCol="0" anchor="t" anchorCtr="0"/>
          <a:lstStyle>
            <a:lvl1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 dirty="0"/>
          </a:p>
        </p:txBody>
      </p:sp>
      <p:sp>
        <p:nvSpPr>
          <p:cNvPr id="60" name="Espaço Reservado para Texto 58"/>
          <p:cNvSpPr>
            <a:spLocks noGrp="1"/>
          </p:cNvSpPr>
          <p:nvPr>
            <p:ph type="body" sz="quarter" idx="18"/>
          </p:nvPr>
        </p:nvSpPr>
        <p:spPr>
          <a:xfrm>
            <a:off x="3238500" y="1821651"/>
            <a:ext cx="2690822" cy="2946818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91440" rtlCol="0" anchor="t" anchorCtr="0"/>
          <a:lstStyle>
            <a:lvl1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 dirty="0"/>
          </a:p>
        </p:txBody>
      </p:sp>
      <p:sp>
        <p:nvSpPr>
          <p:cNvPr id="61" name="Espaço Reservado para Texto 58"/>
          <p:cNvSpPr>
            <a:spLocks noGrp="1"/>
          </p:cNvSpPr>
          <p:nvPr>
            <p:ph type="body" sz="quarter" idx="19"/>
          </p:nvPr>
        </p:nvSpPr>
        <p:spPr>
          <a:xfrm>
            <a:off x="6092576" y="1828800"/>
            <a:ext cx="2694266" cy="2876531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91440" rtlCol="0" anchor="t" anchorCtr="0"/>
          <a:lstStyle>
            <a:lvl1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 dirty="0"/>
          </a:p>
        </p:txBody>
      </p:sp>
      <p:sp>
        <p:nvSpPr>
          <p:cNvPr id="63" name="Espaço Reservado para Texto 62"/>
          <p:cNvSpPr>
            <a:spLocks noGrp="1"/>
          </p:cNvSpPr>
          <p:nvPr>
            <p:ph type="body" sz="quarter" idx="20" hasCustomPrompt="1"/>
          </p:nvPr>
        </p:nvSpPr>
        <p:spPr>
          <a:xfrm>
            <a:off x="384464" y="1143000"/>
            <a:ext cx="671498" cy="646331"/>
          </a:xfrm>
        </p:spPr>
        <p:txBody>
          <a:bodyPr anchor="ctr">
            <a:noAutofit/>
          </a:bodyPr>
          <a:lstStyle>
            <a:lvl1pPr marL="0" algn="ctr" defTabSz="914400" rtl="0" eaLnBrk="1" latinLnBrk="0" hangingPunct="1">
              <a:buNone/>
              <a:defRPr lang="pt-BR" sz="5000" kern="12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/>
              <a:t>1</a:t>
            </a:r>
          </a:p>
        </p:txBody>
      </p:sp>
      <p:sp>
        <p:nvSpPr>
          <p:cNvPr id="64" name="Espaço Reservado para Texto 62"/>
          <p:cNvSpPr>
            <a:spLocks noGrp="1"/>
          </p:cNvSpPr>
          <p:nvPr>
            <p:ph type="body" sz="quarter" idx="21" hasCustomPrompt="1"/>
          </p:nvPr>
        </p:nvSpPr>
        <p:spPr>
          <a:xfrm>
            <a:off x="3254390" y="1143000"/>
            <a:ext cx="671498" cy="646331"/>
          </a:xfrm>
        </p:spPr>
        <p:txBody>
          <a:bodyPr anchor="ctr">
            <a:noAutofit/>
          </a:bodyPr>
          <a:lstStyle>
            <a:lvl1pPr marL="0" algn="ctr" defTabSz="914400" rtl="0" eaLnBrk="1" latinLnBrk="0" hangingPunct="1">
              <a:buNone/>
              <a:defRPr lang="pt-BR" sz="5000" kern="12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/>
              <a:t>1</a:t>
            </a:r>
          </a:p>
        </p:txBody>
      </p:sp>
      <p:sp>
        <p:nvSpPr>
          <p:cNvPr id="65" name="Espaço Reservado para Texto 62"/>
          <p:cNvSpPr>
            <a:spLocks noGrp="1"/>
          </p:cNvSpPr>
          <p:nvPr>
            <p:ph type="body" sz="quarter" idx="22" hasCustomPrompt="1"/>
          </p:nvPr>
        </p:nvSpPr>
        <p:spPr>
          <a:xfrm>
            <a:off x="6092576" y="1143000"/>
            <a:ext cx="671498" cy="646331"/>
          </a:xfrm>
        </p:spPr>
        <p:txBody>
          <a:bodyPr anchor="ctr">
            <a:noAutofit/>
          </a:bodyPr>
          <a:lstStyle>
            <a:lvl1pPr marL="0" algn="ctr" defTabSz="914400" rtl="0" eaLnBrk="1" latinLnBrk="0" hangingPunct="1">
              <a:buNone/>
              <a:defRPr lang="pt-BR" sz="5000" kern="12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/>
              <a:t>1</a:t>
            </a:r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531812" y="1607337"/>
            <a:ext cx="4040188" cy="2963466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91440" rIns="91440" bIns="45720" rtlCol="0" anchor="t" anchorCtr="0">
            <a:normAutofit/>
          </a:bodyPr>
          <a:lstStyle>
            <a:lvl1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 dirty="0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91440" rIns="91440" bIns="45720" rtlCol="0" anchor="t" anchorCtr="0">
            <a:normAutofit/>
          </a:bodyPr>
          <a:lstStyle>
            <a:lvl1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C6DF47A-E5D4-44E2-892C-2F1CC8333E73}" type="datetimeFigureOut">
              <a:rPr lang="pt-BR" smtClean="0"/>
              <a:pPr>
                <a:defRPr/>
              </a:pPr>
              <a:t>18/10/2021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ACB06E8-5983-4814-AE16-17E278162709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  <p:sp>
        <p:nvSpPr>
          <p:cNvPr id="10" name="Rectangle 5"/>
          <p:cNvSpPr/>
          <p:nvPr/>
        </p:nvSpPr>
        <p:spPr>
          <a:xfrm>
            <a:off x="531812" y="1063229"/>
            <a:ext cx="4040188" cy="567928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sp>
        <p:nvSpPr>
          <p:cNvPr id="11" name="TextBox 7"/>
          <p:cNvSpPr txBox="1"/>
          <p:nvPr/>
        </p:nvSpPr>
        <p:spPr>
          <a:xfrm>
            <a:off x="457176" y="1017973"/>
            <a:ext cx="6858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</a:rPr>
              <a:t>1</a:t>
            </a:r>
          </a:p>
        </p:txBody>
      </p:sp>
      <p:cxnSp>
        <p:nvCxnSpPr>
          <p:cNvPr id="12" name="Straight Connector 9"/>
          <p:cNvCxnSpPr/>
          <p:nvPr/>
        </p:nvCxnSpPr>
        <p:spPr>
          <a:xfrm rot="5400000">
            <a:off x="815157" y="1349368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073127" y="1071553"/>
            <a:ext cx="3424262" cy="538169"/>
          </a:xfr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91440" rIns="91440" bIns="45720" rtlCol="0" anchor="ctr" anchorCtr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14" name="Rectangle 5"/>
          <p:cNvSpPr/>
          <p:nvPr/>
        </p:nvSpPr>
        <p:spPr>
          <a:xfrm>
            <a:off x="4645026" y="1063229"/>
            <a:ext cx="4041775" cy="567928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sp>
        <p:nvSpPr>
          <p:cNvPr id="15" name="TextBox 7"/>
          <p:cNvSpPr txBox="1"/>
          <p:nvPr/>
        </p:nvSpPr>
        <p:spPr>
          <a:xfrm>
            <a:off x="4572000" y="1017973"/>
            <a:ext cx="6858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</a:rPr>
              <a:t>2</a:t>
            </a:r>
          </a:p>
        </p:txBody>
      </p:sp>
      <p:cxnSp>
        <p:nvCxnSpPr>
          <p:cNvPr id="16" name="Straight Connector 9"/>
          <p:cNvCxnSpPr/>
          <p:nvPr/>
        </p:nvCxnSpPr>
        <p:spPr>
          <a:xfrm rot="5400000">
            <a:off x="4958561" y="1349368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Espaço Reservado para Texto 2"/>
          <p:cNvSpPr>
            <a:spLocks noGrp="1"/>
          </p:cNvSpPr>
          <p:nvPr>
            <p:ph type="body" idx="13"/>
          </p:nvPr>
        </p:nvSpPr>
        <p:spPr>
          <a:xfrm>
            <a:off x="5214942" y="1071553"/>
            <a:ext cx="3424262" cy="538169"/>
          </a:xfr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91440" rIns="91440" bIns="45720" rtlCol="0" anchor="ctr" anchorCtr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6C133BE-3496-4D71-8902-FE89A01078C7}" type="datetimeFigureOut">
              <a:rPr lang="pt-BR" smtClean="0"/>
              <a:pPr>
                <a:defRPr/>
              </a:pPr>
              <a:t>18/10/2021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5F8E76-7184-444F-8A0A-36E2079977AD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1F55652-96F0-4428-8D84-4A106D4F3B13}" type="datetimeFigureOut">
              <a:rPr lang="pt-BR" smtClean="0"/>
              <a:pPr>
                <a:defRPr/>
              </a:pPr>
              <a:t>18/10/2021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7C5B73-D8C0-4D9B-878F-4EA28EF98ABC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gradFill>
            <a:gsLst>
              <a:gs pos="0">
                <a:schemeClr val="bg1">
                  <a:alpha val="0"/>
                </a:schemeClr>
              </a:gs>
              <a:gs pos="55000">
                <a:schemeClr val="bg2">
                  <a:lumMod val="9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  <a:ln>
            <a:solidFill>
              <a:schemeClr val="bg2">
                <a:lumMod val="75000"/>
              </a:schemeClr>
            </a:solidFill>
          </a:ln>
        </p:spPr>
        <p:txBody>
          <a:bodyPr anchor="ctr"/>
          <a:lstStyle>
            <a:lvl1pPr algn="l">
              <a:defRPr sz="2000" b="0" cap="none" spc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</a:lstStyle>
          <a:p>
            <a:r>
              <a:rPr lang="pt-BR"/>
              <a:t>Clique para editar o título Mestre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gradFill>
            <a:gsLst>
              <a:gs pos="0">
                <a:schemeClr val="bg1">
                  <a:alpha val="0"/>
                </a:schemeClr>
              </a:gs>
              <a:gs pos="55000">
                <a:schemeClr val="bg2"/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</p:spPr>
        <p:txBody>
          <a:bodyPr/>
          <a:lstStyle>
            <a:lvl1pPr marL="0" indent="0">
              <a:buNone/>
              <a:defRPr sz="1400">
                <a:solidFill>
                  <a:schemeClr val="bg2">
                    <a:lumMod val="1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927A225-805A-4E96-B992-AC4B0381012C}" type="datetimeFigureOut">
              <a:rPr lang="pt-BR" smtClean="0"/>
              <a:pPr>
                <a:defRPr/>
              </a:pPr>
              <a:t>18/10/2021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9DDC2E-69F0-4594-B933-9B3AA66F2EEC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1BE1B08-4118-4779-B522-304782B5E1C7}" type="datetimeFigureOut">
              <a:rPr lang="pt-BR" smtClean="0"/>
              <a:pPr>
                <a:defRPr/>
              </a:pPr>
              <a:t>18/10/2021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880BFA-1D16-4916-A8EC-9AD78568C490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0ABA2C-F2CC-48EF-8F81-0939934E06A3}" type="datetimeFigureOut">
              <a:rPr lang="pt-BR" smtClean="0"/>
              <a:pPr>
                <a:defRPr/>
              </a:pPr>
              <a:t>18/10/2021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B133059-BF4B-4F45-94B1-2C29347E182D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EDE8007-0C09-47AF-B452-3FE288E61E19}" type="datetimeFigureOut">
              <a:rPr lang="pt-BR" smtClean="0"/>
              <a:pPr>
                <a:defRPr/>
              </a:pPr>
              <a:t>18/10/2021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886A2F-2904-42FE-A168-D3CECDC4FCB2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3159" y="514350"/>
            <a:ext cx="6000750" cy="2228851"/>
          </a:xfrm>
        </p:spPr>
        <p:txBody>
          <a:bodyPr anchor="b">
            <a:normAutofit/>
          </a:bodyPr>
          <a:lstStyle>
            <a:lvl1pPr algn="l">
              <a:defRPr sz="3600">
                <a:effectLst/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3159" y="2882900"/>
            <a:ext cx="4800600" cy="1460500"/>
          </a:xfrm>
        </p:spPr>
        <p:txBody>
          <a:bodyPr anchor="t">
            <a:normAutofit/>
          </a:bodyPr>
          <a:lstStyle>
            <a:lvl1pPr marL="0" indent="0" algn="l">
              <a:buNone/>
              <a:defRPr sz="1575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18/10/2021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6171009" y="6350"/>
            <a:ext cx="2857500" cy="28575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4581128" y="68659"/>
            <a:ext cx="4560491" cy="456049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5426869" y="171450"/>
            <a:ext cx="3714750" cy="371475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5501878" y="24209"/>
            <a:ext cx="3639742" cy="3639742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5884070" y="457201"/>
            <a:ext cx="3257549" cy="325754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508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18/10/2021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452789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1504950"/>
            <a:ext cx="6400801" cy="1711200"/>
          </a:xfrm>
        </p:spPr>
        <p:txBody>
          <a:bodyPr anchor="b">
            <a:normAutofit/>
          </a:bodyPr>
          <a:lstStyle>
            <a:lvl1pPr algn="l">
              <a:defRPr sz="2700" b="0" cap="all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371850"/>
            <a:ext cx="6400800" cy="11239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44F7529-F860-41CF-B369-932541D205B6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18/10/2021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34A130-2003-475F-A42B-068E0A545BB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478445"/>
      </p:ext>
    </p:extLst>
  </p:cSld>
  <p:clrMapOvr>
    <a:masterClrMapping/>
  </p:clrMapOvr>
  <p:transition>
    <p:split orient="vert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3159" y="514351"/>
            <a:ext cx="3703241" cy="2711450"/>
          </a:xfrm>
        </p:spPr>
        <p:txBody>
          <a:bodyPr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56100" y="514351"/>
            <a:ext cx="3700859" cy="2711450"/>
          </a:xfrm>
        </p:spPr>
        <p:txBody>
          <a:bodyPr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5483B8E-9D3D-4425-831D-AB232369C90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18/10/2021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EFF164-FA43-4085-B15D-85B88900DC8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3376613"/>
      </p:ext>
    </p:extLst>
  </p:cSld>
  <p:clrMapOvr>
    <a:masterClrMapping/>
  </p:clrMapOvr>
  <p:transition>
    <p:split orient="vert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061" y="514350"/>
            <a:ext cx="3487340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3159" y="952897"/>
            <a:ext cx="3703241" cy="2272904"/>
          </a:xfrm>
        </p:spPr>
        <p:txBody>
          <a:bodyPr anchor="t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59299" y="514350"/>
            <a:ext cx="3498851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354909" y="946546"/>
            <a:ext cx="3696891" cy="2272904"/>
          </a:xfrm>
        </p:spPr>
        <p:txBody>
          <a:bodyPr anchor="t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53F1CD4-39DD-4001-8FF7-1113DC93F79F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18/10/2021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3CD246A-0AA3-48C4-AF85-4EE6BEFFC8FC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7216402"/>
      </p:ext>
    </p:extLst>
  </p:cSld>
  <p:clrMapOvr>
    <a:masterClrMapping/>
  </p:clrMapOvr>
  <p:transition>
    <p:split orient="vert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18/10/2021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7577917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62E3A47-48B4-4E2D-9B32-D43EB79D7173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18/10/2021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A3B434F-3B16-40C5-95CB-9FD9275C78A2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0262211"/>
      </p:ext>
    </p:extLst>
  </p:cSld>
  <p:clrMapOvr>
    <a:masterClrMapping/>
  </p:clrMapOvr>
  <p:transition>
    <p:split orient="vert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3759" y="514350"/>
            <a:ext cx="2743200" cy="1028700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3159" y="514350"/>
            <a:ext cx="4457701" cy="3981450"/>
          </a:xfrm>
        </p:spPr>
        <p:txBody>
          <a:bodyPr anchor="ctr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3759" y="1657350"/>
            <a:ext cx="2743200" cy="156845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858B3EB-EB16-4170-AA57-A04DB798FFD7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18/10/2021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EDF333-D552-4451-87F5-51C7C6241202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7830194"/>
      </p:ext>
    </p:extLst>
  </p:cSld>
  <p:clrMapOvr>
    <a:masterClrMapping/>
  </p:clrMapOvr>
  <p:transition>
    <p:split orient="vert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2109" y="1085850"/>
            <a:ext cx="4514850" cy="857250"/>
          </a:xfrm>
        </p:spPr>
        <p:txBody>
          <a:bodyPr anchor="b">
            <a:normAutofit/>
          </a:bodyPr>
          <a:lstStyle>
            <a:lvl1pPr algn="l">
              <a:defRPr sz="21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1759" y="685800"/>
            <a:ext cx="2460731" cy="3429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542109" y="2082800"/>
            <a:ext cx="4516041" cy="1536700"/>
          </a:xfrm>
        </p:spPr>
        <p:txBody>
          <a:bodyPr anchor="t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A4DCFF7-65BE-4D8C-B987-897415FB240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18/10/2021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4457247-55E3-431C-AE52-2518CFDCA14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8113396"/>
      </p:ext>
    </p:extLst>
  </p:cSld>
  <p:clrMapOvr>
    <a:masterClrMapping/>
  </p:clrMapOvr>
  <p:transition>
    <p:split orient="vert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14350" y="400050"/>
            <a:ext cx="8114109" cy="234315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685801" y="2882900"/>
            <a:ext cx="6228158" cy="3429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200"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18/10/2021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7032567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anchor="ctr">
            <a:normAutofit/>
          </a:bodyPr>
          <a:lstStyle>
            <a:lvl1pPr algn="l">
              <a:defRPr sz="2400" b="0" cap="all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086100"/>
            <a:ext cx="6401991" cy="1409700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18/10/2021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577432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9" y="514350"/>
            <a:ext cx="6858001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84659" y="2571750"/>
            <a:ext cx="6400800" cy="28575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225801"/>
            <a:ext cx="6400800" cy="1263649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18/10/2021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  <p:sp>
        <p:nvSpPr>
          <p:cNvPr id="14" name="TextBox 13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2029181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2571750"/>
            <a:ext cx="6400800" cy="1273050"/>
          </a:xfrm>
        </p:spPr>
        <p:txBody>
          <a:bodyPr anchor="b">
            <a:normAutofit/>
          </a:bodyPr>
          <a:lstStyle>
            <a:lvl1pPr algn="l">
              <a:defRPr sz="2400" b="0" cap="all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8" y="3849736"/>
            <a:ext cx="6401993" cy="645300"/>
          </a:xfrm>
        </p:spPr>
        <p:txBody>
          <a:bodyPr anchor="t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18/10/2021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6139258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60" y="514350"/>
            <a:ext cx="6858000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0"/>
            <a:ext cx="6400801" cy="7874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733800"/>
            <a:ext cx="6400801" cy="76200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18/10/2021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  <p:sp>
        <p:nvSpPr>
          <p:cNvPr id="11" name="TextBox 10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2902825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1"/>
            <a:ext cx="6400800" cy="62865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575049"/>
            <a:ext cx="6400801" cy="9207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18/10/2021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0540996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18/10/2021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5163954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3909" y="514350"/>
            <a:ext cx="1543050" cy="3429000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4350" y="514350"/>
            <a:ext cx="5867400" cy="3981450"/>
          </a:xfrm>
        </p:spPr>
        <p:txBody>
          <a:bodyPr vert="eaVert" anchor="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18/10/2021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884405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9" y="3640065"/>
            <a:ext cx="8458201" cy="916781"/>
          </a:xfrm>
        </p:spPr>
        <p:txBody>
          <a:bodyPr anchor="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9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189" indent="0" algn="ctr">
              <a:buNone/>
            </a:lvl2pPr>
            <a:lvl3pPr marL="914378" indent="0" algn="ctr">
              <a:buNone/>
            </a:lvl3pPr>
            <a:lvl4pPr marL="1371566" indent="0" algn="ctr">
              <a:buNone/>
            </a:lvl4pPr>
            <a:lvl5pPr marL="1828754" indent="0" algn="ctr">
              <a:buNone/>
            </a:lvl5pPr>
            <a:lvl6pPr marL="2285943" indent="0" algn="ctr">
              <a:buNone/>
            </a:lvl6pPr>
            <a:lvl7pPr marL="2743132" indent="0" algn="ctr">
              <a:buNone/>
            </a:lvl7pPr>
            <a:lvl8pPr marL="3200320" indent="0" algn="ctr">
              <a:buNone/>
            </a:lvl8pPr>
            <a:lvl9pPr marL="3657509" indent="0" algn="ctr">
              <a:buNone/>
            </a:lvl9pPr>
          </a:lstStyle>
          <a:p>
            <a:r>
              <a:rPr kumimoji="0" lang="pt-BR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18/10/2021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357694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18/10/2021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5" y="57156"/>
            <a:ext cx="2895601" cy="216694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8803548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9" y="1257308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18/10/2021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5" y="2210321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64766075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8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18/10/2021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4643774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5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5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18/10/2021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10" y="4857752"/>
            <a:ext cx="762001" cy="185166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60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553108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18/10/2021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6879339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18/10/2021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2650012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60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9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18/10/2021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1399266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18/10/2021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1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287670273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18/10/2021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0364669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2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18/10/2021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593432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1.gif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dirty="0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18/10/2021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7" r:id="rId1"/>
    <p:sldLayoutId id="2147483998" r:id="rId2"/>
    <p:sldLayoutId id="2147483999" r:id="rId3"/>
    <p:sldLayoutId id="2147484000" r:id="rId4"/>
    <p:sldLayoutId id="2147484001" r:id="rId5"/>
    <p:sldLayoutId id="2147484002" r:id="rId6"/>
    <p:sldLayoutId id="2147484003" r:id="rId7"/>
    <p:sldLayoutId id="2147484004" r:id="rId8"/>
    <p:sldLayoutId id="2147484005" r:id="rId9"/>
    <p:sldLayoutId id="2147484006" r:id="rId10"/>
    <p:sldLayoutId id="2147484007" r:id="rId11"/>
  </p:sldLayoutIdLst>
  <p:transition spd="slow" advClick="0" advTm="20000">
    <p:wheel spokes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905227" y="2222500"/>
            <a:ext cx="2236394" cy="2406650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3159" y="3365499"/>
            <a:ext cx="6400800" cy="11303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514351"/>
            <a:ext cx="6400800" cy="27114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28309" y="4629150"/>
            <a:ext cx="12001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18/10/2021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3159" y="4629150"/>
            <a:ext cx="56578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2400" y="4183857"/>
            <a:ext cx="856684" cy="50244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3455833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206" r:id="rId1"/>
    <p:sldLayoutId id="2147484207" r:id="rId2"/>
    <p:sldLayoutId id="2147484208" r:id="rId3"/>
    <p:sldLayoutId id="2147484209" r:id="rId4"/>
    <p:sldLayoutId id="2147484210" r:id="rId5"/>
    <p:sldLayoutId id="2147484211" r:id="rId6"/>
    <p:sldLayoutId id="2147484212" r:id="rId7"/>
    <p:sldLayoutId id="2147484213" r:id="rId8"/>
    <p:sldLayoutId id="2147484214" r:id="rId9"/>
    <p:sldLayoutId id="2147484215" r:id="rId10"/>
    <p:sldLayoutId id="2147484216" r:id="rId11"/>
    <p:sldLayoutId id="2147484217" r:id="rId12"/>
    <p:sldLayoutId id="2147484218" r:id="rId13"/>
    <p:sldLayoutId id="2147484219" r:id="rId14"/>
    <p:sldLayoutId id="2147484220" r:id="rId15"/>
    <p:sldLayoutId id="2147484221" r:id="rId16"/>
    <p:sldLayoutId id="2147484222" r:id="rId17"/>
  </p:sldLayoutIdLst>
  <p:transition>
    <p:split orient="vert"/>
  </p:transition>
  <p:txStyles>
    <p:titleStyle>
      <a:lvl1pPr algn="l" defTabSz="342900" rtl="0" eaLnBrk="1" latinLnBrk="0" hangingPunct="1">
        <a:spcBef>
          <a:spcPct val="0"/>
        </a:spcBef>
        <a:buNone/>
        <a:defRPr sz="27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143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5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3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2pPr>
      <a:lvl3pPr marL="9001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2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3pPr>
      <a:lvl4pPr marL="11572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4pPr>
      <a:lvl5pPr marL="15859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1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/>
              <a:t>Clique para editar o texto mestre</a:t>
            </a:r>
          </a:p>
          <a:p>
            <a:pPr lvl="1" eaLnBrk="1" latinLnBrk="0" hangingPunct="1"/>
            <a:r>
              <a:rPr kumimoji="0" lang="pt-BR"/>
              <a:t>Segundo nível</a:t>
            </a:r>
          </a:p>
          <a:p>
            <a:pPr lvl="2" eaLnBrk="1" latinLnBrk="0" hangingPunct="1"/>
            <a:r>
              <a:rPr kumimoji="0" lang="pt-BR"/>
              <a:t>Terceiro nível</a:t>
            </a:r>
          </a:p>
          <a:p>
            <a:pPr lvl="3" eaLnBrk="1" latinLnBrk="0" hangingPunct="1"/>
            <a:r>
              <a:rPr kumimoji="0" lang="pt-BR"/>
              <a:t>Quarto nível</a:t>
            </a:r>
          </a:p>
          <a:p>
            <a:pPr lvl="4" eaLnBrk="1" latinLnBrk="0" hangingPunct="1"/>
            <a:r>
              <a:rPr kumimoji="0" lang="pt-BR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18/10/2021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10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1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60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64388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24" r:id="rId1"/>
    <p:sldLayoutId id="2147484225" r:id="rId2"/>
    <p:sldLayoutId id="2147484226" r:id="rId3"/>
    <p:sldLayoutId id="2147484227" r:id="rId4"/>
    <p:sldLayoutId id="2147484228" r:id="rId5"/>
    <p:sldLayoutId id="2147484229" r:id="rId6"/>
    <p:sldLayoutId id="2147484230" r:id="rId7"/>
    <p:sldLayoutId id="2147484231" r:id="rId8"/>
    <p:sldLayoutId id="2147484232" r:id="rId9"/>
    <p:sldLayoutId id="2147484233" r:id="rId10"/>
    <p:sldLayoutId id="2147484234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892" indent="-34289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31" indent="-285743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2972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160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348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537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726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8915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103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5.xml"/><Relationship Id="rId6" Type="http://schemas.openxmlformats.org/officeDocument/2006/relationships/hyperlink" Target="http://vendraminiletras.blogspot.com/" TargetMode="External"/><Relationship Id="rId5" Type="http://schemas.openxmlformats.org/officeDocument/2006/relationships/image" Target="../media/image6.jpg"/><Relationship Id="rId4" Type="http://schemas.openxmlformats.org/officeDocument/2006/relationships/image" Target="../media/image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169191" y="4299941"/>
            <a:ext cx="2723290" cy="275853"/>
          </a:xfrm>
          <a:scene3d>
            <a:camera prst="perspectiveHeroicExtremeRightFacing"/>
            <a:lightRig rig="threePt" dir="t"/>
          </a:scene3d>
        </p:spPr>
        <p:txBody>
          <a:bodyPr rtlCol="0">
            <a:prstTxWarp prst="textPlain">
              <a:avLst/>
            </a:prstTxWarp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sz="1050" b="1" cap="none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Matura MT Script Capitals" panose="03020802060602070202" pitchFamily="66" charset="0"/>
              </a:rPr>
              <a:t>Avanço Automático           </a:t>
            </a:r>
          </a:p>
        </p:txBody>
      </p:sp>
      <p:sp>
        <p:nvSpPr>
          <p:cNvPr id="3" name="CaixaDeTexto 2"/>
          <p:cNvSpPr txBox="1"/>
          <p:nvPr/>
        </p:nvSpPr>
        <p:spPr>
          <a:xfrm rot="20984463">
            <a:off x="646026" y="586369"/>
            <a:ext cx="4767912" cy="2613039"/>
          </a:xfrm>
          <a:prstGeom prst="rect">
            <a:avLst/>
          </a:prstGeom>
          <a:noFill/>
        </p:spPr>
        <p:txBody>
          <a:bodyPr wrap="square" rtlCol="0">
            <a:prstTxWarp prst="textWave2">
              <a:avLst/>
            </a:prstTxWarp>
            <a:spAutoFit/>
          </a:bodyPr>
          <a:lstStyle/>
          <a:p>
            <a:pPr algn="ctr"/>
            <a:r>
              <a:rPr lang="pt-BR" sz="4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anose="04040805050809020602" pitchFamily="82" charset="0"/>
              </a:rPr>
              <a:t>UNIVERSO</a:t>
            </a:r>
          </a:p>
          <a:p>
            <a:pPr algn="ctr"/>
            <a:r>
              <a:rPr lang="pt-BR" sz="4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anose="04040805050809020602" pitchFamily="82" charset="0"/>
              </a:rPr>
              <a:t> DA</a:t>
            </a:r>
          </a:p>
          <a:p>
            <a:pPr algn="ctr"/>
            <a:r>
              <a:rPr lang="pt-BR" sz="4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anose="04040805050809020602" pitchFamily="82" charset="0"/>
              </a:rPr>
              <a:t> VIDA</a:t>
            </a:r>
          </a:p>
          <a:p>
            <a:pPr algn="ctr"/>
            <a:endParaRPr lang="pt-BR" sz="5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avie" panose="04040805050809020602" pitchFamily="82" charset="0"/>
            </a:endParaRPr>
          </a:p>
        </p:txBody>
      </p:sp>
      <p:grpSp>
        <p:nvGrpSpPr>
          <p:cNvPr id="34" name="Grupo 3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858000"/>
          </a:xfrm>
        </p:grpSpPr>
        <p:pic>
          <p:nvPicPr>
            <p:cNvPr id="35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  <p:pic>
          <p:nvPicPr>
            <p:cNvPr id="36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9160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  <p:pic>
          <p:nvPicPr>
            <p:cNvPr id="37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-4470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  <p:pic>
          <p:nvPicPr>
            <p:cNvPr id="38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2184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</p:grpSp>
    </p:spTree>
    <p:extLst>
      <p:ext uri="{BB962C8B-B14F-4D97-AF65-F5344CB8AC3E}">
        <p14:creationId xmlns:p14="http://schemas.microsoft.com/office/powerpoint/2010/main" val="2406621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20000">
        <p:blinds dir="vert"/>
        <p:sndAc>
          <p:stSnd loop="1">
            <p:snd r:embed="rId3" name="completamente solo.wav"/>
          </p:stSnd>
        </p:sndAc>
      </p:transition>
    </mc:Choice>
    <mc:Fallback>
      <p:transition spd="slow" advClick="0" advTm="20000">
        <p:blinds dir="vert"/>
        <p:sndAc>
          <p:stSnd loop="1">
            <p:snd r:embed="rId3" name="completamente sol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4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75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75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75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3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858000"/>
          </a:xfrm>
        </p:grpSpPr>
        <p:pic>
          <p:nvPicPr>
            <p:cNvPr id="6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  <p:pic>
          <p:nvPicPr>
            <p:cNvPr id="7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9160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  <p:pic>
          <p:nvPicPr>
            <p:cNvPr id="8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-4470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  <p:pic>
          <p:nvPicPr>
            <p:cNvPr id="9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2184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</p:grpSp>
      <p:sp>
        <p:nvSpPr>
          <p:cNvPr id="10" name="CaixaDeTexto 9">
            <a:extLst>
              <a:ext uri="{FF2B5EF4-FFF2-40B4-BE49-F238E27FC236}">
                <a16:creationId xmlns:a16="http://schemas.microsoft.com/office/drawing/2014/main" id="{0371AE04-2453-4659-A27D-0A9E50B1980B}"/>
              </a:ext>
            </a:extLst>
          </p:cNvPr>
          <p:cNvSpPr txBox="1"/>
          <p:nvPr/>
        </p:nvSpPr>
        <p:spPr>
          <a:xfrm>
            <a:off x="611560" y="4083918"/>
            <a:ext cx="820891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>
                <a:solidFill>
                  <a:srgbClr val="FFFF0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Algo criador sempre estará dentro de ti, lembrando-te do que és feito e para onde deves ir.</a:t>
            </a:r>
            <a:endParaRPr lang="pt-BR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>
                <a:solidFill>
                  <a:srgbClr val="FFFF0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 estiveres atento, verás a presença das estrelas de Deus a brilhar em ti, e por ti.</a:t>
            </a:r>
            <a:endParaRPr lang="pt-BR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53780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Click="0" advTm="25000">
        <p15:prstTrans prst="fallOver" invX="1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4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3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858000"/>
          </a:xfrm>
        </p:grpSpPr>
        <p:pic>
          <p:nvPicPr>
            <p:cNvPr id="4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  <p:pic>
          <p:nvPicPr>
            <p:cNvPr id="5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9160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  <p:pic>
          <p:nvPicPr>
            <p:cNvPr id="6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-4470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  <p:pic>
          <p:nvPicPr>
            <p:cNvPr id="7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2184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</p:grpSp>
      <p:sp>
        <p:nvSpPr>
          <p:cNvPr id="9" name="CaixaDeTexto 8">
            <a:extLst>
              <a:ext uri="{FF2B5EF4-FFF2-40B4-BE49-F238E27FC236}">
                <a16:creationId xmlns:a16="http://schemas.microsoft.com/office/drawing/2014/main" id="{CB0D5334-8FF1-4DA4-8EA2-3C99AC689986}"/>
              </a:ext>
            </a:extLst>
          </p:cNvPr>
          <p:cNvSpPr txBox="1"/>
          <p:nvPr/>
        </p:nvSpPr>
        <p:spPr>
          <a:xfrm>
            <a:off x="345052" y="3579862"/>
            <a:ext cx="84249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800" b="1" dirty="0">
                <a:solidFill>
                  <a:srgbClr val="FFFF0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Criar é produzir, e para tanto é preciso tirar do nada sopros de vida;</a:t>
            </a:r>
            <a:endParaRPr lang="pt-BR" sz="1800" b="1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800" b="1" dirty="0">
                <a:solidFill>
                  <a:srgbClr val="FFFF0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Dar formas, dar luz, e alimentar com teu amor e tua dedicação,</a:t>
            </a:r>
            <a:endParaRPr lang="pt-BR" sz="1800" b="1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800" b="1" dirty="0">
                <a:solidFill>
                  <a:srgbClr val="FFFF0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Para que a tua criação seja parte de ti como uma grande rede,</a:t>
            </a:r>
            <a:endParaRPr lang="pt-BR" sz="1800" b="1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800" b="1" dirty="0">
                <a:solidFill>
                  <a:srgbClr val="FFFF0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Onde podes conhecer a tua perfeição na medida em que crias.</a:t>
            </a:r>
            <a:endParaRPr lang="pt-BR" sz="1800" b="1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13828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Click="0" advTm="35000">
        <p15:prstTrans prst="peelOff"/>
      </p:transition>
    </mc:Choice>
    <mc:Fallback>
      <p:transition spd="slow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3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858000"/>
          </a:xfrm>
        </p:grpSpPr>
        <p:pic>
          <p:nvPicPr>
            <p:cNvPr id="3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  <p:pic>
          <p:nvPicPr>
            <p:cNvPr id="4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9160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  <p:pic>
          <p:nvPicPr>
            <p:cNvPr id="5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-4470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  <p:pic>
          <p:nvPicPr>
            <p:cNvPr id="6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2184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</p:grpSp>
      <p:sp>
        <p:nvSpPr>
          <p:cNvPr id="9" name="CaixaDeTexto 8">
            <a:extLst>
              <a:ext uri="{FF2B5EF4-FFF2-40B4-BE49-F238E27FC236}">
                <a16:creationId xmlns:a16="http://schemas.microsoft.com/office/drawing/2014/main" id="{ABD12E8D-38AC-4863-A8D4-33D736E8A847}"/>
              </a:ext>
            </a:extLst>
          </p:cNvPr>
          <p:cNvSpPr txBox="1"/>
          <p:nvPr/>
        </p:nvSpPr>
        <p:spPr>
          <a:xfrm>
            <a:off x="323528" y="4155926"/>
            <a:ext cx="83529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800" b="1" dirty="0">
                <a:solidFill>
                  <a:srgbClr val="FFFF0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Mas, antes de lançar mão do teu dom, cria laços com teu coração,</a:t>
            </a:r>
            <a:endParaRPr lang="pt-BR" sz="1800" b="1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800" b="1" dirty="0">
                <a:solidFill>
                  <a:srgbClr val="FFFF0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Com o amor divino que a tudo abrange e cuida.</a:t>
            </a:r>
            <a:endParaRPr lang="pt-BR" sz="1800" b="1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8175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0000">
        <p15:prstTrans prst="drape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3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858000"/>
          </a:xfrm>
        </p:grpSpPr>
        <p:pic>
          <p:nvPicPr>
            <p:cNvPr id="3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  <p:pic>
          <p:nvPicPr>
            <p:cNvPr id="4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9160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  <p:pic>
          <p:nvPicPr>
            <p:cNvPr id="5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-4470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  <p:pic>
          <p:nvPicPr>
            <p:cNvPr id="6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2184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</p:grpSp>
      <p:sp>
        <p:nvSpPr>
          <p:cNvPr id="9" name="CaixaDeTexto 8">
            <a:extLst>
              <a:ext uri="{FF2B5EF4-FFF2-40B4-BE49-F238E27FC236}">
                <a16:creationId xmlns:a16="http://schemas.microsoft.com/office/drawing/2014/main" id="{CE810B95-05DF-4D8E-B6CB-676E8086EAE6}"/>
              </a:ext>
            </a:extLst>
          </p:cNvPr>
          <p:cNvSpPr txBox="1"/>
          <p:nvPr/>
        </p:nvSpPr>
        <p:spPr>
          <a:xfrm>
            <a:off x="323528" y="3795886"/>
            <a:ext cx="820891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800" b="1" dirty="0">
                <a:solidFill>
                  <a:srgbClr val="FFFF0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Tens que estar consciente do teu querer e entregar teu ser a este estado abençoado,</a:t>
            </a:r>
            <a:endParaRPr lang="pt-BR" sz="1800" b="1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800" b="1" dirty="0">
                <a:solidFill>
                  <a:srgbClr val="FFFF0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Fazendo e refazendo-te o tempo todo, até que adquiras formas leves e amorosas,</a:t>
            </a:r>
            <a:endParaRPr lang="pt-BR" sz="1800" b="1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800" b="1" dirty="0">
                <a:solidFill>
                  <a:srgbClr val="FFFF0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Que te conduzirão alegre pelos muitos caminhos que a ti foram reservados.</a:t>
            </a:r>
            <a:endParaRPr lang="pt-BR" sz="1800" b="1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8605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Click="0" advTm="35000">
        <p15:prstTrans prst="wind"/>
      </p:transition>
    </mc:Choice>
    <mc:Fallback>
      <p:transition spd="slow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4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4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4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644008" y="1488842"/>
            <a:ext cx="4167991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0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David" panose="020E0502060401010101" pitchFamily="34" charset="-79"/>
              <a:ea typeface="+mn-ea"/>
              <a:cs typeface="David" panose="020E0502060401010101" pitchFamily="34" charset="-79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CRIAÇÃO ROTEIRO 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APRESENTAÇÃO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hiller" panose="04020404031007020602" pitchFamily="82" charset="0"/>
                <a:cs typeface="David" panose="020E0502060401010101" pitchFamily="34" charset="-79"/>
              </a:rPr>
              <a:t>TONINHO  VENDRAMINI </a:t>
            </a:r>
            <a:endParaRPr lang="pt-BR" sz="10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anose="04020404031007020602" pitchFamily="82" charset="0"/>
              <a:cs typeface="David" panose="020E0502060401010101" pitchFamily="34" charset="-79"/>
            </a:endParaRPr>
          </a:p>
          <a:p>
            <a:pPr lvl="0"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9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TEXTO  RECOLHIDO  DE  AUTOR  DESCONHECIDO / ADAPTADO</a:t>
            </a:r>
            <a:r>
              <a:rPr kumimoji="0" lang="pt-BR" sz="2400" b="1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 </a:t>
            </a:r>
            <a:endParaRPr kumimoji="0" lang="pt-BR" b="1" i="0" u="sng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sng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Arte Final </a:t>
            </a:r>
            <a:endParaRPr kumimoji="0" lang="pt-BR" sz="14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Acervo Pessoal / Internet   </a:t>
            </a:r>
            <a:endParaRPr kumimoji="0" lang="pt-BR" sz="1200" b="1" i="0" u="sng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sng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Músicas 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1" i="0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Completamente Solo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Autumn</a:t>
            </a:r>
            <a:r>
              <a:rPr kumimoji="0" lang="pt-BR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 </a:t>
            </a:r>
            <a:r>
              <a:rPr kumimoji="0" lang="pt-BR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Leaves</a:t>
            </a:r>
            <a:r>
              <a:rPr kumimoji="0" lang="pt-BR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 / Pat </a:t>
            </a:r>
            <a:r>
              <a:rPr kumimoji="0" lang="pt-BR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Boone</a:t>
            </a:r>
            <a:r>
              <a:rPr kumimoji="0" lang="pt-BR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 </a:t>
            </a:r>
            <a:endParaRPr kumimoji="0" lang="pt-BR" sz="14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</p:txBody>
      </p:sp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Arial" charset="0"/>
            </a:endParaRPr>
          </a:p>
        </p:txBody>
      </p:sp>
      <p:grpSp>
        <p:nvGrpSpPr>
          <p:cNvPr id="11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2">
              <a:lumMod val="60000"/>
              <a:lumOff val="40000"/>
            </a:schemeClr>
          </a:solidFill>
        </p:grpSpPr>
        <p:grpSp>
          <p:nvGrpSpPr>
            <p:cNvPr id="1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pic>
        <p:nvPicPr>
          <p:cNvPr id="25" name="Imagem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279447"/>
            <a:ext cx="1674186" cy="1260818"/>
          </a:xfrm>
          <a:prstGeom prst="roundRect">
            <a:avLst>
              <a:gd name="adj" fmla="val 0"/>
            </a:avLst>
          </a:prstGeom>
          <a:ln w="3810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orthographicFront"/>
            <a:lightRig rig="threePt" dir="t"/>
          </a:scene3d>
          <a:sp3d contourW="6350" prstMaterial="matte">
            <a:bevelT w="101600" h="101600" prst="coolSlant"/>
            <a:contourClr>
              <a:srgbClr val="969696"/>
            </a:contourClr>
          </a:sp3d>
        </p:spPr>
      </p:pic>
      <p:sp>
        <p:nvSpPr>
          <p:cNvPr id="3" name="Retângulo 2"/>
          <p:cNvSpPr/>
          <p:nvPr/>
        </p:nvSpPr>
        <p:spPr>
          <a:xfrm>
            <a:off x="3936313" y="3940681"/>
            <a:ext cx="4855978" cy="967637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7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</a:rPr>
              <a:t>ACESSE  MEUS  ESPAÇOS  CULTURAIS  E  TORNE-SE  MEU SEGUIDOR</a:t>
            </a:r>
            <a:endParaRPr kumimoji="0" lang="pt-BR" sz="11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Britannic Bold" panose="020B0903060703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1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  <a:hlinkClick r:id="rId6"/>
              </a:rPr>
              <a:t>http://vendraminiletras.blogspot.com/</a:t>
            </a:r>
            <a:endParaRPr kumimoji="0" lang="pt-BR" sz="11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Britannic Bold" panose="020B0903060703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1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</a:rPr>
              <a:t>www.sergrasan.com/toninhovendraminislides</a:t>
            </a:r>
            <a:r>
              <a:rPr kumimoji="0" lang="pt-BR" sz="135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</a:rPr>
              <a:t>/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825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PARTICIPAÇÕES:</a:t>
            </a:r>
          </a:p>
          <a:p>
            <a:pPr marL="685718" marR="0" lvl="2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7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 </a:t>
            </a:r>
            <a:r>
              <a:rPr kumimoji="0" lang="pt-BR" sz="7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ACADEMIA NACIONAL DE LETRAS DO PORTAL DO POETA BRASILEIRO -  ACADÊMICO  28</a:t>
            </a:r>
          </a:p>
        </p:txBody>
      </p:sp>
    </p:spTree>
    <p:extLst>
      <p:ext uri="{BB962C8B-B14F-4D97-AF65-F5344CB8AC3E}">
        <p14:creationId xmlns:p14="http://schemas.microsoft.com/office/powerpoint/2010/main" val="4200796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151000">
        <p14:ferris dir="l"/>
        <p:sndAc>
          <p:stSnd loop="1">
            <p:snd r:embed="rId3" name="Autumn Leaves - Pat Boone.wav"/>
          </p:stSnd>
        </p:sndAc>
      </p:transition>
    </mc:Choice>
    <mc:Fallback>
      <p:transition spd="slow" advClick="0" advTm="151000">
        <p:fade/>
        <p:sndAc>
          <p:stSnd loop="1">
            <p:snd r:embed="rId3" name="Autumn Leaves - Pat Boo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000"/>
                            </p:stCondLst>
                            <p:childTnLst>
                              <p:par>
                                <p:cTn id="26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40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8000"/>
                            </p:stCondLst>
                            <p:childTnLst>
                              <p:par>
                                <p:cTn id="4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2000"/>
                            </p:stCondLst>
                            <p:childTnLst>
                              <p:par>
                                <p:cTn id="5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6000"/>
                            </p:stCondLst>
                            <p:childTnLst>
                              <p:par>
                                <p:cTn id="5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4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4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0000"/>
                            </p:stCondLst>
                            <p:childTnLst>
                              <p:par>
                                <p:cTn id="6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SIMBOLOS DE UM PASSADO - S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Fatia">
  <a:themeElements>
    <a:clrScheme name="Office 2007-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Fatia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Fat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162000"/>
                <a:satMod val="200000"/>
                <a:lumMod val="124000"/>
              </a:schemeClr>
            </a:gs>
            <a:gs pos="100000">
              <a:schemeClr val="phClr">
                <a:shade val="96000"/>
                <a:hueMod val="88000"/>
                <a:satMod val="220000"/>
                <a:lumMod val="82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2000"/>
                <a:hueMod val="22000"/>
                <a:satMod val="220000"/>
                <a:lumMod val="62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282EB108-EDE6-4B8E-957B-D4A69BF580EA}"/>
    </a:ext>
  </a:extLst>
</a:theme>
</file>

<file path=ppt/theme/theme3.xml><?xml version="1.0" encoding="utf-8"?>
<a:theme xmlns:a="http://schemas.openxmlformats.org/drawingml/2006/main" name="2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UNIVERSO DA VIDA-NOV PUBL - S - 2019</Template>
  <TotalTime>36</TotalTime>
  <Words>250</Words>
  <Application>Microsoft Office PowerPoint</Application>
  <PresentationFormat>Apresentação na tela (16:9)</PresentationFormat>
  <Paragraphs>33</Paragraphs>
  <Slides>6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17</vt:i4>
      </vt:variant>
      <vt:variant>
        <vt:lpstr>Tema</vt:lpstr>
      </vt:variant>
      <vt:variant>
        <vt:i4>3</vt:i4>
      </vt:variant>
      <vt:variant>
        <vt:lpstr>Títulos de slides</vt:lpstr>
      </vt:variant>
      <vt:variant>
        <vt:i4>6</vt:i4>
      </vt:variant>
    </vt:vector>
  </HeadingPairs>
  <TitlesOfParts>
    <vt:vector size="26" baseType="lpstr">
      <vt:lpstr>Arial</vt:lpstr>
      <vt:lpstr>Arial Black</vt:lpstr>
      <vt:lpstr>Arial Narrow</vt:lpstr>
      <vt:lpstr>Britannic Bold</vt:lpstr>
      <vt:lpstr>Calibri</vt:lpstr>
      <vt:lpstr>Calisto MT</vt:lpstr>
      <vt:lpstr>Cambria</vt:lpstr>
      <vt:lpstr>Century Gothic</vt:lpstr>
      <vt:lpstr>Chiller</vt:lpstr>
      <vt:lpstr>David</vt:lpstr>
      <vt:lpstr>Gill Sans MT</vt:lpstr>
      <vt:lpstr>Maiandra GD</vt:lpstr>
      <vt:lpstr>Matura MT Script Capitals</vt:lpstr>
      <vt:lpstr>Ravie</vt:lpstr>
      <vt:lpstr>Times New Roman</vt:lpstr>
      <vt:lpstr>Wingdings 2</vt:lpstr>
      <vt:lpstr>Wingdings 3</vt:lpstr>
      <vt:lpstr>SIMBOLOS DE UM PASSADO - S</vt:lpstr>
      <vt:lpstr>Fatia</vt:lpstr>
      <vt:lpstr>2_Viagem</vt:lpstr>
      <vt:lpstr>Avanço Automático          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Avanço Automático           </dc:title>
  <dc:creator>Antonio</dc:creator>
  <cp:lastModifiedBy>Antonio</cp:lastModifiedBy>
  <cp:revision>1</cp:revision>
  <dcterms:created xsi:type="dcterms:W3CDTF">2021-10-18T19:44:22Z</dcterms:created>
  <dcterms:modified xsi:type="dcterms:W3CDTF">2021-10-18T20:20:58Z</dcterms:modified>
  <cp:contentStatus/>
</cp:coreProperties>
</file>