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7"/>
  </p:notesMasterIdLst>
  <p:sldIdLst>
    <p:sldId id="273" r:id="rId2"/>
    <p:sldId id="264" r:id="rId3"/>
    <p:sldId id="281" r:id="rId4"/>
    <p:sldId id="278" r:id="rId5"/>
    <p:sldId id="282" r:id="rId6"/>
    <p:sldId id="279" r:id="rId7"/>
    <p:sldId id="283" r:id="rId8"/>
    <p:sldId id="280" r:id="rId9"/>
    <p:sldId id="284" r:id="rId10"/>
    <p:sldId id="275" r:id="rId11"/>
    <p:sldId id="285" r:id="rId12"/>
    <p:sldId id="276" r:id="rId13"/>
    <p:sldId id="286" r:id="rId14"/>
    <p:sldId id="277" r:id="rId15"/>
    <p:sldId id="288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5566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644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262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446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5745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828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684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327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1724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418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5580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189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0172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9057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1359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5604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292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28/12/2020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547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gif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0.jpg"/><Relationship Id="rId5" Type="http://schemas.openxmlformats.org/officeDocument/2006/relationships/image" Target="../media/image5.jpg"/><Relationship Id="rId10" Type="http://schemas.openxmlformats.org/officeDocument/2006/relationships/image" Target="../media/image9.gif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Relationship Id="rId9" Type="http://schemas.openxmlformats.org/officeDocument/2006/relationships/image" Target="../media/image1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10" Type="http://schemas.openxmlformats.org/officeDocument/2006/relationships/image" Target="../media/image22.jpg"/><Relationship Id="rId4" Type="http://schemas.openxmlformats.org/officeDocument/2006/relationships/image" Target="../media/image15.jpg"/><Relationship Id="rId9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Relationship Id="rId9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Relationship Id="rId9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10" Type="http://schemas.openxmlformats.org/officeDocument/2006/relationships/image" Target="../media/image29.jpg"/><Relationship Id="rId4" Type="http://schemas.openxmlformats.org/officeDocument/2006/relationships/image" Target="../media/image15.jpg"/><Relationship Id="rId9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11" Type="http://schemas.openxmlformats.org/officeDocument/2006/relationships/image" Target="../media/image33.jpg"/><Relationship Id="rId5" Type="http://schemas.openxmlformats.org/officeDocument/2006/relationships/image" Target="../media/image16.jpeg"/><Relationship Id="rId10" Type="http://schemas.openxmlformats.org/officeDocument/2006/relationships/image" Target="../media/image32.jpg"/><Relationship Id="rId4" Type="http://schemas.openxmlformats.org/officeDocument/2006/relationships/image" Target="../media/image15.jpg"/><Relationship Id="rId9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6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94457" y="307263"/>
            <a:ext cx="631247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É um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símbolo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que remete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à pureza e traduz o verdadeiro conteúdo da consciência.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arter"/>
            </a:endParaRPr>
          </a:p>
          <a:p>
            <a:pPr algn="ctr"/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arter"/>
            </a:endParaRPr>
          </a:p>
          <a:p>
            <a:pPr algn="ctr"/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arter"/>
            </a:endParaRPr>
          </a:p>
          <a:p>
            <a:pPr algn="ctr"/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arter"/>
            </a:endParaRPr>
          </a:p>
          <a:p>
            <a:pPr algn="ctr"/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arter"/>
            </a:endParaRPr>
          </a:p>
          <a:p>
            <a:pPr algn="ctr"/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arter"/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Sinal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de sabedoria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e conhecimento. Revela a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arter"/>
              </a:rPr>
              <a:t>realidade aparente, refletindo-a de forma invertida.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aio 3"/>
          <p:cNvSpPr/>
          <p:nvPr/>
        </p:nvSpPr>
        <p:spPr>
          <a:xfrm rot="19782816">
            <a:off x="871026" y="-665282"/>
            <a:ext cx="9197867" cy="7310073"/>
          </a:xfrm>
          <a:prstGeom prst="lightningBol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772" y="775461"/>
            <a:ext cx="3109962" cy="2214293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342" y="1836565"/>
            <a:ext cx="2857500" cy="17907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55660">
            <a:off x="6835597" y="2724066"/>
            <a:ext cx="2466975" cy="184785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1" name="Imagem 20" descr="Batom e Saltos Altos: &lt;strong&gt;Espelho&lt;/strong&gt; mágico, &lt;strong&gt;espelho&lt;/strong&gt; meu...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4766">
            <a:off x="572261" y="3720781"/>
            <a:ext cx="3826729" cy="2805375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  <a:effectLst>
            <a:softEdge rad="635000"/>
          </a:effectLst>
          <a:scene3d>
            <a:camera prst="perspectiveHeroicExtremeRightFacing"/>
            <a:lightRig rig="threePt" dir="t"/>
          </a:scene3d>
        </p:spPr>
      </p:pic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782415" y="5722970"/>
            <a:ext cx="1004223" cy="1004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tângulo 23"/>
          <p:cNvSpPr/>
          <p:nvPr/>
        </p:nvSpPr>
        <p:spPr>
          <a:xfrm>
            <a:off x="10815217" y="5803863"/>
            <a:ext cx="9589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TV</a:t>
            </a:r>
            <a:endParaRPr lang="pt-B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0" name="Imagem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130808"/>
            <a:ext cx="11836400" cy="659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1000">
        <p14:shred pattern="rectangle" dir="out"/>
        <p:sndAc>
          <p:stSnd loop="1">
            <p:snd r:embed="rId2" name="Cortazar - 60 Years - II.wav"/>
          </p:stSnd>
        </p:sndAc>
      </p:transition>
    </mc:Choice>
    <mc:Fallback xmlns="">
      <p:transition spd="slow" advClick="0" advTm="41000">
        <p:fade/>
        <p:sndAc>
          <p:stSnd loop="1">
            <p:snd r:embed="rId12" name="Cortazar - 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 rot="21263372">
            <a:off x="6544765" y="3927975"/>
            <a:ext cx="5450295" cy="1804977"/>
          </a:xfrm>
          <a:prstGeom prst="rect">
            <a:avLst/>
          </a:prstGeom>
        </p:spPr>
        <p:txBody>
          <a:bodyPr>
            <a:prstTxWarp prst="textCurveUp">
              <a:avLst>
                <a:gd name="adj" fmla="val 56338"/>
              </a:avLst>
            </a:prstTxWarp>
            <a:spAutoFit/>
          </a:bodyPr>
          <a:lstStyle/>
          <a:p>
            <a:pPr algn="ctr"/>
            <a:r>
              <a:rPr lang="pt-BR" sz="1200" dirty="0" smtClean="0">
                <a:ln>
                  <a:solidFill>
                    <a:srgbClr val="00B0F0"/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MUNDO LOUCO</a:t>
            </a:r>
          </a:p>
          <a:p>
            <a:pPr algn="ctr"/>
            <a:r>
              <a:rPr lang="pt-BR" sz="1200" dirty="0" smtClean="0">
                <a:ln>
                  <a:solidFill>
                    <a:srgbClr val="00B0F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ANJO DE ASAS CORTADAS</a:t>
            </a:r>
            <a:endParaRPr lang="pt-BR" sz="1200" dirty="0">
              <a:ln>
                <a:solidFill>
                  <a:srgbClr val="00B0F0"/>
                </a:solidFill>
              </a:ln>
              <a:solidFill>
                <a:srgbClr val="26282A"/>
              </a:solidFill>
              <a:latin typeface="Helvetica Neue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105687" y="1627123"/>
            <a:ext cx="6328448" cy="1683995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Invade-nos a ferrugem </a:t>
            </a:r>
          </a:p>
          <a:p>
            <a:pPr algn="ctr"/>
            <a:r>
              <a:rPr lang="pt-BR" sz="4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sortes repartidas</a:t>
            </a:r>
            <a:endParaRPr lang="pt-BR" sz="36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49223" y="126461"/>
            <a:ext cx="613413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Kristen ITC" panose="03050502040202030202" pitchFamily="66" charset="0"/>
              </a:rPr>
              <a:t>ESPELHO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DUPLO...</a:t>
            </a:r>
            <a:endParaRPr lang="pt-BR" sz="7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Kristen ITC" panose="03050502040202030202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63484" y="752077"/>
            <a:ext cx="617686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Poeta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latin typeface="Forte" panose="03060902040502070203" pitchFamily="66" charset="0"/>
              </a:rPr>
              <a:t>Jorge Humberto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nos mostra sua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Inquietação, estabelecendo entre ambos, uma relação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harmonia e cumplicidade.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Realizado em 15/12/2020 em sua cidade, Santa-Iria-da </a:t>
            </a:r>
            <a:r>
              <a:rPr lang="pt-B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Azóia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e, por sua decisão, o texto está escrito de acordo com a antiga ortografia.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Toninho Vendramini 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7675">
            <a:off x="7288883" y="2025520"/>
            <a:ext cx="3805602" cy="25399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>
            <a:off x="7035282" y="5571541"/>
            <a:ext cx="551039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pt-BR" dirty="0">
                <a:solidFill>
                  <a:srgbClr val="222222"/>
                </a:solidFill>
                <a:latin typeface="Agency FB" panose="020B050302020202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Agency FB" panose="020B0503020202020204" pitchFamily="34" charset="0"/>
              </a:rPr>
            </a:br>
            <a:endParaRPr lang="pt-BR" sz="2800" dirty="0">
              <a:solidFill>
                <a:srgbClr val="222222"/>
              </a:solidFill>
              <a:latin typeface="Calibri" panose="020F0502020204030204" pitchFamily="34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" y="0"/>
            <a:ext cx="12091416" cy="6858000"/>
          </a:xfrm>
          <a:prstGeom prst="rect">
            <a:avLst/>
          </a:prstGeom>
        </p:spPr>
      </p:pic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53533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750" advClick="0" advTm="70000">
        <p15:prstTrans prst="pageCurlDouble"/>
      </p:transition>
    </mc:Choice>
    <mc:Fallback xmlns="">
      <p:transition spd="slow" advClick="0" advTm="7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4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75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75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75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75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75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8750"/>
                            </p:stCondLst>
                            <p:childTnLst>
                              <p:par>
                                <p:cTn id="7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4750"/>
                            </p:stCondLst>
                            <p:childTnLst>
                              <p:par>
                                <p:cTn id="8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&lt;strong&gt;Espelho Duplo&lt;/strong&gt; Para Bolsa - 01 Unidade Importa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1058">
            <a:off x="-163714" y="596084"/>
            <a:ext cx="3857625" cy="441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Espelhos&lt;/strong&gt; Veneziano Grande Dourado no Elo7 | PopDecorei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3" y="-99120"/>
            <a:ext cx="3210791" cy="3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964" y="194627"/>
            <a:ext cx="2247900" cy="2524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01">
            <a:off x="1324093" y="1063090"/>
            <a:ext cx="1493154" cy="12344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475">
            <a:off x="1476807" y="3355447"/>
            <a:ext cx="993643" cy="12290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&lt;strong&gt;Espelho da Alma&lt;/strong&gt; - Pregações e Estudos Bíblico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447">
            <a:off x="93571" y="4956727"/>
            <a:ext cx="2857500" cy="1773180"/>
          </a:xfrm>
          <a:prstGeom prst="rect">
            <a:avLst/>
          </a:prstGeom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3" name="Retângulo 22"/>
          <p:cNvSpPr/>
          <p:nvPr/>
        </p:nvSpPr>
        <p:spPr>
          <a:xfrm>
            <a:off x="3022587" y="319798"/>
            <a:ext cx="5097285" cy="585801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800"/>
              </a:spcAft>
            </a:pPr>
            <a: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  <a:t>Bateram à porta.</a:t>
            </a:r>
            <a:b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  <a:t>Abri.</a:t>
            </a:r>
            <a:b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  <a:t>Era eu –</a:t>
            </a:r>
            <a:b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rgbClr val="FF0000"/>
                </a:solidFill>
                <a:latin typeface="Agency FB" panose="020B0503020202020204" pitchFamily="34" charset="0"/>
              </a:rPr>
              <a:t>desdobramento de mim.</a:t>
            </a:r>
            <a:endParaRPr lang="pt-BR" sz="2400" b="1" dirty="0">
              <a:ln/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algn="ctr">
              <a:spcAft>
                <a:spcPts val="800"/>
              </a:spcAft>
            </a:pPr>
            <a:endParaRPr lang="pt-BR" sz="2400" b="1" dirty="0">
              <a:ln/>
              <a:solidFill>
                <a:schemeClr val="accent3"/>
              </a:solidFill>
              <a:latin typeface="Agency FB" panose="020B050302020202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2400" b="1" dirty="0" smtClean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  <a:t>E </a:t>
            </a:r>
            <a: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  <a:t>a face morta</a:t>
            </a:r>
            <a:b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  <a:t>nada me pediu</a:t>
            </a:r>
            <a:b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  <a:t>nada exigiu,</a:t>
            </a:r>
            <a:b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  <a:t>e o que lhe dei</a:t>
            </a:r>
            <a:b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</a:br>
            <a:r>
              <a:rPr lang="pt-BR" sz="2400" b="1" dirty="0">
                <a:ln/>
                <a:solidFill>
                  <a:schemeClr val="accent6">
                    <a:lumMod val="75000"/>
                  </a:schemeClr>
                </a:solidFill>
                <a:latin typeface="Agency FB" panose="020B0503020202020204" pitchFamily="34" charset="0"/>
              </a:rPr>
              <a:t>não me empobreceu</a:t>
            </a:r>
            <a:r>
              <a:rPr lang="pt-BR" sz="2400" b="1" dirty="0" smtClean="0">
                <a:ln/>
                <a:solidFill>
                  <a:schemeClr val="accent3"/>
                </a:solidFill>
                <a:latin typeface="Agency FB" panose="020B0503020202020204" pitchFamily="34" charset="0"/>
              </a:rPr>
              <a:t>.</a:t>
            </a:r>
          </a:p>
          <a:p>
            <a:pPr algn="ctr">
              <a:spcAft>
                <a:spcPts val="800"/>
              </a:spcAft>
            </a:pPr>
            <a:endParaRPr lang="pt-BR" sz="2400" b="1" dirty="0">
              <a:ln/>
              <a:solidFill>
                <a:schemeClr val="accent3"/>
              </a:solidFill>
              <a:latin typeface="Agency FB" panose="020B050302020202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2800" b="1" dirty="0" smtClean="0">
                <a:ln/>
                <a:solidFill>
                  <a:schemeClr val="accent3"/>
                </a:solidFill>
                <a:latin typeface="Berlin Sans FB Demi" panose="020E0802020502020306" pitchFamily="34" charset="0"/>
              </a:rPr>
              <a:t>Convidei-a </a:t>
            </a:r>
            <a:r>
              <a:rPr lang="pt-BR" sz="2800" b="1" dirty="0">
                <a:ln/>
                <a:solidFill>
                  <a:schemeClr val="accent3"/>
                </a:solidFill>
                <a:latin typeface="Berlin Sans FB Demi" panose="020E0802020502020306" pitchFamily="34" charset="0"/>
              </a:rPr>
              <a:t>para entrar -</a:t>
            </a:r>
            <a:br>
              <a:rPr lang="pt-BR" sz="2800" b="1" dirty="0">
                <a:ln/>
                <a:solidFill>
                  <a:schemeClr val="accent3"/>
                </a:solidFill>
                <a:latin typeface="Berlin Sans FB Demi" panose="020E0802020502020306" pitchFamily="34" charset="0"/>
              </a:rPr>
            </a:br>
            <a:r>
              <a:rPr lang="pt-BR" sz="2800" b="1" dirty="0">
                <a:ln/>
                <a:solidFill>
                  <a:schemeClr val="accent3"/>
                </a:solidFill>
                <a:latin typeface="Berlin Sans FB Demi" panose="020E0802020502020306" pitchFamily="34" charset="0"/>
              </a:rPr>
              <a:t>ser-se simpático não magoa.</a:t>
            </a:r>
            <a:br>
              <a:rPr lang="pt-BR" sz="2800" b="1" dirty="0">
                <a:ln/>
                <a:solidFill>
                  <a:schemeClr val="accent3"/>
                </a:solidFill>
                <a:latin typeface="Berlin Sans FB Demi" panose="020E0802020502020306" pitchFamily="34" charset="0"/>
              </a:rPr>
            </a:br>
            <a:endParaRPr lang="pt-BR" sz="2800" b="1" dirty="0">
              <a:ln/>
              <a:solidFill>
                <a:schemeClr val="accent3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872" y="2615184"/>
            <a:ext cx="3639311" cy="40022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9486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checker/>
      </p:transition>
    </mc:Choice>
    <mc:Fallback xmlns="">
      <p:transition spd="slow" advClick="0" advTm="3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3" descr="Gr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6435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3199" y="329184"/>
            <a:ext cx="3443570" cy="830997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Jokerman" panose="04090605060D06020702" pitchFamily="82" charset="0"/>
              </a:rPr>
              <a:t>FOTOS SEQUENCIAIS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Jokerman" panose="04090605060D06020702" pitchFamily="82" charset="0"/>
              </a:rPr>
              <a:t>ILHAS GREGAS</a:t>
            </a:r>
            <a:endParaRPr lang="pt-BR" sz="2400" dirty="0">
              <a:solidFill>
                <a:schemeClr val="bg1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28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&lt;strong&gt;Espelho Duplo&lt;/strong&gt; Para Bolsa - 01 Unidade Importa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1058">
            <a:off x="-163714" y="596084"/>
            <a:ext cx="3857625" cy="441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Espelhos&lt;/strong&gt; Veneziano Grande Dourado no Elo7 | PopDecorei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3" y="-99120"/>
            <a:ext cx="3210791" cy="3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964" y="194627"/>
            <a:ext cx="2247900" cy="2524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01">
            <a:off x="1324093" y="1063090"/>
            <a:ext cx="1493154" cy="12344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475">
            <a:off x="1476807" y="3355447"/>
            <a:ext cx="993643" cy="12290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&lt;strong&gt;Espelho da Alma&lt;/strong&gt; - Pregações e Estudos Bíblico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447">
            <a:off x="93571" y="4956727"/>
            <a:ext cx="2857500" cy="1773180"/>
          </a:xfrm>
          <a:prstGeom prst="rect">
            <a:avLst/>
          </a:prstGeom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7" name="Retângulo 6"/>
          <p:cNvSpPr/>
          <p:nvPr/>
        </p:nvSpPr>
        <p:spPr>
          <a:xfrm>
            <a:off x="3432461" y="239648"/>
            <a:ext cx="5243947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Magoa muito mais</a:t>
            </a:r>
            <a:b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</a:br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deixar que passem </a:t>
            </a:r>
            <a:r>
              <a:rPr lang="pt-BR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p’la</a:t>
            </a:r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 vida,</a:t>
            </a:r>
            <a:b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</a:br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como lixo que já não nos sirva,</a:t>
            </a:r>
            <a:b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</a:br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aqueles</a:t>
            </a:r>
            <a:b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</a:br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  <a:t>que são nossos iguais.</a:t>
            </a:r>
            <a:b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gency FB" panose="020B0503020202020204" pitchFamily="34" charset="0"/>
              </a:rPr>
            </a:br>
            <a:endParaRPr lang="pt-BR" sz="28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gency FB" panose="020B0503020202020204" pitchFamily="34" charset="0"/>
            </a:endParaRPr>
          </a:p>
          <a:p>
            <a:pPr algn="ctr"/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gency FB" panose="020B0503020202020204" pitchFamily="34" charset="0"/>
            </a:endParaRPr>
          </a:p>
          <a:p>
            <a:pPr algn="ctr"/>
            <a:endParaRPr lang="pt-BR" sz="28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gency FB" panose="020B0503020202020204" pitchFamily="34" charset="0"/>
            </a:endParaRPr>
          </a:p>
          <a:p>
            <a:pPr algn="ctr"/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gency FB" panose="020B0503020202020204" pitchFamily="34" charset="0"/>
            </a:endParaRPr>
          </a:p>
          <a:p>
            <a:pPr algn="ctr"/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gency FB" panose="020B0503020202020204" pitchFamily="34" charset="0"/>
            </a:endParaRP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Que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de mil sortes, repartidas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por nós definidas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não deixaram seu lugar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na História.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endParaRPr lang="pt-BR" sz="2400" dirty="0"/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873" y="2488583"/>
            <a:ext cx="4412195" cy="4120338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530" y="2148840"/>
            <a:ext cx="3396475" cy="25058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173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glitter pattern="hexagon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3" descr="Gr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6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1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&lt;strong&gt;Espelho Duplo&lt;/strong&gt; Para Bolsa - 01 Unidade Importa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1058">
            <a:off x="-163714" y="596084"/>
            <a:ext cx="3857625" cy="441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Espelhos&lt;/strong&gt; Veneziano Grande Dourado no Elo7 | PopDecorei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708" y="1386562"/>
            <a:ext cx="3210791" cy="3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068" y="1680309"/>
            <a:ext cx="2247900" cy="2524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01">
            <a:off x="1324093" y="1063090"/>
            <a:ext cx="1493154" cy="12344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475">
            <a:off x="1476807" y="3355447"/>
            <a:ext cx="993643" cy="12290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&lt;strong&gt;Espelho da Alma&lt;/strong&gt; - Pregações e Estudos Bíblico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447">
            <a:off x="93571" y="4956727"/>
            <a:ext cx="2857500" cy="1773180"/>
          </a:xfrm>
          <a:prstGeom prst="rect">
            <a:avLst/>
          </a:prstGeom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-6809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7" name="Retângulo 6"/>
          <p:cNvSpPr/>
          <p:nvPr/>
        </p:nvSpPr>
        <p:spPr>
          <a:xfrm>
            <a:off x="3269024" y="339107"/>
            <a:ext cx="8489026" cy="5769300"/>
          </a:xfrm>
          <a:prstGeom prst="rect">
            <a:avLst/>
          </a:prstGeom>
        </p:spPr>
        <p:txBody>
          <a:bodyPr wrap="square">
            <a:prstTxWarp prst="textInflate">
              <a:avLst>
                <a:gd name="adj" fmla="val 10263"/>
              </a:avLst>
            </a:prstTxWarp>
            <a:spAutoFit/>
          </a:bodyPr>
          <a:lstStyle/>
          <a:p>
            <a:pPr>
              <a:spcAft>
                <a:spcPts val="800"/>
              </a:spcAft>
            </a:pP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E vocês, sociedade -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imbecil e preconceituosa -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de quais valores morais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é a vossa vitória?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endParaRPr lang="pt-BR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gency FB" panose="020B0503020202020204" pitchFamily="34" charset="0"/>
            </a:endParaRPr>
          </a:p>
          <a:p>
            <a:pPr>
              <a:spcAft>
                <a:spcPts val="800"/>
              </a:spcAft>
            </a:pP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gency FB" panose="020B0503020202020204" pitchFamily="34" charset="0"/>
            </a:endParaRPr>
          </a:p>
          <a:p>
            <a:pPr>
              <a:spcAft>
                <a:spcPts val="800"/>
              </a:spcAft>
            </a:pPr>
            <a:endParaRPr lang="pt-BR" dirty="0" smtClean="0">
              <a:solidFill>
                <a:srgbClr val="222222"/>
              </a:solidFill>
              <a:latin typeface="Agency FB" panose="020B0503020202020204" pitchFamily="34" charset="0"/>
            </a:endParaRPr>
          </a:p>
          <a:p>
            <a:pPr>
              <a:spcAft>
                <a:spcPts val="800"/>
              </a:spcAft>
            </a:pPr>
            <a:endParaRPr lang="pt-BR" dirty="0">
              <a:solidFill>
                <a:srgbClr val="222222"/>
              </a:solidFill>
              <a:latin typeface="Agency FB" panose="020B0503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pt-BR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  <a:t>A </a:t>
            </a:r>
            <a: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  <a:t>mão quando bate não tem piedade,</a:t>
            </a:r>
            <a:b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</a:br>
            <a: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  <a:t>mas se reconhecer solidariedade,</a:t>
            </a:r>
            <a:b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</a:br>
            <a: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  <a:t>também sabe ser respeitosa.</a:t>
            </a:r>
            <a:b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</a:br>
            <a:endParaRPr lang="pt-BR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3" name="Imagem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360" y="1914016"/>
            <a:ext cx="4982331" cy="22912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0604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push dir="u"/>
      </p:transition>
    </mc:Choice>
    <mc:Fallback xmlns="">
      <p:transition spd="slow" advClick="0" advTm="30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3" descr="Gr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6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3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&lt;strong&gt;Espelho Duplo&lt;/strong&gt; Para Bolsa - 01 Unidade Importa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1058">
            <a:off x="-163714" y="596084"/>
            <a:ext cx="3857625" cy="441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Espelhos&lt;/strong&gt; Veneziano Grande Dourado no Elo7 | PopDecorei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3" y="-99120"/>
            <a:ext cx="3210791" cy="3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964" y="194627"/>
            <a:ext cx="2247900" cy="2524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01">
            <a:off x="1324093" y="1063090"/>
            <a:ext cx="1493154" cy="12344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475">
            <a:off x="1476807" y="3355447"/>
            <a:ext cx="993643" cy="12290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&lt;strong&gt;Espelho da Alma&lt;/strong&gt; - Pregações e Estudos Bíblico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447">
            <a:off x="93571" y="4956727"/>
            <a:ext cx="2857500" cy="1773180"/>
          </a:xfrm>
          <a:prstGeom prst="rect">
            <a:avLst/>
          </a:prstGeom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7" name="Retângulo 6"/>
          <p:cNvSpPr/>
          <p:nvPr/>
        </p:nvSpPr>
        <p:spPr>
          <a:xfrm>
            <a:off x="3162794" y="444332"/>
            <a:ext cx="49525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Ah, vagabundo,</a:t>
            </a:r>
            <a:b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</a:b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  <a:t>anjo de asas cortadas,</a:t>
            </a:r>
            <a:b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gency FB" panose="020B0503020202020204" pitchFamily="34" charset="0"/>
              </a:rPr>
            </a:br>
            <a: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cruel é o mundo, a uns dá as estradas</a:t>
            </a:r>
            <a:b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</a:br>
            <a: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a muitos mais réplicas empedradas -</a:t>
            </a:r>
            <a:b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</a:br>
            <a: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ermos caminhos numa Terra sem Deus!</a:t>
            </a:r>
            <a:endParaRPr lang="pt-BR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22" name="Imagem 21" descr="Sensações &amp; Poesias: &lt;strong&gt;Asas cortadas&lt;/strong&gt;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352" y="2790944"/>
            <a:ext cx="4558516" cy="35460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3773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0000">
        <p15:prstTrans prst="peelOff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3" descr="Gr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1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&lt;strong&gt;Espelho Duplo&lt;/strong&gt; Para Bolsa - 01 Unidade Importa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1058">
            <a:off x="-163714" y="596084"/>
            <a:ext cx="3857625" cy="441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Espelhos&lt;/strong&gt; Veneziano Grande Dourado no Elo7 | PopDecorei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3" y="-99120"/>
            <a:ext cx="3210791" cy="3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964" y="194627"/>
            <a:ext cx="2247900" cy="2524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01">
            <a:off x="1324093" y="1063090"/>
            <a:ext cx="1493154" cy="12344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475">
            <a:off x="1476807" y="3355447"/>
            <a:ext cx="993643" cy="12290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&lt;strong&gt;Espelho da Alma&lt;/strong&gt; - Pregações e Estudos Bíblico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447">
            <a:off x="93571" y="4956727"/>
            <a:ext cx="2857500" cy="1773180"/>
          </a:xfrm>
          <a:prstGeom prst="rect">
            <a:avLst/>
          </a:prstGeom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7" name="Retângulo 6"/>
          <p:cNvSpPr/>
          <p:nvPr/>
        </p:nvSpPr>
        <p:spPr>
          <a:xfrm>
            <a:off x="3594528" y="252956"/>
            <a:ext cx="4704451" cy="6391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800"/>
              </a:spcAft>
            </a:pPr>
            <a: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  <a:t>Olho, os céus,</a:t>
            </a:r>
            <a:b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</a:br>
            <a: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  <a:t>e lá em baixo -</a:t>
            </a:r>
            <a:b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</a:br>
            <a: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  <a:t>observo tudo</a:t>
            </a:r>
            <a:b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</a:br>
            <a: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  <a:t>no cimo de uma nuvem -</a:t>
            </a:r>
            <a:br>
              <a:rPr lang="pt-BR" sz="4800" b="1" dirty="0">
                <a:ln/>
                <a:solidFill>
                  <a:schemeClr val="accent3"/>
                </a:solidFill>
                <a:latin typeface="Brush Script MT" panose="03060802040406070304" pitchFamily="66" charset="0"/>
              </a:rPr>
            </a:br>
            <a:endParaRPr lang="pt-BR" sz="4800" b="1" dirty="0">
              <a:ln/>
              <a:solidFill>
                <a:schemeClr val="accent3"/>
              </a:solidFill>
              <a:latin typeface="Brush Script MT" panose="03060802040406070304" pitchFamily="66" charset="0"/>
            </a:endParaRPr>
          </a:p>
          <a:p>
            <a:pPr algn="ctr">
              <a:spcAft>
                <a:spcPts val="800"/>
              </a:spcAft>
            </a:pPr>
            <a:endParaRPr lang="pt-BR" sz="4800" b="1" dirty="0" smtClean="0">
              <a:ln/>
              <a:solidFill>
                <a:schemeClr val="accent3"/>
              </a:solidFill>
              <a:latin typeface="Brush Script MT" panose="03060802040406070304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pt-BR" sz="6000" b="1" dirty="0" smtClean="0">
                <a:ln/>
                <a:solidFill>
                  <a:srgbClr val="FF0000"/>
                </a:solidFill>
                <a:latin typeface="Blackadder ITC" panose="04020505051007020D02" pitchFamily="82" charset="0"/>
              </a:rPr>
              <a:t>somos </a:t>
            </a:r>
            <a:r>
              <a:rPr lang="pt-BR" sz="6000" b="1" dirty="0">
                <a:ln/>
                <a:solidFill>
                  <a:srgbClr val="FF0000"/>
                </a:solidFill>
                <a:latin typeface="Blackadder ITC" panose="04020505051007020D02" pitchFamily="82" charset="0"/>
              </a:rPr>
              <a:t>um pouco</a:t>
            </a:r>
          </a:p>
        </p:txBody>
      </p:sp>
      <p:pic>
        <p:nvPicPr>
          <p:cNvPr id="23" name="Imagem 22" descr="imagens de deus segurando uma mão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527" y="3593592"/>
            <a:ext cx="4393967" cy="217127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368" y="2879595"/>
            <a:ext cx="3630338" cy="3332147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33078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3" descr="Gr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0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&lt;strong&gt;Espelho Duplo&lt;/strong&gt; Para Bolsa - 01 Unidade Importa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1058">
            <a:off x="-163714" y="596084"/>
            <a:ext cx="3857625" cy="441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Espelhos&lt;/strong&gt; Veneziano Grande Dourado no Elo7 | PopDecorei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3" y="-99120"/>
            <a:ext cx="3210791" cy="3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964" y="194627"/>
            <a:ext cx="2247900" cy="2524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01">
            <a:off x="1324093" y="1063090"/>
            <a:ext cx="1493154" cy="12344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475">
            <a:off x="1476807" y="3355447"/>
            <a:ext cx="993643" cy="12290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&lt;strong&gt;Espelho da Alma&lt;/strong&gt; - Pregações e Estudos Bíblico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447">
            <a:off x="93571" y="4956727"/>
            <a:ext cx="2857500" cy="1773180"/>
          </a:xfrm>
          <a:prstGeom prst="rect">
            <a:avLst/>
          </a:prstGeom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7" name="Retângulo 6"/>
          <p:cNvSpPr/>
          <p:nvPr/>
        </p:nvSpPr>
        <p:spPr>
          <a:xfrm>
            <a:off x="3442853" y="356387"/>
            <a:ext cx="4710534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>De sozinhos.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800"/>
              </a:spcAft>
            </a:pP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gency FB" panose="020B0503020202020204" pitchFamily="34" charset="0"/>
            </a:endParaRPr>
          </a:p>
          <a:p>
            <a:pPr algn="ctr">
              <a:spcAft>
                <a:spcPts val="800"/>
              </a:spcAft>
            </a:pP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gency FB" panose="020B050302020202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>Mundo louco</a:t>
            </a:r>
          </a:p>
          <a:p>
            <a:pPr algn="ctr"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>mundo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>louco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/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</a:b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gency FB" panose="020B0503020202020204" pitchFamily="34" charset="0"/>
            </a:endParaRPr>
          </a:p>
          <a:p>
            <a:pPr algn="ctr">
              <a:spcAft>
                <a:spcPts val="800"/>
              </a:spcAft>
            </a:pP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gency FB" panose="020B050302020202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>invade-nos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>a ferrugem.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  <a:t/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ency FB" panose="020B0503020202020204" pitchFamily="34" charset="0"/>
              </a:rPr>
            </a:b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139" y="510179"/>
            <a:ext cx="4235103" cy="2341965"/>
          </a:xfrm>
          <a:prstGeom prst="rect">
            <a:avLst/>
          </a:prstGeom>
          <a:effectLst>
            <a:softEdge rad="635000"/>
          </a:effectLst>
          <a:scene3d>
            <a:camera prst="isometricOffAxis1Right"/>
            <a:lightRig rig="threePt" dir="t"/>
          </a:scene3d>
        </p:spPr>
      </p:pic>
      <p:pic>
        <p:nvPicPr>
          <p:cNvPr id="23" name="Imagem 22" descr="Ser Cristão em um &lt;strong&gt;mundo Louco&lt;/strong&gt; – Jornal Gospel New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903" y="3285238"/>
            <a:ext cx="3759809" cy="25496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 descr="Development of synthetic coatings that can protect steels ...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265" y="2546665"/>
            <a:ext cx="4332631" cy="3675568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851430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0000">
        <p15:prstTrans prst="curtains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Gr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316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win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443446" y="181958"/>
            <a:ext cx="477583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4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</a:t>
            </a:r>
            <a:r>
              <a:rPr lang="pt-BR" sz="24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endParaRPr lang="pt-BR" sz="2800" b="1" i="1" dirty="0" smtClean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</a:t>
            </a: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  Poema</a:t>
            </a:r>
          </a:p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</a:t>
            </a: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PORTUGUÊS</a:t>
            </a:r>
            <a:endParaRPr lang="pt-BR" sz="2800" b="1" i="1" spc="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i="1" spc="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</a:t>
            </a:r>
            <a:r>
              <a:rPr lang="pt-BR" sz="3200" b="1" i="1" spc="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</a:t>
            </a:r>
            <a:r>
              <a:rPr lang="pt-BR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32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24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</a:t>
            </a:r>
            <a:endParaRPr lang="pt-BR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Piano </a:t>
            </a: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Maestro</a:t>
            </a:r>
          </a:p>
          <a:p>
            <a:pPr algn="ctr"/>
            <a:r>
              <a:rPr lang="pt-BR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400" b="1" dirty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Quero Beijar-te as Mãos </a:t>
            </a:r>
            <a:endParaRPr lang="pt-BR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Seresteiro </a:t>
            </a: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Carlos José 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596129" y="5241092"/>
            <a:ext cx="6330188" cy="13645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8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867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867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67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864" y="-18843"/>
            <a:ext cx="4289136" cy="30888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 rot="21408598">
            <a:off x="8566429" y="3135177"/>
            <a:ext cx="30347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FORMATADOR</a:t>
            </a:r>
          </a:p>
          <a:p>
            <a:pPr algn="ctr"/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8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3967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>
            <p:snd r:embed="rId2" name="Quero Beijar-te as Mãos.wav"/>
          </p:stSnd>
        </p:sndAc>
      </p:transition>
    </mc:Choice>
    <mc:Fallback xmlns="">
      <p:transition spd="slow" advClick="0" advTm="180000">
        <p:fade/>
        <p:sndAc>
          <p:stSnd>
            <p:snd r:embed="rId7" name="Quero Beijar-te as Mã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ESPELHO DUPLO</Template>
  <TotalTime>10</TotalTime>
  <Words>200</Words>
  <Application>Microsoft Office PowerPoint</Application>
  <PresentationFormat>Widescreen</PresentationFormat>
  <Paragraphs>76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33" baseType="lpstr">
      <vt:lpstr>Agency FB</vt:lpstr>
      <vt:lpstr>Aharoni</vt:lpstr>
      <vt:lpstr>Arial</vt:lpstr>
      <vt:lpstr>Arial Black</vt:lpstr>
      <vt:lpstr>Berlin Sans FB Demi</vt:lpstr>
      <vt:lpstr>Blackadder ITC</vt:lpstr>
      <vt:lpstr>Britannic Bold</vt:lpstr>
      <vt:lpstr>Brush Script MT</vt:lpstr>
      <vt:lpstr>Calibri</vt:lpstr>
      <vt:lpstr>charter</vt:lpstr>
      <vt:lpstr>David</vt:lpstr>
      <vt:lpstr>Forte</vt:lpstr>
      <vt:lpstr>Helvetica Neue</vt:lpstr>
      <vt:lpstr>Jokerman</vt:lpstr>
      <vt:lpstr>Kristen ITC</vt:lpstr>
      <vt:lpstr>Maiandra GD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2020-12-28T17:18:11Z</dcterms:created>
  <dcterms:modified xsi:type="dcterms:W3CDTF">2020-12-28T17:29:10Z</dcterms:modified>
</cp:coreProperties>
</file>