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4"/>
  </p:notesMasterIdLst>
  <p:sldIdLst>
    <p:sldId id="286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85" r:id="rId13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>
      <p:cViewPr varScale="1">
        <p:scale>
          <a:sx n="113" d="100"/>
          <a:sy n="113" d="100"/>
        </p:scale>
        <p:origin x="542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11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620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2476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184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49315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9666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2797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521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520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346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641401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224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8797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22/06/2023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9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5" Type="http://schemas.openxmlformats.org/officeDocument/2006/relationships/audio" Target="../media/audio1.wav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.gif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pt-BR" smtClean="0"/>
              <a:t>di</a:t>
            </a:r>
          </a:p>
        </p:txBody>
      </p:sp>
      <p:pic>
        <p:nvPicPr>
          <p:cNvPr id="4099" name="Immagine 3" descr="17142_9835ad8b9df8f619023e5e73d106c2f4_larg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82272" cy="5164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 rot="21362088">
            <a:off x="670763" y="149342"/>
            <a:ext cx="4289051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400" b="1" cap="none" spc="0" dirty="0" smtClean="0">
                <a:ln w="38100">
                  <a:solidFill>
                    <a:srgbClr val="0070C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ooper Black" panose="0208090404030B020404" pitchFamily="18" charset="0"/>
              </a:rPr>
              <a:t>DÁDIVA</a:t>
            </a:r>
          </a:p>
          <a:p>
            <a:pPr algn="ctr"/>
            <a:r>
              <a:rPr lang="pt-BR" sz="4400" b="1" cap="none" spc="0" dirty="0" smtClean="0">
                <a:ln w="38100">
                  <a:solidFill>
                    <a:srgbClr val="0070C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ooper Black" panose="0208090404030B020404" pitchFamily="18" charset="0"/>
              </a:rPr>
              <a:t> DE VIVER...</a:t>
            </a:r>
            <a:endParaRPr lang="pt-BR" sz="4400" b="1" cap="none" spc="0" dirty="0">
              <a:ln w="38100">
                <a:solidFill>
                  <a:srgbClr val="0070C0"/>
                </a:solidFill>
                <a:prstDash val="solid"/>
              </a:ln>
              <a:solidFill>
                <a:srgbClr val="FFC0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ooper Black" panose="0208090404030B0204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31204" y="4299942"/>
            <a:ext cx="295734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/>
                <a:latin typeface="Arial Black" panose="020B0A04020102020204" pitchFamily="34" charset="0"/>
              </a:rPr>
              <a:t>PROGRESSÃO AUTOMATICA</a:t>
            </a:r>
          </a:p>
          <a:p>
            <a:pPr algn="ctr"/>
            <a:r>
              <a:rPr lang="pt-BR" sz="1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NÃO USE O MOUSE</a:t>
            </a:r>
            <a:endParaRPr lang="pt-BR" sz="1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>
                  <a:lumMod val="95000"/>
                </a:schemeClr>
              </a:solidFill>
              <a:effectLst/>
              <a:latin typeface="Arial Black" panose="020B0A040201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88" y="1383290"/>
            <a:ext cx="3799023" cy="289138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3261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25000">
        <p14:vortex dir="r"/>
        <p:sndAc>
          <p:stSnd loop="1">
            <p:snd r:embed="rId2" name="-Misty.wav"/>
          </p:stSnd>
        </p:sndAc>
      </p:transition>
    </mc:Choice>
    <mc:Fallback xmlns="">
      <p:transition spd="slow" advClick="0" advTm="25000">
        <p:fade/>
        <p:sndAc>
          <p:stSnd loop="1">
            <p:snd r:embed="rId5" name="-Mis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5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750"/>
                            </p:stCondLst>
                            <p:childTnLst>
                              <p:par>
                                <p:cTn id="1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825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25" accel="100000" fill="hold">
                                          <p:stCondLst>
                                            <p:cond delay="38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825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25" accel="100000" fill="hold">
                                          <p:stCondLst>
                                            <p:cond delay="38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39133" cy="5143500"/>
          </a:xfrm>
          <a:prstGeom prst="rect">
            <a:avLst/>
          </a:prstGeom>
          <a:noFill/>
          <a:ln w="76200">
            <a:solidFill>
              <a:srgbClr val="AAE2CA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cs typeface="+mn-cs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79512" y="2787774"/>
            <a:ext cx="895962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Por vezes, você caminha pela vida com o pensamento em desalinho, olha, mas não vê... Escuta, mas não ouve, perdido na névoa densa que envolve os próprios passos, não percebe que o dia o saúda e convida a seguir com alegria, com disposição</a:t>
            </a:r>
            <a:r>
              <a:rPr lang="pt-BR" sz="28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.</a:t>
            </a:r>
            <a:endParaRPr lang="pt-BR" sz="16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364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fallOve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39133" cy="5143500"/>
          </a:xfrm>
          <a:prstGeom prst="rect">
            <a:avLst/>
          </a:prstGeom>
          <a:noFill/>
          <a:ln w="76200">
            <a:solidFill>
              <a:srgbClr val="AAE2CA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cs typeface="+mn-cs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05070" y="3219822"/>
            <a:ext cx="892899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Considere que seu caminhar não é solitário e suas dores e </a:t>
            </a:r>
            <a:r>
              <a:rPr lang="pt-BR" sz="28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angústias</a:t>
            </a:r>
            <a:r>
              <a:rPr lang="pt-BR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28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não </a:t>
            </a:r>
            <a:r>
              <a:rPr lang="pt-BR" sz="28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passam despercebidas. Sua vida na terra tem um propósito </a:t>
            </a:r>
            <a:r>
              <a:rPr lang="pt-BR" sz="28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único,</a:t>
            </a:r>
            <a:r>
              <a:rPr lang="pt-BR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28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um </a:t>
            </a:r>
            <a:r>
              <a:rPr lang="pt-BR" sz="28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plano de felicidade elaborado especialmente para você.</a:t>
            </a:r>
            <a:endParaRPr lang="pt-BR" sz="16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65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fallOve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39133" cy="5143500"/>
          </a:xfrm>
          <a:prstGeom prst="rect">
            <a:avLst/>
          </a:prstGeom>
          <a:noFill/>
          <a:ln w="76200">
            <a:solidFill>
              <a:srgbClr val="AAE2CA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cs typeface="+mn-cs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41074" y="2499742"/>
            <a:ext cx="885698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Por isso, não deixe que as nuvens das ilusões</a:t>
            </a:r>
            <a:endParaRPr lang="pt-BR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e de revoltas infundadas, tornem seu caminhar denso e lhe toldem a visão.</a:t>
            </a:r>
            <a:endParaRPr lang="pt-BR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Siga adiante refletindo na oportunidade milagrosa que é o seu viver</a:t>
            </a:r>
            <a:r>
              <a:rPr lang="pt-BR" sz="32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.</a:t>
            </a:r>
            <a:r>
              <a:rPr lang="pt-BR" sz="32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 </a:t>
            </a:r>
            <a:endParaRPr lang="pt-BR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119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wind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39133" cy="5143500"/>
          </a:xfrm>
          <a:prstGeom prst="rect">
            <a:avLst/>
          </a:prstGeom>
          <a:noFill/>
          <a:ln w="76200">
            <a:solidFill>
              <a:srgbClr val="AAE2CA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cs typeface="+mn-cs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4445" y="2715766"/>
            <a:ext cx="900372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Inspire profundamente e medite na alegria de estar </a:t>
            </a:r>
            <a:r>
              <a:rPr lang="pt-BR" sz="36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vivo,</a:t>
            </a:r>
            <a:r>
              <a:rPr lang="pt-BR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36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coração </a:t>
            </a:r>
            <a:r>
              <a:rPr lang="pt-BR" sz="36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pulsante, sangue correndo pelas veias, </a:t>
            </a:r>
            <a:r>
              <a:rPr lang="pt-BR" sz="36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atuante,</a:t>
            </a:r>
            <a:r>
              <a:rPr lang="pt-BR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36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compartilhando </a:t>
            </a:r>
            <a:r>
              <a:rPr lang="pt-BR" sz="36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deste momento, único, exclusivo.</a:t>
            </a:r>
            <a:endParaRPr lang="pt-BR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8877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wind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39133" cy="5143500"/>
          </a:xfrm>
          <a:prstGeom prst="rect">
            <a:avLst/>
          </a:prstGeom>
          <a:noFill/>
          <a:ln w="76200">
            <a:solidFill>
              <a:srgbClr val="AAE2CA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cs typeface="+mn-cs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05070" y="2643758"/>
            <a:ext cx="89289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Sinta quão delicioso é o aroma do </a:t>
            </a:r>
            <a:r>
              <a:rPr lang="pt-BR" sz="3600" dirty="0" err="1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amanhecer,o</a:t>
            </a:r>
            <a:r>
              <a:rPr lang="pt-BR" sz="36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pt-BR" sz="36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cheiro da grama, da terra após a </a:t>
            </a:r>
            <a:r>
              <a:rPr lang="pt-BR" sz="36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chuva,</a:t>
            </a:r>
            <a:r>
              <a:rPr lang="pt-BR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36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do </a:t>
            </a:r>
            <a:r>
              <a:rPr lang="pt-BR" sz="36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calor do sol sobre a sua cabeça, ou da chuva a rolar sobre sua face</a:t>
            </a:r>
            <a:r>
              <a:rPr lang="pt-BR" sz="36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.</a:t>
            </a:r>
            <a:r>
              <a:rPr lang="pt-BR" sz="36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 </a:t>
            </a:r>
            <a:endParaRPr lang="pt-BR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296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peelOff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39133" cy="5143500"/>
          </a:xfrm>
          <a:prstGeom prst="rect">
            <a:avLst/>
          </a:prstGeom>
          <a:noFill/>
          <a:ln w="76200">
            <a:solidFill>
              <a:srgbClr val="AAE2CA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cs typeface="+mn-cs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00331" y="2499742"/>
            <a:ext cx="89289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Escute os barulhos da natureza, a água a escorrer no </a:t>
            </a:r>
            <a:r>
              <a:rPr lang="pt-BR" sz="32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riacho,</a:t>
            </a:r>
            <a:r>
              <a:rPr lang="pt-BR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32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ou </a:t>
            </a:r>
            <a:r>
              <a:rPr lang="pt-BR" sz="32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simplesmente aprecie o céu, com suas nuvens. Mas, se o céu estiver escuro,</a:t>
            </a:r>
            <a:endParaRPr lang="pt-BR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e você não puder olhá-lo, detenha-se no microuniverso, olhe o chão</a:t>
            </a:r>
            <a:r>
              <a:rPr lang="pt-BR" sz="32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.</a:t>
            </a:r>
            <a:endParaRPr lang="pt-BR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892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peelOff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39133" cy="5143500"/>
          </a:xfrm>
          <a:prstGeom prst="rect">
            <a:avLst/>
          </a:prstGeom>
          <a:noFill/>
          <a:ln w="76200">
            <a:solidFill>
              <a:srgbClr val="AAE2CA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cs typeface="+mn-cs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05070" y="1203598"/>
            <a:ext cx="892899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Quanta vida há no chão...</a:t>
            </a:r>
            <a:endParaRPr lang="pt-BR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Minúsculos seres caminhando na terra, na grama...</a:t>
            </a:r>
            <a:endParaRPr lang="pt-BR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A formiga na sua luta diária pela sobrevivência...</a:t>
            </a:r>
            <a:endParaRPr lang="pt-BR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A aranha, a tecer sua teia caprichosamente,</a:t>
            </a:r>
            <a:endParaRPr lang="pt-BR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e tantas coisas para ver, ouvir, sentir, cheirar. </a:t>
            </a:r>
            <a:endParaRPr lang="pt-BR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571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8000">
        <p15:prstTrans prst="pageCurlDouble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39133" cy="5143500"/>
          </a:xfrm>
          <a:prstGeom prst="rect">
            <a:avLst/>
          </a:prstGeom>
          <a:noFill/>
          <a:ln w="76200">
            <a:solidFill>
              <a:srgbClr val="AAE2CA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cs typeface="+mn-cs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41074" y="2643758"/>
            <a:ext cx="88569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Observar a natureza é um pequeno exercício que fará você </a:t>
            </a:r>
            <a:r>
              <a:rPr lang="pt-BR" sz="28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relaxar,</a:t>
            </a:r>
            <a:r>
              <a:rPr lang="pt-BR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28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esquecer </a:t>
            </a:r>
            <a:r>
              <a:rPr lang="pt-BR" sz="28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por instantes as provas, ora rudes, amenas, que a vida nos impõe.</a:t>
            </a:r>
            <a:endParaRPr lang="pt-BR" sz="16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Somos caminhantes da estrada da vida, somando, a </a:t>
            </a:r>
            <a:r>
              <a:rPr lang="pt-BR" sz="28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cada dia,</a:t>
            </a:r>
            <a:r>
              <a:rPr lang="pt-BR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28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virtudes </a:t>
            </a:r>
            <a:r>
              <a:rPr lang="pt-BR" sz="28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que se tornarão luminosas e brilhantes</a:t>
            </a:r>
            <a:r>
              <a:rPr lang="pt-BR" sz="2800" dirty="0" smtClean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.</a:t>
            </a:r>
            <a:r>
              <a:rPr lang="pt-BR" sz="2800" dirty="0">
                <a:solidFill>
                  <a:schemeClr val="bg1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 </a:t>
            </a:r>
            <a:endParaRPr lang="pt-BR" sz="16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298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rippl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39133" cy="5143500"/>
          </a:xfrm>
          <a:prstGeom prst="rect">
            <a:avLst/>
          </a:prstGeom>
          <a:noFill/>
          <a:ln w="76200">
            <a:solidFill>
              <a:srgbClr val="AAE2CA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cs typeface="+mn-cs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7504" y="2896731"/>
            <a:ext cx="88569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  <a:ea typeface="Times New Roman" panose="02020603050405020304" pitchFamily="18" charset="0"/>
              </a:rPr>
              <a:t>Aprenda a dar valor à dádiva de viver. Isso fará o seu dia se tornar mais </a:t>
            </a:r>
            <a:r>
              <a:rPr lang="pt-BR" sz="28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  <a:ea typeface="Times New Roman" panose="02020603050405020304" pitchFamily="18" charset="0"/>
              </a:rPr>
              <a:t>leve e</a:t>
            </a:r>
            <a:r>
              <a:rPr lang="pt-BR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  <a:ea typeface="Times New Roman" panose="02020603050405020304" pitchFamily="18" charset="0"/>
              </a:rPr>
              <a:t>, em silêncio, sem palavras, sem pensamentos de revolta</a:t>
            </a:r>
            <a:r>
              <a:rPr lang="pt-BR" sz="28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  <a:ea typeface="Times New Roman" panose="02020603050405020304" pitchFamily="18" charset="0"/>
              </a:rPr>
              <a:t>, e silenciar o íntimo agitado e a beneficiar-se das belezas do mundo e dar graças pela dádiva da vida.</a:t>
            </a:r>
            <a:endParaRPr lang="pt-BR" sz="16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75522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airplane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64088" y="2229239"/>
            <a:ext cx="3533471" cy="30315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7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TEXTO RECOLHIDO </a:t>
            </a:r>
          </a:p>
          <a:p>
            <a:pPr algn="r"/>
            <a:r>
              <a:rPr lang="pt-BR" sz="7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DE AUTOR DESCONHECIDO </a:t>
            </a:r>
          </a:p>
          <a:p>
            <a:pPr algn="r"/>
            <a:r>
              <a:rPr lang="pt-BR" sz="7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POR MIM ADAPTADO</a:t>
            </a:r>
            <a:endParaRPr lang="pt-BR" sz="9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Apresentação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4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Artes </a:t>
            </a:r>
          </a:p>
          <a:p>
            <a:pPr algn="r"/>
            <a:r>
              <a:rPr lang="pt-BR" sz="1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&amp; Sons</a:t>
            </a:r>
            <a:r>
              <a:rPr lang="pt-BR" sz="1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</a:t>
            </a:r>
            <a:r>
              <a:rPr lang="pt-BR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Pessoal   </a:t>
            </a:r>
            <a:endParaRPr lang="pt-BR" sz="12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endParaRPr lang="pt-BR" sz="14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14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200" b="1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Misty</a:t>
            </a:r>
            <a:endParaRPr lang="pt-BR" sz="1200" b="1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Tenerezza</a:t>
            </a:r>
            <a:endParaRPr lang="pt-BR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Gianni </a:t>
            </a:r>
            <a:r>
              <a:rPr lang="pt-BR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Morandi</a:t>
            </a:r>
            <a:endParaRPr lang="pt-BR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246" y="206839"/>
            <a:ext cx="1998222" cy="1504847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201539" y="3993727"/>
            <a:ext cx="7312341" cy="954107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14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 vida é um campo vasto de luta e de trabalho, onde cada um deve ser facilitado e garantido o livre uso e o natural exercício das suas atividades intelectuais e morais. </a:t>
            </a:r>
          </a:p>
          <a:p>
            <a:pPr algn="ctr"/>
            <a:r>
              <a:rPr lang="pt-BR" sz="1400" dirty="0" smtClean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Toninho Vendramini</a:t>
            </a:r>
            <a:endParaRPr lang="pt-BR" sz="1400" dirty="0">
              <a:solidFill>
                <a:srgbClr val="FF0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2917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0">
        <p14:ferris dir="l"/>
        <p:sndAc>
          <p:stSnd loop="1">
            <p:snd r:embed="rId3" name="Italia - Gianni Morandi - Tenerezza.wav"/>
          </p:stSnd>
        </p:sndAc>
      </p:transition>
    </mc:Choice>
    <mc:Fallback xmlns="">
      <p:transition spd="slow" advClick="0" advTm="100000">
        <p:fade/>
        <p:sndAc>
          <p:stSnd loop="1">
            <p:snd r:embed="rId8" name="Italia - Gianni Morandi - Tenerezz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0"/>
                            </p:stCondLst>
                            <p:childTnLst>
                              <p:par>
                                <p:cTn id="3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0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8000"/>
                            </p:stCondLst>
                            <p:childTnLst>
                              <p:par>
                                <p:cTn id="7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talia-Jimmy Fontanan_n sesi esliginde1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DADIVA DE VIVER</Template>
  <TotalTime>31</TotalTime>
  <Words>452</Words>
  <Application>Microsoft Office PowerPoint</Application>
  <PresentationFormat>Apresentação na tela (16:9)</PresentationFormat>
  <Paragraphs>40</Paragraphs>
  <Slides>11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11</vt:i4>
      </vt:variant>
    </vt:vector>
  </HeadingPairs>
  <TitlesOfParts>
    <vt:vector size="25" baseType="lpstr">
      <vt:lpstr>ＭＳ Ｐゴシック</vt:lpstr>
      <vt:lpstr>Aharoni</vt:lpstr>
      <vt:lpstr>Arial</vt:lpstr>
      <vt:lpstr>Arial Black</vt:lpstr>
      <vt:lpstr>Calibri</vt:lpstr>
      <vt:lpstr>Cambria</vt:lpstr>
      <vt:lpstr>Cooper Black</vt:lpstr>
      <vt:lpstr>David</vt:lpstr>
      <vt:lpstr>Maiandra GD</vt:lpstr>
      <vt:lpstr>Matura MT Script Capitals</vt:lpstr>
      <vt:lpstr>Times New Roman</vt:lpstr>
      <vt:lpstr>Wingdings 2</vt:lpstr>
      <vt:lpstr>1_Viagem</vt:lpstr>
      <vt:lpstr>Italia-Jimmy Fontanan_n sesi esliginde1</vt:lpstr>
      <vt:lpstr>di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</dc:title>
  <dc:creator>Antonio</dc:creator>
  <cp:lastModifiedBy>Antonio</cp:lastModifiedBy>
  <cp:revision>4</cp:revision>
  <dcterms:created xsi:type="dcterms:W3CDTF">2023-06-22T18:01:46Z</dcterms:created>
  <dcterms:modified xsi:type="dcterms:W3CDTF">2023-06-22T18:32:51Z</dcterms:modified>
  <cp:contentStatus/>
</cp:coreProperties>
</file>