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18"/>
  </p:notesMasterIdLst>
  <p:sldIdLst>
    <p:sldId id="256" r:id="rId3"/>
    <p:sldId id="281" r:id="rId4"/>
    <p:sldId id="282" r:id="rId5"/>
    <p:sldId id="283" r:id="rId6"/>
    <p:sldId id="285" r:id="rId7"/>
    <p:sldId id="286" r:id="rId8"/>
    <p:sldId id="287" r:id="rId9"/>
    <p:sldId id="289" r:id="rId10"/>
    <p:sldId id="290" r:id="rId11"/>
    <p:sldId id="295" r:id="rId12"/>
    <p:sldId id="293" r:id="rId13"/>
    <p:sldId id="291" r:id="rId14"/>
    <p:sldId id="294" r:id="rId15"/>
    <p:sldId id="296" r:id="rId16"/>
    <p:sldId id="288" r:id="rId17"/>
  </p:sldIdLst>
  <p:sldSz cx="12192000" cy="6858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83" d="100"/>
          <a:sy n="83" d="100"/>
        </p:scale>
        <p:origin x="-96" y="-6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E6C029-39A1-4735-B515-3EE0F97FCD5A}" type="datetimeFigureOut">
              <a:rPr lang="pt-BR" smtClean="0"/>
              <a:pPr/>
              <a:t>18/06/2020</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34FAA0-14AA-4780-AE10-B72C09DA6847}" type="slidenum">
              <a:rPr lang="pt-BR" smtClean="0"/>
              <a:pPr/>
              <a:t>‹nº›</a:t>
            </a:fld>
            <a:endParaRPr lang="pt-BR"/>
          </a:p>
        </p:txBody>
      </p:sp>
    </p:spTree>
    <p:extLst>
      <p:ext uri="{BB962C8B-B14F-4D97-AF65-F5344CB8AC3E}">
        <p14:creationId xmlns:p14="http://schemas.microsoft.com/office/powerpoint/2010/main" xmlns="" val="2755884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15</a:t>
            </a:fld>
            <a:endParaRPr lang="pt-BR" dirty="0">
              <a:solidFill>
                <a:prstClr val="black"/>
              </a:solidFill>
            </a:endParaRPr>
          </a:p>
        </p:txBody>
      </p:sp>
    </p:spTree>
    <p:extLst>
      <p:ext uri="{BB962C8B-B14F-4D97-AF65-F5344CB8AC3E}">
        <p14:creationId xmlns:p14="http://schemas.microsoft.com/office/powerpoint/2010/main" xmlns="" val="2898550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914400" y="2130426"/>
            <a:ext cx="10363200" cy="147002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8083C8D7-4055-45B2-9C62-EB29283BE9C3}" type="datetimeFigureOut">
              <a:rPr lang="pt-BR" smtClean="0"/>
              <a:pPr/>
              <a:t>18/06/2020</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10339193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8083C8D7-4055-45B2-9C62-EB29283BE9C3}" type="datetimeFigureOut">
              <a:rPr lang="pt-BR" smtClean="0"/>
              <a:pPr/>
              <a:t>18/06/2020</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3287320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963084" y="4406901"/>
            <a:ext cx="103632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p>
            <a:fld id="{8083C8D7-4055-45B2-9C62-EB29283BE9C3}" type="datetimeFigureOut">
              <a:rPr lang="pt-BR" smtClean="0"/>
              <a:pPr/>
              <a:t>18/06/2020</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19760334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8083C8D7-4055-45B2-9C62-EB29283BE9C3}" type="datetimeFigureOut">
              <a:rPr lang="pt-BR" smtClean="0"/>
              <a:pPr/>
              <a:t>18/06/2020</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31507173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8083C8D7-4055-45B2-9C62-EB29283BE9C3}" type="datetimeFigureOut">
              <a:rPr lang="pt-BR" smtClean="0"/>
              <a:pPr/>
              <a:t>18/06/2020</a:t>
            </a:fld>
            <a:endParaRPr lang="pt-BR" dirty="0"/>
          </a:p>
        </p:txBody>
      </p:sp>
      <p:sp>
        <p:nvSpPr>
          <p:cNvPr id="8" name="Espaço Reservado para Rodapé 7"/>
          <p:cNvSpPr>
            <a:spLocks noGrp="1"/>
          </p:cNvSpPr>
          <p:nvPr>
            <p:ph type="ftr" sz="quarter" idx="11"/>
          </p:nvPr>
        </p:nvSpPr>
        <p:spPr/>
        <p:txBody>
          <a:bodyPr/>
          <a:lstStyle/>
          <a:p>
            <a:endParaRPr lang="pt-BR" dirty="0"/>
          </a:p>
        </p:txBody>
      </p:sp>
      <p:sp>
        <p:nvSpPr>
          <p:cNvPr id="9" name="Espaço Reservado para Número de Slide 8"/>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21303332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2"/>
          <p:cNvSpPr>
            <a:spLocks noGrp="1"/>
          </p:cNvSpPr>
          <p:nvPr>
            <p:ph type="dt" sz="half" idx="10"/>
          </p:nvPr>
        </p:nvSpPr>
        <p:spPr/>
        <p:txBody>
          <a:bodyPr/>
          <a:lstStyle/>
          <a:p>
            <a:fld id="{8083C8D7-4055-45B2-9C62-EB29283BE9C3}" type="datetimeFigureOut">
              <a:rPr lang="pt-BR" smtClean="0"/>
              <a:pPr/>
              <a:t>18/06/2020</a:t>
            </a:fld>
            <a:endParaRPr lang="pt-BR" dirty="0"/>
          </a:p>
        </p:txBody>
      </p:sp>
      <p:sp>
        <p:nvSpPr>
          <p:cNvPr id="4" name="Espaço Reservado para Rodapé 3"/>
          <p:cNvSpPr>
            <a:spLocks noGrp="1"/>
          </p:cNvSpPr>
          <p:nvPr>
            <p:ph type="ftr" sz="quarter" idx="11"/>
          </p:nvPr>
        </p:nvSpPr>
        <p:spPr/>
        <p:txBody>
          <a:bodyPr/>
          <a:lstStyle/>
          <a:p>
            <a:endParaRPr lang="pt-BR" dirty="0"/>
          </a:p>
        </p:txBody>
      </p:sp>
      <p:sp>
        <p:nvSpPr>
          <p:cNvPr id="5" name="Espaço Reservado para Número de Slide 4"/>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3623485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8083C8D7-4055-45B2-9C62-EB29283BE9C3}" type="datetimeFigureOut">
              <a:rPr lang="pt-BR" smtClean="0"/>
              <a:pPr/>
              <a:t>18/06/2020</a:t>
            </a:fld>
            <a:endParaRPr lang="pt-BR" dirty="0"/>
          </a:p>
        </p:txBody>
      </p:sp>
      <p:sp>
        <p:nvSpPr>
          <p:cNvPr id="3" name="Espaço Reservado para Rodapé 2"/>
          <p:cNvSpPr>
            <a:spLocks noGrp="1"/>
          </p:cNvSpPr>
          <p:nvPr>
            <p:ph type="ftr" sz="quarter" idx="11"/>
          </p:nvPr>
        </p:nvSpPr>
        <p:spPr/>
        <p:txBody>
          <a:bodyPr/>
          <a:lstStyle/>
          <a:p>
            <a:endParaRPr lang="pt-BR" dirty="0"/>
          </a:p>
        </p:txBody>
      </p:sp>
      <p:sp>
        <p:nvSpPr>
          <p:cNvPr id="4" name="Espaço Reservado para Número de Slide 3"/>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4226595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09601" y="273050"/>
            <a:ext cx="4011084"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8083C8D7-4055-45B2-9C62-EB29283BE9C3}" type="datetimeFigureOut">
              <a:rPr lang="pt-BR" smtClean="0"/>
              <a:pPr/>
              <a:t>18/06/2020</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9399815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389717" y="4800600"/>
            <a:ext cx="73152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pt-BR" dirty="0"/>
          </a:p>
        </p:txBody>
      </p:sp>
      <p:sp>
        <p:nvSpPr>
          <p:cNvPr id="4" name="Espaço Reservado para Texto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8083C8D7-4055-45B2-9C62-EB29283BE9C3}" type="datetimeFigureOut">
              <a:rPr lang="pt-BR" smtClean="0"/>
              <a:pPr/>
              <a:t>18/06/2020</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105256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8083C8D7-4055-45B2-9C62-EB29283BE9C3}" type="datetimeFigureOut">
              <a:rPr lang="pt-BR" smtClean="0"/>
              <a:pPr/>
              <a:t>18/06/2020</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26710778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609600" y="274639"/>
            <a:ext cx="80264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8083C8D7-4055-45B2-9C62-EB29283BE9C3}" type="datetimeFigureOut">
              <a:rPr lang="pt-BR" smtClean="0"/>
              <a:pPr/>
              <a:t>18/06/2020</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4510304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bg>
      <p:bgRef idx="1002">
        <a:schemeClr val="bg2"/>
      </p:bgRef>
    </p:bg>
    <p:spTree>
      <p:nvGrpSpPr>
        <p:cNvPr id="1" name=""/>
        <p:cNvGrpSpPr/>
        <p:nvPr/>
      </p:nvGrpSpPr>
      <p:grpSpPr>
        <a:xfrm>
          <a:off x="0" y="0"/>
          <a:ext cx="0" cy="0"/>
          <a:chOff x="0" y="0"/>
          <a:chExt cx="0" cy="0"/>
        </a:xfrm>
      </p:grpSpPr>
      <p:sp>
        <p:nvSpPr>
          <p:cNvPr id="9" name="Título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pt-BR" smtClean="0"/>
              <a:t>Clique para editar o estilo do título mestre</a:t>
            </a:r>
            <a:endParaRPr kumimoji="0" lang="en-US"/>
          </a:p>
        </p:txBody>
      </p:sp>
      <p:sp>
        <p:nvSpPr>
          <p:cNvPr id="17" name="Subtítulo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30" name="Espaço Reservado para Data 29"/>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18/06/2020</a:t>
            </a:fld>
            <a:endParaRPr lang="pt-BR" dirty="0">
              <a:solidFill>
                <a:srgbClr val="629DD1">
                  <a:shade val="75000"/>
                </a:srgbClr>
              </a:solidFill>
            </a:endParaRPr>
          </a:p>
        </p:txBody>
      </p:sp>
      <p:sp>
        <p:nvSpPr>
          <p:cNvPr id="19" name="Espaço Reservado para Rodapé 18"/>
          <p:cNvSpPr>
            <a:spLocks noGrp="1"/>
          </p:cNvSpPr>
          <p:nvPr>
            <p:ph type="ftr" sz="quarter" idx="11"/>
          </p:nvPr>
        </p:nvSpPr>
        <p:spPr/>
        <p:txBody>
          <a:bodyPr/>
          <a:lstStyle/>
          <a:p>
            <a:endParaRPr lang="pt-BR" dirty="0">
              <a:solidFill>
                <a:srgbClr val="629DD1">
                  <a:shade val="75000"/>
                </a:srgbClr>
              </a:solidFill>
            </a:endParaRPr>
          </a:p>
        </p:txBody>
      </p:sp>
      <p:sp>
        <p:nvSpPr>
          <p:cNvPr id="27" name="Espaço Reservado para Número de Slide 2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3" name="Espaço Reservado para Conteúdo 2"/>
          <p:cNvSpPr>
            <a:spLocks noGrp="1"/>
          </p:cNvSpPr>
          <p:nvPr>
            <p:ph idx="1"/>
          </p:nvPr>
        </p:nvSpPr>
        <p:spPr/>
        <p:txBody>
          <a:body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2">
        <a:schemeClr val="bg2"/>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pt-BR" smtClean="0"/>
              <a:t>Clique para editar o estilo do título mestre</a:t>
            </a:r>
            <a:endParaRPr kumimoji="0" lang="en-US"/>
          </a:p>
        </p:txBody>
      </p:sp>
      <p:sp>
        <p:nvSpPr>
          <p:cNvPr id="3" name="Espaço Reservado para Texto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os estilos do texto mestre</a:t>
            </a:r>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609600" y="704088"/>
            <a:ext cx="10972800" cy="1143000"/>
          </a:xfrm>
        </p:spPr>
        <p:txBody>
          <a:bodyPr/>
          <a:lstStyle/>
          <a:p>
            <a:r>
              <a:rPr kumimoji="0" lang="pt-BR" smtClean="0"/>
              <a:t>Clique para editar o estilo do título mestre</a:t>
            </a:r>
            <a:endParaRPr kumimoji="0" lang="en-US"/>
          </a:p>
        </p:txBody>
      </p:sp>
      <p:sp>
        <p:nvSpPr>
          <p:cNvPr id="3" name="Espaço Reservado para Conteúdo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Conteúdo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18/06/2020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609600" y="704088"/>
            <a:ext cx="10972800" cy="1143000"/>
          </a:xfrm>
        </p:spPr>
        <p:txBody>
          <a:bodyPr tIns="45720" anchor="b"/>
          <a:lstStyle>
            <a:lvl1pPr>
              <a:defRPr/>
            </a:lvl1pPr>
          </a:lstStyle>
          <a:p>
            <a:r>
              <a:rPr kumimoji="0" lang="pt-BR" smtClean="0"/>
              <a:t>Clique para editar o estilo do título mestre</a:t>
            </a:r>
            <a:endParaRPr kumimoji="0" lang="en-US"/>
          </a:p>
        </p:txBody>
      </p:sp>
      <p:sp>
        <p:nvSpPr>
          <p:cNvPr id="3" name="Espaço Reservado para Texto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os estilos do texto mestre</a:t>
            </a:r>
          </a:p>
        </p:txBody>
      </p:sp>
      <p:sp>
        <p:nvSpPr>
          <p:cNvPr id="4" name="Espaço Reservado para Texto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os estilos do texto mestre</a:t>
            </a:r>
          </a:p>
        </p:txBody>
      </p:sp>
      <p:sp>
        <p:nvSpPr>
          <p:cNvPr id="5" name="Espaço Reservado para Conteúdo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6" name="Espaço Reservado para Conteúdo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18/06/2020</a:t>
            </a:fld>
            <a:endParaRPr lang="pt-BR" dirty="0">
              <a:solidFill>
                <a:srgbClr val="629DD1">
                  <a:shade val="75000"/>
                </a:srgbClr>
              </a:solidFill>
            </a:endParaRPr>
          </a:p>
        </p:txBody>
      </p:sp>
      <p:sp>
        <p:nvSpPr>
          <p:cNvPr id="8" name="Espaço Reservado para Rodapé 7"/>
          <p:cNvSpPr>
            <a:spLocks noGrp="1"/>
          </p:cNvSpPr>
          <p:nvPr>
            <p:ph type="ftr" sz="quarter" idx="11"/>
          </p:nvPr>
        </p:nvSpPr>
        <p:spPr/>
        <p:txBody>
          <a:bodyPr/>
          <a:lstStyle/>
          <a:p>
            <a:endParaRPr lang="pt-BR" dirty="0">
              <a:solidFill>
                <a:srgbClr val="629DD1">
                  <a:shade val="75000"/>
                </a:srgbClr>
              </a:solidFill>
            </a:endParaRPr>
          </a:p>
        </p:txBody>
      </p:sp>
      <p:sp>
        <p:nvSpPr>
          <p:cNvPr id="9" name="Espaço Reservado para Número de Slide 8"/>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pt-BR" smtClean="0"/>
              <a:t>Clique para editar o estilo do título mestre</a:t>
            </a:r>
            <a:endParaRPr kumimoji="0" lang="en-US"/>
          </a:p>
        </p:txBody>
      </p:sp>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18/06/2020</a:t>
            </a:fld>
            <a:endParaRPr lang="pt-BR" dirty="0">
              <a:solidFill>
                <a:srgbClr val="629DD1">
                  <a:shade val="75000"/>
                </a:srgbClr>
              </a:solidFill>
            </a:endParaRPr>
          </a:p>
        </p:txBody>
      </p:sp>
      <p:sp>
        <p:nvSpPr>
          <p:cNvPr id="4" name="Espaço Reservado para Rodapé 3"/>
          <p:cNvSpPr>
            <a:spLocks noGrp="1"/>
          </p:cNvSpPr>
          <p:nvPr>
            <p:ph type="ftr" sz="quarter" idx="11"/>
          </p:nvPr>
        </p:nvSpPr>
        <p:spPr/>
        <p:txBody>
          <a:bodyPr/>
          <a:lstStyle/>
          <a:p>
            <a:endParaRPr lang="pt-BR" dirty="0">
              <a:solidFill>
                <a:srgbClr val="629DD1">
                  <a:shade val="75000"/>
                </a:srgbClr>
              </a:solidFill>
            </a:endParaRPr>
          </a:p>
        </p:txBody>
      </p:sp>
      <p:sp>
        <p:nvSpPr>
          <p:cNvPr id="5" name="Espaço Reservado para Número de Slide 4"/>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18/06/2020</a:t>
            </a:fld>
            <a:endParaRPr lang="pt-BR" dirty="0">
              <a:solidFill>
                <a:srgbClr val="629DD1">
                  <a:shade val="75000"/>
                </a:srgbClr>
              </a:solidFill>
            </a:endParaRPr>
          </a:p>
        </p:txBody>
      </p:sp>
      <p:sp>
        <p:nvSpPr>
          <p:cNvPr id="3" name="Espaço Reservado para Rodapé 2"/>
          <p:cNvSpPr>
            <a:spLocks noGrp="1"/>
          </p:cNvSpPr>
          <p:nvPr>
            <p:ph type="ftr" sz="quarter" idx="11"/>
          </p:nvPr>
        </p:nvSpPr>
        <p:spPr/>
        <p:txBody>
          <a:bodyPr/>
          <a:lstStyle/>
          <a:p>
            <a:endParaRPr lang="pt-BR" dirty="0">
              <a:solidFill>
                <a:srgbClr val="629DD1">
                  <a:shade val="75000"/>
                </a:srgbClr>
              </a:solidFill>
            </a:endParaRPr>
          </a:p>
        </p:txBody>
      </p:sp>
      <p:sp>
        <p:nvSpPr>
          <p:cNvPr id="4" name="Espaço Reservado para Número de Slide 3"/>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pt-BR" smtClean="0"/>
              <a:t>Clique para editar o estilo do título mestre</a:t>
            </a:r>
            <a:endParaRPr kumimoji="0" lang="en-US"/>
          </a:p>
        </p:txBody>
      </p:sp>
      <p:sp>
        <p:nvSpPr>
          <p:cNvPr id="3" name="Espaço Reservado para Texto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pt-BR" smtClean="0"/>
              <a:t>Clique para editar os estilos do texto mestre</a:t>
            </a:r>
          </a:p>
        </p:txBody>
      </p:sp>
      <p:sp>
        <p:nvSpPr>
          <p:cNvPr id="4" name="Espaço Reservado para Conteúdo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18/06/2020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9" name="Retângulo com Único Canto Aparado e Arredondado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Triângulo retângulo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ítulo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pt-BR" smtClean="0"/>
              <a:t>Clique para editar o estilo do título mestre</a:t>
            </a:r>
            <a:endParaRPr kumimoji="0" lang="en-US"/>
          </a:p>
        </p:txBody>
      </p:sp>
      <p:sp>
        <p:nvSpPr>
          <p:cNvPr id="4" name="Espaço Reservado para Texto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pt-BR" smtClean="0"/>
              <a:t>Clique para editar os estilos do texto mestre</a:t>
            </a:r>
          </a:p>
        </p:txBody>
      </p:sp>
      <p:sp>
        <p:nvSpPr>
          <p:cNvPr id="5" name="Espaço Reservado para Data 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18/06/2020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10769600" y="6356351"/>
            <a:ext cx="812800" cy="365125"/>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3" name="Espaço Reservado para Imagem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pt-BR" smtClean="0"/>
              <a:t>Clique no ícone para adicionar uma imagem</a:t>
            </a:r>
            <a:endParaRPr kumimoji="0" lang="en-US" dirty="0"/>
          </a:p>
        </p:txBody>
      </p:sp>
      <p:sp>
        <p:nvSpPr>
          <p:cNvPr id="10" name="Forma livre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orma livre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914402"/>
            <a:ext cx="2743200" cy="5211763"/>
          </a:xfrm>
        </p:spPr>
        <p:txBody>
          <a:bodyPr vert="eaVert"/>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a:xfrm>
            <a:off x="609600" y="914402"/>
            <a:ext cx="8026400" cy="5211763"/>
          </a:xfrm>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83C8D7-4055-45B2-9C62-EB29283BE9C3}" type="datetimeFigureOut">
              <a:rPr lang="pt-BR" smtClean="0"/>
              <a:pPr/>
              <a:t>18/06/2020</a:t>
            </a:fld>
            <a:endParaRPr lang="pt-BR" dirty="0"/>
          </a:p>
        </p:txBody>
      </p:sp>
      <p:sp>
        <p:nvSpPr>
          <p:cNvPr id="5" name="Espaço Reservado para Rodapé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dirty="0"/>
          </a:p>
        </p:txBody>
      </p:sp>
      <p:sp>
        <p:nvSpPr>
          <p:cNvPr id="6" name="Espaço Reservado para Número de Slide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30156523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orma livre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orma livre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Espaço Reservado para Título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pt-BR" smtClean="0"/>
              <a:t>Clique para editar o estilo do título mestre</a:t>
            </a:r>
            <a:endParaRPr kumimoji="0" lang="en-US"/>
          </a:p>
        </p:txBody>
      </p:sp>
      <p:sp>
        <p:nvSpPr>
          <p:cNvPr id="30" name="Espaço Reservado para Texto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pt-BR" smtClean="0"/>
              <a:t>Clique para editar os estilos do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0" name="Espaço Reservado para Data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083C8D7-4055-45B2-9C62-EB29283BE9C3}" type="datetimeFigureOut">
              <a:rPr lang="pt-BR" smtClean="0"/>
              <a:pPr/>
              <a:t>18/06/2020</a:t>
            </a:fld>
            <a:endParaRPr lang="pt-BR" dirty="0"/>
          </a:p>
        </p:txBody>
      </p:sp>
      <p:sp>
        <p:nvSpPr>
          <p:cNvPr id="22" name="Espaço Reservado para Rodapé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pt-BR" dirty="0"/>
          </a:p>
        </p:txBody>
      </p:sp>
      <p:sp>
        <p:nvSpPr>
          <p:cNvPr id="18" name="Espaço Reservado para Número de Slide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6AB63C84-61BE-46F1-BFBC-717D1E5147F7}" type="slidenum">
              <a:rPr lang="pt-BR" smtClean="0"/>
              <a:pPr/>
              <a:t>‹nº›</a:t>
            </a:fld>
            <a:endParaRPr lang="pt-BR" dirty="0"/>
          </a:p>
        </p:txBody>
      </p:sp>
      <p:grpSp>
        <p:nvGrpSpPr>
          <p:cNvPr id="2" name="Grupo 1"/>
          <p:cNvGrpSpPr/>
          <p:nvPr/>
        </p:nvGrpSpPr>
        <p:grpSpPr>
          <a:xfrm>
            <a:off x="-25356" y="202408"/>
            <a:ext cx="12240731" cy="649224"/>
            <a:chOff x="-19045" y="216550"/>
            <a:chExt cx="9180548" cy="649224"/>
          </a:xfrm>
        </p:grpSpPr>
        <p:sp>
          <p:nvSpPr>
            <p:cNvPr id="12" name="Forma livre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orma livre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audio" Target="../media/audio2.wav"/><Relationship Id="rId7" Type="http://schemas.openxmlformats.org/officeDocument/2006/relationships/image" Target="../media/image11.gif"/><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hyperlink" Target="http://vendraminiletras.blogspot.com/" TargetMode="External"/><Relationship Id="rId5" Type="http://schemas.openxmlformats.org/officeDocument/2006/relationships/image" Target="../media/image10.jpeg"/><Relationship Id="rId4" Type="http://schemas.openxmlformats.org/officeDocument/2006/relationships/image" Target="../media/image9.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6238876" y="500042"/>
            <a:ext cx="5472038" cy="333156"/>
          </a:xfrm>
          <a:effectLst>
            <a:glow rad="139700">
              <a:schemeClr val="accent2">
                <a:satMod val="175000"/>
                <a:alpha val="40000"/>
              </a:schemeClr>
            </a:glow>
          </a:effectLst>
          <a:scene3d>
            <a:camera prst="isometricOffAxis2Left"/>
            <a:lightRig rig="threePt" dir="t"/>
          </a:scene3d>
        </p:spPr>
        <p:txBody>
          <a:bodyPr>
            <a:noAutofit/>
          </a:bodyPr>
          <a:lstStyle/>
          <a:p>
            <a:pPr algn="r"/>
            <a:r>
              <a:rPr lang="pt-BR" dirty="0" smtClean="0">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O Filho,tornou-se </a:t>
            </a:r>
            <a:r>
              <a:rPr lang="pt-BR" dirty="0" smtClean="0">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o demônio do mata e perseguia suas presas </a:t>
            </a:r>
            <a:r>
              <a:rPr lang="pt-BR" dirty="0" smtClean="0">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em uma </a:t>
            </a:r>
            <a:r>
              <a:rPr lang="pt-BR" dirty="0" smtClean="0">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estranha </a:t>
            </a:r>
            <a:r>
              <a:rPr lang="pt-BR" dirty="0" smtClean="0">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montaria.</a:t>
            </a:r>
            <a:endParaRPr lang="pt-BR" dirty="0">
              <a:solidFill>
                <a:srgbClr val="FFFF00"/>
              </a:solidFill>
              <a:latin typeface="Lucida Calligraphy" pitchFamily="66" charset="0"/>
            </a:endParaRPr>
          </a:p>
        </p:txBody>
      </p:sp>
      <p:sp>
        <p:nvSpPr>
          <p:cNvPr id="2" name="CaixaDeTexto 1"/>
          <p:cNvSpPr txBox="1"/>
          <p:nvPr/>
        </p:nvSpPr>
        <p:spPr>
          <a:xfrm>
            <a:off x="8760296" y="6106321"/>
            <a:ext cx="3168352" cy="584775"/>
          </a:xfrm>
          <a:prstGeom prst="rect">
            <a:avLst/>
          </a:prstGeom>
          <a:noFill/>
        </p:spPr>
        <p:txBody>
          <a:bodyPr wrap="square" rtlCol="0">
            <a:spAutoFit/>
          </a:bodyPr>
          <a:lstStyle/>
          <a:p>
            <a:r>
              <a:rPr lang="pt-BR" sz="1600" dirty="0">
                <a:solidFill>
                  <a:srgbClr val="FFC000"/>
                </a:solidFill>
                <a:latin typeface="Britannic Bold" pitchFamily="34" charset="0"/>
              </a:rPr>
              <a:t>      </a:t>
            </a:r>
          </a:p>
          <a:p>
            <a:pPr algn="ctr"/>
            <a:r>
              <a:rPr lang="pt-BR" sz="1600" dirty="0">
                <a:solidFill>
                  <a:srgbClr val="FF0000"/>
                </a:solidFill>
                <a:latin typeface="Britannic Bold" pitchFamily="34" charset="0"/>
              </a:rPr>
              <a:t>AVANÇO </a:t>
            </a:r>
            <a:r>
              <a:rPr lang="pt-BR" sz="1600" dirty="0" smtClean="0">
                <a:solidFill>
                  <a:srgbClr val="FF0000"/>
                </a:solidFill>
                <a:latin typeface="Britannic Bold" pitchFamily="34" charset="0"/>
              </a:rPr>
              <a:t>AUTOMÁTICO</a:t>
            </a:r>
            <a:endParaRPr lang="pt-BR" sz="1600" dirty="0">
              <a:solidFill>
                <a:srgbClr val="FF0000"/>
              </a:solidFill>
              <a:latin typeface="Britannic Bold" pitchFamily="34" charset="0"/>
            </a:endParaRPr>
          </a:p>
        </p:txBody>
      </p:sp>
      <p:sp>
        <p:nvSpPr>
          <p:cNvPr id="6"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pt-BR" sz="2400" b="0" i="0" u="none" strike="noStrike" kern="0" cap="none" spc="0" normalizeH="0" baseline="0" noProof="0">
              <a:ln>
                <a:noFill/>
              </a:ln>
              <a:solidFill>
                <a:srgbClr val="000000"/>
              </a:solidFill>
              <a:effectLst/>
              <a:uLnTx/>
              <a:uFillTx/>
              <a:latin typeface="Calibri"/>
            </a:endParaRPr>
          </a:p>
        </p:txBody>
      </p:sp>
      <p:sp>
        <p:nvSpPr>
          <p:cNvPr id="7" name="Título 6"/>
          <p:cNvSpPr>
            <a:spLocks noGrp="1"/>
          </p:cNvSpPr>
          <p:nvPr>
            <p:ph type="ctrTitle"/>
          </p:nvPr>
        </p:nvSpPr>
        <p:spPr>
          <a:xfrm rot="21047649">
            <a:off x="86060" y="382157"/>
            <a:ext cx="4895848" cy="1470025"/>
          </a:xfrm>
          <a:ln>
            <a:solidFill>
              <a:schemeClr val="accent1">
                <a:lumMod val="75000"/>
              </a:schemeClr>
            </a:solidFill>
          </a:ln>
          <a:effectLst>
            <a:innerShdw blurRad="114300">
              <a:prstClr val="black"/>
            </a:innerShdw>
          </a:effectLst>
          <a:scene3d>
            <a:camera prst="perspectiveContrastingLeftFacing"/>
            <a:lightRig rig="threePt" dir="t"/>
          </a:scene3d>
        </p:spPr>
        <p:txBody>
          <a:bodyPr>
            <a:normAutofit fontScale="90000"/>
          </a:bodyPr>
          <a:lstStyle/>
          <a:p>
            <a:r>
              <a:rPr lang="pt-BR" sz="4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NASCIMENTO </a:t>
            </a:r>
            <a:br>
              <a:rPr lang="pt-BR" sz="4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pt-BR" sz="4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DE UMA LENDA</a:t>
            </a:r>
            <a:endParaRPr lang="pt-BR" sz="4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8" name="CaixaDeTexto 7"/>
          <p:cNvSpPr txBox="1"/>
          <p:nvPr/>
        </p:nvSpPr>
        <p:spPr>
          <a:xfrm rot="20983093">
            <a:off x="352541" y="2300378"/>
            <a:ext cx="4354620" cy="2123658"/>
          </a:xfrm>
          <a:prstGeom prst="rect">
            <a:avLst/>
          </a:prstGeom>
          <a:noFill/>
        </p:spPr>
        <p:txBody>
          <a:bodyPr wrap="square" rtlCol="0">
            <a:spAutoFit/>
          </a:bodyPr>
          <a:lstStyle/>
          <a:p>
            <a:pPr algn="ctr"/>
            <a:r>
              <a:rPr lang="pt-BR" sz="4400" dirty="0" smtClean="0">
                <a:solidFill>
                  <a:srgbClr val="FFFF00"/>
                </a:solidFill>
                <a:latin typeface="Chiller" pitchFamily="82" charset="0"/>
              </a:rPr>
              <a:t>O Casamento do</a:t>
            </a:r>
          </a:p>
          <a:p>
            <a:pPr algn="ctr"/>
            <a:r>
              <a:rPr lang="pt-BR" sz="4400" dirty="0" smtClean="0">
                <a:solidFill>
                  <a:srgbClr val="FFFF00"/>
                </a:solidFill>
                <a:latin typeface="Chiller" pitchFamily="82" charset="0"/>
              </a:rPr>
              <a:t> Lobisomem e a Mãe D’</a:t>
            </a:r>
            <a:r>
              <a:rPr lang="pt-BR" sz="4400" dirty="0" err="1" smtClean="0">
                <a:solidFill>
                  <a:srgbClr val="FFFF00"/>
                </a:solidFill>
                <a:latin typeface="Chiller" pitchFamily="82" charset="0"/>
              </a:rPr>
              <a:t>Agua</a:t>
            </a:r>
            <a:endParaRPr lang="pt-BR" sz="4400" dirty="0">
              <a:solidFill>
                <a:srgbClr val="FFFF00"/>
              </a:solidFill>
              <a:latin typeface="Chiller" pitchFamily="82" charset="0"/>
            </a:endParaRPr>
          </a:p>
        </p:txBody>
      </p:sp>
      <p:pic>
        <p:nvPicPr>
          <p:cNvPr id="15" name="Imagem 1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4095736" y="2071678"/>
            <a:ext cx="5143536" cy="4628699"/>
          </a:xfrm>
          <a:prstGeom prst="cloud">
            <a:avLst/>
          </a:prstGeom>
          <a:ln w="63500"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xmlns="" val="2082439513"/>
      </p:ext>
    </p:extLst>
  </p:cSld>
  <p:clrMapOvr>
    <a:masterClrMapping/>
  </p:clrMapOvr>
  <p:transition spd="slow" advClick="0" advTm="30000">
    <p:wheel spokes="8"/>
    <p:sndAc>
      <p:stSnd loop="1">
        <p:snd r:embed="rId2" name="Yanni (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wheel(1)">
                                      <p:cBhvr>
                                        <p:cTn id="7" dur="4000"/>
                                        <p:tgtEl>
                                          <p:spTgt spid="2">
                                            <p:txEl>
                                              <p:pRg st="1" end="1"/>
                                            </p:txEl>
                                          </p:spTgt>
                                        </p:tgtEl>
                                      </p:cBhvr>
                                    </p:animEffect>
                                  </p:childTnLst>
                                </p:cTn>
                              </p:par>
                            </p:childTnLst>
                          </p:cTn>
                        </p:par>
                        <p:par>
                          <p:cTn id="8" fill="hold">
                            <p:stCondLst>
                              <p:cond delay="4000"/>
                            </p:stCondLst>
                            <p:childTnLst>
                              <p:par>
                                <p:cTn id="9" presetID="25"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12" dur="1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13" dur="1500" accel="50000" fill="hold">
                                          <p:stCondLst>
                                            <p:cond delay="1500"/>
                                          </p:stCondLst>
                                        </p:cTn>
                                        <p:tgtEl>
                                          <p:spTgt spid="7"/>
                                        </p:tgtEl>
                                        <p:attrNameLst>
                                          <p:attrName>ppt_w</p:attrName>
                                        </p:attrNameLst>
                                      </p:cBhvr>
                                      <p:tavLst>
                                        <p:tav tm="0">
                                          <p:val>
                                            <p:strVal val="#ppt_w*.05"/>
                                          </p:val>
                                        </p:tav>
                                        <p:tav tm="100000">
                                          <p:val>
                                            <p:strVal val="#ppt_w"/>
                                          </p:val>
                                        </p:tav>
                                      </p:tavLst>
                                    </p:anim>
                                    <p:anim calcmode="lin" valueType="num">
                                      <p:cBhvr>
                                        <p:cTn id="14" dur="3000" fill="hold"/>
                                        <p:tgtEl>
                                          <p:spTgt spid="7"/>
                                        </p:tgtEl>
                                        <p:attrNameLst>
                                          <p:attrName>ppt_h</p:attrName>
                                        </p:attrNameLst>
                                      </p:cBhvr>
                                      <p:tavLst>
                                        <p:tav tm="0">
                                          <p:val>
                                            <p:strVal val="#ppt_h"/>
                                          </p:val>
                                        </p:tav>
                                        <p:tav tm="100000">
                                          <p:val>
                                            <p:strVal val="#ppt_h"/>
                                          </p:val>
                                        </p:tav>
                                      </p:tavLst>
                                    </p:anim>
                                    <p:anim calcmode="lin" valueType="num">
                                      <p:cBhvr>
                                        <p:cTn id="15" dur="1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16" dur="1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17" dur="1500" accel="50000" fill="hold">
                                          <p:stCondLst>
                                            <p:cond delay="1500"/>
                                          </p:stCondLst>
                                        </p:cTn>
                                        <p:tgtEl>
                                          <p:spTgt spid="7"/>
                                        </p:tgtEl>
                                        <p:attrNameLst>
                                          <p:attrName>ppt_y</p:attrName>
                                        </p:attrNameLst>
                                      </p:cBhvr>
                                      <p:tavLst>
                                        <p:tav tm="0">
                                          <p:val>
                                            <p:strVal val="#ppt_y+.1"/>
                                          </p:val>
                                        </p:tav>
                                        <p:tav tm="100000">
                                          <p:val>
                                            <p:strVal val="#ppt_y"/>
                                          </p:val>
                                        </p:tav>
                                      </p:tavLst>
                                    </p:anim>
                                    <p:animEffect transition="in" filter="fade">
                                      <p:cBhvr>
                                        <p:cTn id="18" dur="3000" decel="50000">
                                          <p:stCondLst>
                                            <p:cond delay="0"/>
                                          </p:stCondLst>
                                        </p:cTn>
                                        <p:tgtEl>
                                          <p:spTgt spid="7"/>
                                        </p:tgtEl>
                                      </p:cBhvr>
                                    </p:animEffect>
                                  </p:childTnLst>
                                </p:cTn>
                              </p:par>
                            </p:childTnLst>
                          </p:cTn>
                        </p:par>
                        <p:par>
                          <p:cTn id="19" fill="hold">
                            <p:stCondLst>
                              <p:cond delay="7000"/>
                            </p:stCondLst>
                            <p:childTnLst>
                              <p:par>
                                <p:cTn id="20" presetID="53" presetClass="entr" presetSubtype="0" fill="hold" nodeType="after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 calcmode="lin" valueType="num">
                                      <p:cBhvr>
                                        <p:cTn id="22" dur="3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23" dur="30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24" dur="3000"/>
                                        <p:tgtEl>
                                          <p:spTgt spid="8">
                                            <p:txEl>
                                              <p:pRg st="0" end="0"/>
                                            </p:txEl>
                                          </p:spTgt>
                                        </p:tgtEl>
                                      </p:cBhvr>
                                    </p:animEffect>
                                  </p:childTnLst>
                                </p:cTn>
                              </p:par>
                            </p:childTnLst>
                          </p:cTn>
                        </p:par>
                        <p:par>
                          <p:cTn id="25" fill="hold">
                            <p:stCondLst>
                              <p:cond delay="10000"/>
                            </p:stCondLst>
                            <p:childTnLst>
                              <p:par>
                                <p:cTn id="26" presetID="53" presetClass="entr" presetSubtype="0" fill="hold" nodeType="afterEffect">
                                  <p:stCondLst>
                                    <p:cond delay="0"/>
                                  </p:stCondLst>
                                  <p:childTnLst>
                                    <p:set>
                                      <p:cBhvr>
                                        <p:cTn id="27" dur="1" fill="hold">
                                          <p:stCondLst>
                                            <p:cond delay="0"/>
                                          </p:stCondLst>
                                        </p:cTn>
                                        <p:tgtEl>
                                          <p:spTgt spid="8">
                                            <p:txEl>
                                              <p:pRg st="1" end="1"/>
                                            </p:txEl>
                                          </p:spTgt>
                                        </p:tgtEl>
                                        <p:attrNameLst>
                                          <p:attrName>style.visibility</p:attrName>
                                        </p:attrNameLst>
                                      </p:cBhvr>
                                      <p:to>
                                        <p:strVal val="visible"/>
                                      </p:to>
                                    </p:set>
                                    <p:anim calcmode="lin" valueType="num">
                                      <p:cBhvr>
                                        <p:cTn id="28" dur="3000" fill="hold"/>
                                        <p:tgtEl>
                                          <p:spTgt spid="8">
                                            <p:txEl>
                                              <p:pRg st="1" end="1"/>
                                            </p:txEl>
                                          </p:spTgt>
                                        </p:tgtEl>
                                        <p:attrNameLst>
                                          <p:attrName>ppt_w</p:attrName>
                                        </p:attrNameLst>
                                      </p:cBhvr>
                                      <p:tavLst>
                                        <p:tav tm="0">
                                          <p:val>
                                            <p:fltVal val="0"/>
                                          </p:val>
                                        </p:tav>
                                        <p:tav tm="100000">
                                          <p:val>
                                            <p:strVal val="#ppt_w"/>
                                          </p:val>
                                        </p:tav>
                                      </p:tavLst>
                                    </p:anim>
                                    <p:anim calcmode="lin" valueType="num">
                                      <p:cBhvr>
                                        <p:cTn id="29" dur="3000" fill="hold"/>
                                        <p:tgtEl>
                                          <p:spTgt spid="8">
                                            <p:txEl>
                                              <p:pRg st="1" end="1"/>
                                            </p:txEl>
                                          </p:spTgt>
                                        </p:tgtEl>
                                        <p:attrNameLst>
                                          <p:attrName>ppt_h</p:attrName>
                                        </p:attrNameLst>
                                      </p:cBhvr>
                                      <p:tavLst>
                                        <p:tav tm="0">
                                          <p:val>
                                            <p:fltVal val="0"/>
                                          </p:val>
                                        </p:tav>
                                        <p:tav tm="100000">
                                          <p:val>
                                            <p:strVal val="#ppt_h"/>
                                          </p:val>
                                        </p:tav>
                                      </p:tavLst>
                                    </p:anim>
                                    <p:animEffect transition="in" filter="fade">
                                      <p:cBhvr>
                                        <p:cTn id="30" dur="3000"/>
                                        <p:tgtEl>
                                          <p:spTgt spid="8">
                                            <p:txEl>
                                              <p:pRg st="1" end="1"/>
                                            </p:txEl>
                                          </p:spTgt>
                                        </p:tgtEl>
                                      </p:cBhvr>
                                    </p:animEffect>
                                  </p:childTnLst>
                                </p:cTn>
                              </p:par>
                            </p:childTnLst>
                          </p:cTn>
                        </p:par>
                        <p:par>
                          <p:cTn id="31" fill="hold">
                            <p:stCondLst>
                              <p:cond delay="13000"/>
                            </p:stCondLst>
                            <p:childTnLst>
                              <p:par>
                                <p:cTn id="32" presetID="25" presetClass="entr" presetSubtype="0" fill="hold" nodeType="afterEffect">
                                  <p:stCondLst>
                                    <p:cond delay="0"/>
                                  </p:stCondLst>
                                  <p:childTnLst>
                                    <p:set>
                                      <p:cBhvr>
                                        <p:cTn id="33" dur="1" fill="hold">
                                          <p:stCondLst>
                                            <p:cond delay="0"/>
                                          </p:stCondLst>
                                        </p:cTn>
                                        <p:tgtEl>
                                          <p:spTgt spid="3">
                                            <p:txEl>
                                              <p:pRg st="0" end="0"/>
                                            </p:txEl>
                                          </p:spTgt>
                                        </p:tgtEl>
                                        <p:attrNameLst>
                                          <p:attrName>style.visibility</p:attrName>
                                        </p:attrNameLst>
                                      </p:cBhvr>
                                      <p:to>
                                        <p:strVal val="visible"/>
                                      </p:to>
                                    </p:set>
                                    <p:anim calcmode="lin" valueType="num">
                                      <p:cBhvr>
                                        <p:cTn id="34" dur="1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35" dur="1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36" dur="1500" accel="50000" fill="hold">
                                          <p:stCondLst>
                                            <p:cond delay="1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37" dur="3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38" dur="1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39" dur="1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40" dur="1500" accel="50000" fill="hold">
                                          <p:stCondLst>
                                            <p:cond delay="1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41" dur="3000" decel="50000">
                                          <p:stCondLst>
                                            <p:cond delay="0"/>
                                          </p:stCondLst>
                                        </p:cTn>
                                        <p:tgtEl>
                                          <p:spTgt spid="3">
                                            <p:txEl>
                                              <p:pRg st="0" end="0"/>
                                            </p:txEl>
                                          </p:spTgt>
                                        </p:tgtEl>
                                      </p:cBhvr>
                                    </p:animEffect>
                                  </p:childTnLst>
                                </p:cTn>
                              </p:par>
                              <p:par>
                                <p:cTn id="42" presetID="53" presetClass="entr" presetSubtype="0"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3000" fill="hold"/>
                                        <p:tgtEl>
                                          <p:spTgt spid="15"/>
                                        </p:tgtEl>
                                        <p:attrNameLst>
                                          <p:attrName>ppt_w</p:attrName>
                                        </p:attrNameLst>
                                      </p:cBhvr>
                                      <p:tavLst>
                                        <p:tav tm="0">
                                          <p:val>
                                            <p:fltVal val="0"/>
                                          </p:val>
                                        </p:tav>
                                        <p:tav tm="100000">
                                          <p:val>
                                            <p:strVal val="#ppt_w"/>
                                          </p:val>
                                        </p:tav>
                                      </p:tavLst>
                                    </p:anim>
                                    <p:anim calcmode="lin" valueType="num">
                                      <p:cBhvr>
                                        <p:cTn id="45" dur="3000" fill="hold"/>
                                        <p:tgtEl>
                                          <p:spTgt spid="15"/>
                                        </p:tgtEl>
                                        <p:attrNameLst>
                                          <p:attrName>ppt_h</p:attrName>
                                        </p:attrNameLst>
                                      </p:cBhvr>
                                      <p:tavLst>
                                        <p:tav tm="0">
                                          <p:val>
                                            <p:fltVal val="0"/>
                                          </p:val>
                                        </p:tav>
                                        <p:tav tm="100000">
                                          <p:val>
                                            <p:strVal val="#ppt_h"/>
                                          </p:val>
                                        </p:tav>
                                      </p:tavLst>
                                    </p:anim>
                                    <p:animEffect transition="in" filter="fade">
                                      <p:cBhvr>
                                        <p:cTn id="46" dur="3000"/>
                                        <p:tgtEl>
                                          <p:spTgt spid="15"/>
                                        </p:tgtEl>
                                      </p:cBhvr>
                                    </p:animEffect>
                                  </p:childTnLst>
                                </p:cTn>
                              </p:par>
                            </p:childTnLst>
                          </p:cTn>
                        </p:par>
                        <p:par>
                          <p:cTn id="47" fill="hold">
                            <p:stCondLst>
                              <p:cond delay="16000"/>
                            </p:stCondLst>
                            <p:childTnLst>
                              <p:par>
                                <p:cTn id="48" presetID="24" presetClass="entr" presetSubtype="0" fill="hold" nodeType="afterEffect">
                                  <p:stCondLst>
                                    <p:cond delay="0"/>
                                  </p:stCondLst>
                                  <p:childTnLst>
                                    <p:set>
                                      <p:cBhvr>
                                        <p:cTn id="49" dur="1" fill="hold">
                                          <p:stCondLst>
                                            <p:cond delay="0"/>
                                          </p:stCondLst>
                                        </p:cTn>
                                        <p:tgtEl>
                                          <p:spTgt spid="2">
                                            <p:txEl>
                                              <p:pRg st="1" end="1"/>
                                            </p:txEl>
                                          </p:spTgt>
                                        </p:tgtEl>
                                        <p:attrNameLst>
                                          <p:attrName>style.visibility</p:attrName>
                                        </p:attrNameLst>
                                      </p:cBhvr>
                                      <p:to>
                                        <p:strVal val="visible"/>
                                      </p:to>
                                    </p:set>
                                    <p:anim to="" calcmode="lin" valueType="num">
                                      <p:cBhvr>
                                        <p:cTn id="50" dur="1" fill="hold"/>
                                        <p:tgtEl>
                                          <p:spTgt spid="2">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Retângulo 2"/>
          <p:cNvSpPr/>
          <p:nvPr/>
        </p:nvSpPr>
        <p:spPr>
          <a:xfrm>
            <a:off x="309522" y="1142984"/>
            <a:ext cx="11644394" cy="4819781"/>
          </a:xfrm>
          <a:prstGeom prst="rect">
            <a:avLst/>
          </a:prstGeom>
        </p:spPr>
        <p:txBody>
          <a:bodyPr wrap="square">
            <a:spAutoFit/>
          </a:bodyPr>
          <a:lstStyle/>
          <a:p>
            <a:pPr marL="1371600" algn="ctr">
              <a:lnSpc>
                <a:spcPct val="120000"/>
              </a:lnSpc>
              <a:spcAft>
                <a:spcPts val="800"/>
              </a:spcAft>
              <a:tabLst>
                <a:tab pos="3359150" algn="l"/>
              </a:tabLst>
            </a:pPr>
            <a:r>
              <a:rPr lang="pt-BR" sz="3200" dirty="0">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Na pequena cabana do roceiro-lenhador, a tarde se fez noite. Pela janela do casebre, via-se um pequeno clarão, provocado pela vela acesa sobre a mesa, onde estava um pedaço de pão endurecido, para saciar a fome daquele homem, de grande musculatura, em razão de seus golpes vigorosos do machado, no corte de lenha para acender o fogo e aquecer o ambiente, naquelas noites frias de </a:t>
            </a:r>
            <a:r>
              <a:rPr lang="pt-BR" sz="3200" dirty="0" smtClean="0">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invernos chuvosos.</a:t>
            </a:r>
            <a:endParaRPr lang="pt-BR" sz="32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4057607"/>
      </p:ext>
    </p:extLst>
  </p:cSld>
  <p:clrMapOvr>
    <a:masterClrMapping/>
  </p:clrMapOvr>
  <p:transition spd="slow" advClick="0" advTm="3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380960" y="2928934"/>
            <a:ext cx="11501518" cy="3711785"/>
          </a:xfrm>
          <a:prstGeom prst="rect">
            <a:avLst/>
          </a:prstGeom>
        </p:spPr>
        <p:txBody>
          <a:bodyPr wrap="square">
            <a:spAutoFit/>
          </a:bodyPr>
          <a:lstStyle/>
          <a:p>
            <a:pPr marL="1371600" algn="ctr">
              <a:lnSpc>
                <a:spcPct val="120000"/>
              </a:lnSpc>
              <a:spcAft>
                <a:spcPts val="800"/>
              </a:spcAft>
              <a:tabLst>
                <a:tab pos="3359150" algn="l"/>
              </a:tabLst>
            </a:pPr>
            <a:r>
              <a:rPr lang="pt-BR" sz="2800" dirty="0">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Morava sozinho. Era o sétimo filho de uma família que se mudou do pequeno vilarejo para melhorar de vida; não acompanhou seu pessoal; ficou, a mando do pai, para colher a última safra de milho que ainda demoraria mais alguns meses e, após a colheita, juntar-se-ia aos pais e a todas as suas irmãs, pois era o único filho homem e, sobravam-lhe todos os serviços pesados da casa. </a:t>
            </a:r>
            <a:endParaRPr lang="pt-BR" sz="28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339746437"/>
      </p:ext>
    </p:extLst>
  </p:cSld>
  <p:clrMapOvr>
    <a:masterClrMapping/>
  </p:clrMapOvr>
  <p:transition spd="slow" advClick="0" advTm="30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191344" y="3861048"/>
            <a:ext cx="11476820" cy="2825389"/>
          </a:xfrm>
          <a:prstGeom prst="rect">
            <a:avLst/>
          </a:prstGeom>
        </p:spPr>
        <p:txBody>
          <a:bodyPr wrap="square">
            <a:spAutoFit/>
          </a:bodyPr>
          <a:lstStyle/>
          <a:p>
            <a:pPr marL="1371600" algn="ctr">
              <a:lnSpc>
                <a:spcPct val="120000"/>
              </a:lnSpc>
              <a:spcAft>
                <a:spcPts val="800"/>
              </a:spcAft>
              <a:tabLst>
                <a:tab pos="3359150" algn="l"/>
              </a:tabLst>
            </a:pPr>
            <a:r>
              <a:rPr lang="pt-BR" sz="2800" dirty="0">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E, assim, foi vivendo aquela criatura de modos estranhos, arredio, inquieto nas noites de luar, quando contemplava o vazio da escuridão com olhares soturnos, voltados para aquela montanha que predominava o vale, entrecortado por um belo riacho</a:t>
            </a:r>
            <a:r>
              <a:rPr lang="pt-BR" sz="3600" dirty="0">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 </a:t>
            </a:r>
            <a:endParaRPr lang="pt-BR" sz="28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99375482"/>
      </p:ext>
    </p:extLst>
  </p:cSld>
  <p:clrMapOvr>
    <a:masterClrMapping/>
  </p:clrMapOvr>
  <p:transition spd="slow" advClick="0" advTm="2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380960" y="4000504"/>
            <a:ext cx="11474540" cy="2640531"/>
          </a:xfrm>
          <a:prstGeom prst="rect">
            <a:avLst/>
          </a:prstGeom>
        </p:spPr>
        <p:txBody>
          <a:bodyPr wrap="square">
            <a:spAutoFit/>
          </a:bodyPr>
          <a:lstStyle/>
          <a:p>
            <a:pPr marL="1371600" algn="ctr">
              <a:lnSpc>
                <a:spcPct val="120000"/>
              </a:lnSpc>
              <a:spcAft>
                <a:spcPts val="800"/>
              </a:spcAft>
              <a:tabLst>
                <a:tab pos="3359150" algn="l"/>
              </a:tabLst>
            </a:pPr>
            <a:r>
              <a:rPr lang="pt-BR" sz="2800" dirty="0">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Um dia... Acendeu um cigarro de palha e ficou aguardando a noite esperada de sua vida solitária; olhou pela janela e viu o luar crescendo. Sentiu um arrepio no corpo, o sangue </a:t>
            </a:r>
            <a:r>
              <a:rPr lang="pt-BR" sz="2800" dirty="0" err="1">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ferveu-lhe</a:t>
            </a:r>
            <a:r>
              <a:rPr lang="pt-BR" sz="2800" dirty="0">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 nas veias, entrou em agonia, meteu o pé na porta e saiu, como um foguete, em direção à montanha. </a:t>
            </a:r>
            <a:endParaRPr lang="pt-BR" sz="20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68655433"/>
      </p:ext>
    </p:extLst>
  </p:cSld>
  <p:clrMapOvr>
    <a:masterClrMapping/>
  </p:clrMapOvr>
  <p:transition spd="slow" advClick="0" advTm="25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238084" y="1142984"/>
            <a:ext cx="11504750" cy="2456057"/>
          </a:xfrm>
          <a:prstGeom prst="rect">
            <a:avLst/>
          </a:prstGeom>
        </p:spPr>
        <p:txBody>
          <a:bodyPr wrap="square">
            <a:spAutoFit/>
          </a:bodyPr>
          <a:lstStyle/>
          <a:p>
            <a:pPr marL="1371600" algn="ctr">
              <a:lnSpc>
                <a:spcPct val="120000"/>
              </a:lnSpc>
              <a:spcAft>
                <a:spcPts val="800"/>
              </a:spcAft>
              <a:tabLst>
                <a:tab pos="3359150" algn="l"/>
              </a:tabLst>
            </a:pPr>
            <a:r>
              <a:rPr lang="pt-BR" sz="3200" dirty="0">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Subiu vigorosamente o aclive e chegou ao cume, contemplou o vale e o riacho caudaloso, de onde avistou, com os olhos aguçados, o corpo de uma mulher, que o atraía com um canto hipnotizante.</a:t>
            </a:r>
            <a:endParaRPr lang="pt-BR" sz="24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014538594"/>
      </p:ext>
    </p:extLst>
  </p:cSld>
  <p:clrMapOvr>
    <a:masterClrMapping/>
  </p:clrMapOvr>
  <p:transition spd="slow" advClick="0" advTm="2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452398" y="2643182"/>
            <a:ext cx="11089232" cy="3595536"/>
          </a:xfrm>
          <a:prstGeom prst="rect">
            <a:avLst/>
          </a:prstGeom>
        </p:spPr>
        <p:txBody>
          <a:bodyPr wrap="square">
            <a:spAutoFit/>
          </a:bodyPr>
          <a:lstStyle/>
          <a:p>
            <a:pPr marL="1371600" algn="ctr">
              <a:lnSpc>
                <a:spcPct val="120000"/>
              </a:lnSpc>
              <a:spcAft>
                <a:spcPts val="800"/>
              </a:spcAft>
              <a:tabLst>
                <a:tab pos="3359150" algn="l"/>
              </a:tabLst>
            </a:pPr>
            <a:r>
              <a:rPr lang="pt-BR" sz="3200" dirty="0">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Ele já percebia os longos pelos nos braços; uivou em direção aos céus, rosnou com a boca aberta por onde salivava imensamente, desceu a galope em um trote louco, pensou em sua mãe que não estava ali para segurá-lo e acalmar seu ímpeto, uma vez que só ela sabia daquele segredo.</a:t>
            </a:r>
            <a:endParaRPr lang="pt-BR" sz="24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717631870"/>
      </p:ext>
    </p:extLst>
  </p:cSld>
  <p:clrMapOvr>
    <a:masterClrMapping/>
  </p:clrMapOvr>
  <p:transition spd="slow" advClick="0" advTm="2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335360" y="3212976"/>
            <a:ext cx="11404242" cy="2677656"/>
          </a:xfrm>
          <a:prstGeom prst="rect">
            <a:avLst/>
          </a:prstGeom>
        </p:spPr>
        <p:txBody>
          <a:bodyPr wrap="square">
            <a:spAutoFit/>
          </a:bodyPr>
          <a:lstStyle/>
          <a:p>
            <a:pPr marL="1371600" algn="ctr">
              <a:lnSpc>
                <a:spcPct val="120000"/>
              </a:lnSpc>
              <a:spcAft>
                <a:spcPts val="800"/>
              </a:spcAft>
              <a:tabLst>
                <a:tab pos="3359150" algn="l"/>
              </a:tabLst>
            </a:pPr>
            <a:r>
              <a:rPr lang="pt-BR" sz="2800" dirty="0">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Sentiu a fúria dos aloprados penetrando em seu íntimo; não se conteve e partiu, em uma desabalada carreira, em busca daquele corpo de mulher, que estava sentada às margens do riacho, mostrando uma bela silhueta, uma criatura de água doce, que vivia nas matas entre lagos, rios e cachoeiras.</a:t>
            </a:r>
            <a:endParaRPr lang="pt-BR" sz="20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777230656"/>
      </p:ext>
    </p:extLst>
  </p:cSld>
  <p:clrMapOvr>
    <a:masterClrMapping/>
  </p:clrMapOvr>
  <p:transition spd="slow" advClick="0" advTm="2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238084" y="3500438"/>
            <a:ext cx="11404812" cy="3046988"/>
          </a:xfrm>
          <a:prstGeom prst="rect">
            <a:avLst/>
          </a:prstGeom>
        </p:spPr>
        <p:txBody>
          <a:bodyPr wrap="square">
            <a:spAutoFit/>
          </a:bodyPr>
          <a:lstStyle/>
          <a:p>
            <a:pPr marL="1371600" algn="ctr">
              <a:lnSpc>
                <a:spcPct val="120000"/>
              </a:lnSpc>
              <a:spcAft>
                <a:spcPts val="800"/>
              </a:spcAft>
              <a:tabLst>
                <a:tab pos="3359150" algn="l"/>
              </a:tabLst>
            </a:pPr>
            <a:r>
              <a:rPr lang="pt-BR" sz="3200" dirty="0">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Tinha cabelos longos e olhos verdes e estava banhando-se no lago; ao avistar aquela figura, mergulhou e logo veio à tona, convidando-o para ser seu amante; contemplou-a com sedução monstruosa, envolvido pelo canto de uma sereia...</a:t>
            </a:r>
            <a:endParaRPr lang="pt-BR" sz="24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985967523"/>
      </p:ext>
    </p:extLst>
  </p:cSld>
  <p:clrMapOvr>
    <a:masterClrMapping/>
  </p:clrMapOvr>
  <p:transition spd="slow" advClick="0" advTm="2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407368" y="3501008"/>
            <a:ext cx="11233248" cy="2640531"/>
          </a:xfrm>
          <a:prstGeom prst="rect">
            <a:avLst/>
          </a:prstGeom>
        </p:spPr>
        <p:txBody>
          <a:bodyPr wrap="square">
            <a:spAutoFit/>
          </a:bodyPr>
          <a:lstStyle/>
          <a:p>
            <a:pPr marL="1371600" algn="ctr">
              <a:lnSpc>
                <a:spcPct val="120000"/>
              </a:lnSpc>
              <a:spcAft>
                <a:spcPts val="800"/>
              </a:spcAft>
              <a:tabLst>
                <a:tab pos="3359150" algn="l"/>
              </a:tabLst>
            </a:pPr>
            <a:r>
              <a:rPr lang="pt-BR" sz="2800" dirty="0">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Não tirou a roupa, pois já estava nu com o corpo coberto por aqueles pelos... Pulou na água, provocando ondas que embalaram os desejos da Mãe D’Água, rolou como um louco e valsou nas águas a dança dos lobos; faminto de volúpia saciou sua sede que mantinha sua vida por uma eternidade.  </a:t>
            </a:r>
            <a:endParaRPr lang="pt-BR" sz="20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43793081"/>
      </p:ext>
    </p:extLst>
  </p:cSld>
  <p:clrMapOvr>
    <a:masterClrMapping/>
  </p:clrMapOvr>
  <p:transition spd="slow" advClick="0" advTm="27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407368" y="4221088"/>
            <a:ext cx="11332234" cy="1643527"/>
          </a:xfrm>
          <a:prstGeom prst="rect">
            <a:avLst/>
          </a:prstGeom>
        </p:spPr>
        <p:txBody>
          <a:bodyPr wrap="square">
            <a:spAutoFit/>
          </a:bodyPr>
          <a:lstStyle/>
          <a:p>
            <a:pPr marL="1371600" algn="ctr">
              <a:lnSpc>
                <a:spcPct val="120000"/>
              </a:lnSpc>
              <a:spcAft>
                <a:spcPts val="800"/>
              </a:spcAft>
              <a:tabLst>
                <a:tab pos="3359150" algn="l"/>
              </a:tabLst>
            </a:pPr>
            <a:r>
              <a:rPr lang="pt-BR" sz="2800" dirty="0">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O sol raiou para um novo dia, a luz bateu em sua fronte, saiu correndo para refugiar-se, da claridade, em seu reduto de sofrimento solitário. </a:t>
            </a:r>
            <a:endParaRPr lang="pt-BR" sz="20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223541086"/>
      </p:ext>
    </p:extLst>
  </p:cSld>
  <p:clrMapOvr>
    <a:masterClrMapping/>
  </p:clrMapOvr>
  <p:transition spd="slow" advClick="0" advTm="20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191343" y="3068960"/>
            <a:ext cx="11619697" cy="3046988"/>
          </a:xfrm>
          <a:prstGeom prst="rect">
            <a:avLst/>
          </a:prstGeom>
        </p:spPr>
        <p:txBody>
          <a:bodyPr wrap="square">
            <a:spAutoFit/>
          </a:bodyPr>
          <a:lstStyle/>
          <a:p>
            <a:pPr marL="1371600" algn="ctr">
              <a:lnSpc>
                <a:spcPct val="120000"/>
              </a:lnSpc>
              <a:spcAft>
                <a:spcPts val="800"/>
              </a:spcAft>
              <a:tabLst>
                <a:tab pos="3359150" algn="l"/>
              </a:tabLst>
            </a:pPr>
            <a:r>
              <a:rPr lang="pt-BR" sz="3200" dirty="0">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Mãe D’Água desapareceu daquelas paragens, escondeu-se em uma caverna e depois de alguns meses deu à luz uma criatura horripilante, o famigerado “Caipora”, que se tornou o protetor da caça e das matas, conforme consta uma lenda indígena. </a:t>
            </a:r>
            <a:endParaRPr lang="pt-BR" sz="24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431717467"/>
      </p:ext>
    </p:extLst>
  </p:cSld>
  <p:clrMapOvr>
    <a:masterClrMapping/>
  </p:clrMapOvr>
  <p:transition spd="slow" advClick="0" advTm="25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166646" y="1785926"/>
            <a:ext cx="11667594" cy="4819781"/>
          </a:xfrm>
          <a:prstGeom prst="rect">
            <a:avLst/>
          </a:prstGeom>
        </p:spPr>
        <p:txBody>
          <a:bodyPr wrap="square">
            <a:spAutoFit/>
          </a:bodyPr>
          <a:lstStyle/>
          <a:p>
            <a:pPr marL="1371600" algn="ctr">
              <a:lnSpc>
                <a:spcPct val="120000"/>
              </a:lnSpc>
              <a:spcAft>
                <a:spcPts val="800"/>
              </a:spcAft>
              <a:tabLst>
                <a:tab pos="3359150" algn="l"/>
              </a:tabLst>
            </a:pPr>
            <a:r>
              <a:rPr lang="pt-BR" sz="3200" dirty="0">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Um velho cacique, em uma roda de fogo, contava aos seus netos que, nas noites de luar, era visto caminhando no dorso de um porco do mato e se notava, então, os seus pés para trás; dizia-se que era para despistar seus seguidores, pois deixava rastros confusos. Todos que o encontravam queriam extingui-lo da face da terra, porque quando o viam, perdiam totalmente o rumo e ficavam confusos nas florestas. </a:t>
            </a:r>
            <a:endParaRPr lang="pt-BR" sz="24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577019101"/>
      </p:ext>
    </p:extLst>
  </p:cSld>
  <p:clrMapOvr>
    <a:masterClrMapping/>
  </p:clrMapOvr>
  <p:transition spd="slow" advClick="0" advTm="3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380960" y="2928934"/>
            <a:ext cx="11402532" cy="3711785"/>
          </a:xfrm>
          <a:prstGeom prst="rect">
            <a:avLst/>
          </a:prstGeom>
        </p:spPr>
        <p:txBody>
          <a:bodyPr wrap="square">
            <a:spAutoFit/>
          </a:bodyPr>
          <a:lstStyle/>
          <a:p>
            <a:pPr marL="1371600" algn="ctr">
              <a:lnSpc>
                <a:spcPct val="120000"/>
              </a:lnSpc>
              <a:spcAft>
                <a:spcPts val="800"/>
              </a:spcAft>
              <a:tabLst>
                <a:tab pos="3359150" algn="l"/>
              </a:tabLst>
            </a:pPr>
            <a:r>
              <a:rPr lang="pt-BR" sz="2800" dirty="0">
                <a:solidFill>
                  <a:schemeClr val="bg1"/>
                </a:solidFill>
                <a:latin typeface="Britannic Bold" panose="020B0903060703020204" pitchFamily="34" charset="0"/>
                <a:ea typeface="Times New Roman" panose="02020603050405020304" pitchFamily="18" charset="0"/>
                <a:cs typeface="Times New Roman" panose="02020603050405020304" pitchFamily="18" charset="0"/>
              </a:rPr>
              <a:t>Tornou-se o demônio do mata e perseguia suas presas naquela estranha montaria. Nas noites de luar, contou o velho cacique, se via um pequeno índio transloucado, fumando cachimbo no dorso do animal e pedindo pinga aos caminhantes das estradas. Tornou-se uma lenda, contada até os dias de hoje, e tem sido, então, o guardião da vida animal nas densas florestas.</a:t>
            </a:r>
            <a:endParaRPr lang="pt-BR" sz="20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529840967"/>
      </p:ext>
    </p:extLst>
  </p:cSld>
  <p:clrMapOvr>
    <a:masterClrMapping/>
  </p:clrMapOvr>
  <p:transition spd="slow" advClick="0" advTm="33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Retângulo 1"/>
          <p:cNvSpPr/>
          <p:nvPr/>
        </p:nvSpPr>
        <p:spPr>
          <a:xfrm>
            <a:off x="4595802" y="571480"/>
            <a:ext cx="2500330" cy="4401974"/>
          </a:xfrm>
          <a:prstGeom prst="rect">
            <a:avLst/>
          </a:prstGeom>
        </p:spPr>
        <p:txBody>
          <a:bodyPr wrap="square">
            <a:spAutoFit/>
          </a:bodyPr>
          <a:lstStyle/>
          <a:p>
            <a:endParaRPr lang="pt-BR" sz="1600"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r>
              <a:rPr lang="pt-BR" sz="1867" b="1" dirty="0" smtClean="0">
                <a:solidFill>
                  <a:srgbClr val="FFFF00"/>
                </a:solidFill>
                <a:effectLst>
                  <a:outerShdw blurRad="38100" dist="38100" dir="2700000" algn="tl">
                    <a:srgbClr val="000000">
                      <a:alpha val="43137"/>
                    </a:srgbClr>
                  </a:outerShdw>
                </a:effectLst>
                <a:latin typeface="Maiandra GD" pitchFamily="34" charset="0"/>
                <a:cs typeface="Arial" charset="0"/>
              </a:rPr>
              <a:t>Arte </a:t>
            </a:r>
            <a:r>
              <a:rPr lang="pt-BR" sz="1867" b="1" dirty="0">
                <a:solidFill>
                  <a:srgbClr val="FFFF00"/>
                </a:solidFill>
                <a:effectLst>
                  <a:outerShdw blurRad="38100" dist="38100" dir="2700000" algn="tl">
                    <a:srgbClr val="000000">
                      <a:alpha val="43137"/>
                    </a:srgbClr>
                  </a:outerShdw>
                </a:effectLst>
                <a:latin typeface="Maiandra GD" pitchFamily="34" charset="0"/>
                <a:cs typeface="Arial" charset="0"/>
              </a:rPr>
              <a:t>Final </a:t>
            </a:r>
            <a:r>
              <a:rPr lang="pt-BR" sz="1867" b="1" dirty="0" smtClean="0">
                <a:solidFill>
                  <a:srgbClr val="FFFF00"/>
                </a:solidFill>
                <a:effectLst>
                  <a:outerShdw blurRad="38100" dist="38100" dir="2700000" algn="tl">
                    <a:srgbClr val="000000">
                      <a:alpha val="43137"/>
                    </a:srgbClr>
                  </a:outerShdw>
                </a:effectLst>
                <a:latin typeface="Maiandra GD" pitchFamily="34" charset="0"/>
                <a:cs typeface="Arial" charset="0"/>
              </a:rPr>
              <a:t>= Arquivo Pessoal </a:t>
            </a:r>
          </a:p>
          <a:p>
            <a:pPr algn="ctr"/>
            <a:endParaRPr lang="pt-BR" sz="1867" b="1" dirty="0" smtClean="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r>
              <a:rPr lang="pt-BR" sz="1867" b="1" dirty="0" smtClean="0">
                <a:solidFill>
                  <a:srgbClr val="FFFF00"/>
                </a:solidFill>
                <a:effectLst>
                  <a:outerShdw blurRad="38100" dist="38100" dir="2700000" algn="tl">
                    <a:srgbClr val="000000">
                      <a:alpha val="43137"/>
                    </a:srgbClr>
                  </a:outerShdw>
                </a:effectLst>
                <a:latin typeface="Maiandra GD" pitchFamily="34" charset="0"/>
                <a:cs typeface="Arial" charset="0"/>
              </a:rPr>
              <a:t>Pesquisas</a:t>
            </a:r>
            <a:endParaRPr lang="pt-BR" sz="1867"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r>
              <a:rPr lang="pt-BR" sz="1867" b="1" dirty="0" smtClean="0">
                <a:solidFill>
                  <a:prstClr val="white"/>
                </a:solidFill>
                <a:effectLst>
                  <a:outerShdw blurRad="38100" dist="38100" dir="2700000" algn="tl">
                    <a:srgbClr val="000000">
                      <a:alpha val="43137"/>
                    </a:srgbClr>
                  </a:outerShdw>
                </a:effectLst>
                <a:latin typeface="Maiandra GD" pitchFamily="34" charset="0"/>
                <a:cs typeface="Arial" charset="0"/>
              </a:rPr>
              <a:t> </a:t>
            </a:r>
            <a:r>
              <a:rPr lang="pt-BR" sz="1867" b="1" dirty="0">
                <a:solidFill>
                  <a:srgbClr val="00B0F0"/>
                </a:solidFill>
                <a:effectLst>
                  <a:outerShdw blurRad="38100" dist="38100" dir="2700000" algn="tl">
                    <a:srgbClr val="000000">
                      <a:alpha val="43137"/>
                    </a:srgbClr>
                  </a:outerShdw>
                </a:effectLst>
                <a:latin typeface="Maiandra GD" pitchFamily="34" charset="0"/>
                <a:cs typeface="Arial" charset="0"/>
              </a:rPr>
              <a:t>Internet</a:t>
            </a:r>
            <a:r>
              <a:rPr lang="pt-BR" sz="1867" b="1" dirty="0">
                <a:solidFill>
                  <a:prstClr val="white"/>
                </a:solidFill>
                <a:effectLst>
                  <a:outerShdw blurRad="38100" dist="38100" dir="2700000" algn="tl">
                    <a:srgbClr val="000000">
                      <a:alpha val="43137"/>
                    </a:srgbClr>
                  </a:outerShdw>
                </a:effectLst>
                <a:latin typeface="Maiandra GD" pitchFamily="34" charset="0"/>
                <a:cs typeface="Arial" charset="0"/>
              </a:rPr>
              <a:t>   </a:t>
            </a:r>
          </a:p>
          <a:p>
            <a:pPr algn="ctr"/>
            <a:endParaRPr lang="pt-BR" sz="1867" b="1" dirty="0" smtClean="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r>
              <a:rPr lang="pt-BR" sz="1867" b="1" dirty="0" smtClean="0">
                <a:solidFill>
                  <a:srgbClr val="FFFF00"/>
                </a:solidFill>
                <a:effectLst>
                  <a:outerShdw blurRad="38100" dist="38100" dir="2700000" algn="tl">
                    <a:srgbClr val="000000">
                      <a:alpha val="43137"/>
                    </a:srgbClr>
                  </a:outerShdw>
                </a:effectLst>
                <a:latin typeface="Maiandra GD" pitchFamily="34" charset="0"/>
                <a:cs typeface="Arial" charset="0"/>
              </a:rPr>
              <a:t>Músicas </a:t>
            </a:r>
            <a:r>
              <a:rPr lang="pt-BR" sz="1867" b="1" dirty="0">
                <a:solidFill>
                  <a:srgbClr val="FFFF00"/>
                </a:solidFill>
                <a:effectLst>
                  <a:outerShdw blurRad="38100" dist="38100" dir="2700000" algn="tl">
                    <a:srgbClr val="000000">
                      <a:alpha val="43137"/>
                    </a:srgbClr>
                  </a:outerShdw>
                </a:effectLst>
                <a:latin typeface="Maiandra GD" pitchFamily="34" charset="0"/>
                <a:cs typeface="Arial" charset="0"/>
              </a:rPr>
              <a:t>de Fundo</a:t>
            </a:r>
          </a:p>
          <a:p>
            <a:pPr algn="ctr"/>
            <a:r>
              <a:rPr lang="pt-BR" sz="1867" b="1" dirty="0" smtClean="0">
                <a:solidFill>
                  <a:srgbClr val="FFC000"/>
                </a:solidFill>
                <a:effectLst>
                  <a:outerShdw blurRad="38100" dist="38100" dir="2700000" algn="tl">
                    <a:srgbClr val="000000">
                      <a:alpha val="43137"/>
                    </a:srgbClr>
                  </a:outerShdw>
                </a:effectLst>
                <a:latin typeface="Maiandra GD" pitchFamily="34" charset="0"/>
                <a:cs typeface="Arial" charset="0"/>
              </a:rPr>
              <a:t> </a:t>
            </a:r>
            <a:endParaRPr lang="pt-BR" sz="1867" b="1" dirty="0">
              <a:solidFill>
                <a:srgbClr val="00B0F0"/>
              </a:solidFill>
              <a:effectLst>
                <a:outerShdw blurRad="38100" dist="38100" dir="2700000" algn="tl">
                  <a:srgbClr val="000000">
                    <a:alpha val="43137"/>
                  </a:srgbClr>
                </a:outerShdw>
              </a:effectLst>
              <a:latin typeface="Maiandra GD" pitchFamily="34" charset="0"/>
              <a:cs typeface="Arial" charset="0"/>
            </a:endParaRPr>
          </a:p>
          <a:p>
            <a:pPr algn="ctr"/>
            <a:r>
              <a:rPr lang="pt-BR" sz="1867" b="1" dirty="0" smtClean="0">
                <a:solidFill>
                  <a:srgbClr val="FFC000"/>
                </a:solidFill>
                <a:effectLst>
                  <a:outerShdw blurRad="38100" dist="38100" dir="2700000" algn="tl">
                    <a:srgbClr val="000000">
                      <a:alpha val="43137"/>
                    </a:srgbClr>
                  </a:outerShdw>
                </a:effectLst>
                <a:latin typeface="Maiandra GD" pitchFamily="34" charset="0"/>
                <a:cs typeface="Arial" charset="0"/>
              </a:rPr>
              <a:t>Acompanhamento</a:t>
            </a:r>
          </a:p>
          <a:p>
            <a:pPr algn="ctr"/>
            <a:r>
              <a:rPr lang="pt-BR" sz="1867" b="1" dirty="0" smtClean="0">
                <a:solidFill>
                  <a:srgbClr val="FFC000"/>
                </a:solidFill>
                <a:effectLst>
                  <a:outerShdw blurRad="38100" dist="38100" dir="2700000" algn="tl">
                    <a:srgbClr val="000000">
                      <a:alpha val="43137"/>
                    </a:srgbClr>
                  </a:outerShdw>
                </a:effectLst>
                <a:latin typeface="Maiandra GD" pitchFamily="34" charset="0"/>
                <a:cs typeface="Arial" charset="0"/>
              </a:rPr>
              <a:t> </a:t>
            </a:r>
            <a:r>
              <a:rPr lang="pt-BR" sz="2000" b="1" dirty="0" smtClean="0">
                <a:solidFill>
                  <a:srgbClr val="00B050"/>
                </a:solidFill>
                <a:effectLst>
                  <a:outerShdw blurRad="38100" dist="38100" dir="2700000" algn="tl">
                    <a:srgbClr val="000000">
                      <a:alpha val="43137"/>
                    </a:srgbClr>
                  </a:outerShdw>
                </a:effectLst>
                <a:latin typeface="Maiandra GD" pitchFamily="34" charset="0"/>
                <a:cs typeface="Arial" charset="0"/>
              </a:rPr>
              <a:t>Vozes - </a:t>
            </a:r>
            <a:r>
              <a:rPr lang="pt-BR" sz="2000" b="1" dirty="0" err="1" smtClean="0">
                <a:solidFill>
                  <a:srgbClr val="00B050"/>
                </a:solidFill>
                <a:effectLst>
                  <a:outerShdw blurRad="38100" dist="38100" dir="2700000" algn="tl">
                    <a:srgbClr val="000000">
                      <a:alpha val="43137"/>
                    </a:srgbClr>
                  </a:outerShdw>
                </a:effectLst>
                <a:latin typeface="Maiandra GD" pitchFamily="34" charset="0"/>
                <a:cs typeface="Arial" charset="0"/>
              </a:rPr>
              <a:t>Yanni</a:t>
            </a:r>
            <a:endParaRPr lang="pt-BR" sz="1867" b="1" dirty="0">
              <a:solidFill>
                <a:srgbClr val="00B050"/>
              </a:solidFill>
              <a:effectLst>
                <a:outerShdw blurRad="38100" dist="38100" dir="2700000" algn="tl">
                  <a:srgbClr val="000000">
                    <a:alpha val="43137"/>
                  </a:srgbClr>
                </a:outerShdw>
              </a:effectLst>
              <a:latin typeface="Maiandra GD" pitchFamily="34" charset="0"/>
              <a:cs typeface="Arial" charset="0"/>
            </a:endParaRPr>
          </a:p>
          <a:p>
            <a:pPr algn="ctr"/>
            <a:r>
              <a:rPr lang="pt-BR" sz="1867" b="1" dirty="0">
                <a:solidFill>
                  <a:prstClr val="white"/>
                </a:solidFill>
                <a:effectLst>
                  <a:outerShdw blurRad="38100" dist="38100" dir="2700000" algn="tl">
                    <a:srgbClr val="000000">
                      <a:alpha val="43137"/>
                    </a:srgbClr>
                  </a:outerShdw>
                </a:effectLst>
                <a:latin typeface="Maiandra GD" pitchFamily="34" charset="0"/>
                <a:cs typeface="Arial" charset="0"/>
              </a:rPr>
              <a:t> </a:t>
            </a:r>
            <a:endParaRPr lang="pt-BR" sz="1867" b="1" dirty="0" smtClean="0">
              <a:solidFill>
                <a:prstClr val="white"/>
              </a:solidFill>
              <a:effectLst>
                <a:outerShdw blurRad="38100" dist="38100" dir="2700000" algn="tl">
                  <a:srgbClr val="000000">
                    <a:alpha val="43137"/>
                  </a:srgbClr>
                </a:outerShdw>
              </a:effectLst>
              <a:latin typeface="Maiandra GD" pitchFamily="34" charset="0"/>
              <a:cs typeface="Arial" charset="0"/>
            </a:endParaRPr>
          </a:p>
          <a:p>
            <a:pPr algn="ctr"/>
            <a:r>
              <a:rPr lang="pt-BR" sz="1867" b="1" dirty="0" smtClean="0">
                <a:solidFill>
                  <a:srgbClr val="FFC000"/>
                </a:solidFill>
                <a:effectLst>
                  <a:outerShdw blurRad="38100" dist="38100" dir="2700000" algn="tl">
                    <a:srgbClr val="000000">
                      <a:alpha val="43137"/>
                    </a:srgbClr>
                  </a:outerShdw>
                </a:effectLst>
                <a:latin typeface="Maiandra GD" pitchFamily="34" charset="0"/>
                <a:cs typeface="Arial" charset="0"/>
              </a:rPr>
              <a:t>Encerramento:</a:t>
            </a:r>
          </a:p>
          <a:p>
            <a:pPr algn="ctr"/>
            <a:r>
              <a:rPr lang="pt-BR" sz="1867" b="1" dirty="0" smtClean="0">
                <a:solidFill>
                  <a:srgbClr val="FFC000"/>
                </a:solidFill>
                <a:effectLst>
                  <a:outerShdw blurRad="38100" dist="38100" dir="2700000" algn="tl">
                    <a:srgbClr val="000000">
                      <a:alpha val="43137"/>
                    </a:srgbClr>
                  </a:outerShdw>
                </a:effectLst>
                <a:latin typeface="Maiandra GD" pitchFamily="34" charset="0"/>
                <a:cs typeface="Arial" charset="0"/>
              </a:rPr>
              <a:t> </a:t>
            </a:r>
            <a:r>
              <a:rPr lang="pt-BR" sz="1867" b="1" dirty="0" smtClean="0">
                <a:solidFill>
                  <a:srgbClr val="00B050"/>
                </a:solidFill>
                <a:effectLst>
                  <a:outerShdw blurRad="38100" dist="38100" dir="2700000" algn="tl">
                    <a:srgbClr val="000000">
                      <a:alpha val="43137"/>
                    </a:srgbClr>
                  </a:outerShdw>
                </a:effectLst>
                <a:latin typeface="Maiandra GD" pitchFamily="34" charset="0"/>
                <a:cs typeface="Arial" charset="0"/>
              </a:rPr>
              <a:t>Arrependimento</a:t>
            </a:r>
          </a:p>
          <a:p>
            <a:pPr algn="ctr"/>
            <a:r>
              <a:rPr lang="pt-BR" sz="1867" b="1" dirty="0" smtClean="0">
                <a:solidFill>
                  <a:srgbClr val="00B050"/>
                </a:solidFill>
                <a:effectLst>
                  <a:outerShdw blurRad="38100" dist="38100" dir="2700000" algn="tl">
                    <a:srgbClr val="000000">
                      <a:alpha val="43137"/>
                    </a:srgbClr>
                  </a:outerShdw>
                </a:effectLst>
                <a:latin typeface="Maiandra GD" pitchFamily="34" charset="0"/>
                <a:cs typeface="Arial" charset="0"/>
              </a:rPr>
              <a:t>Orquestrado</a:t>
            </a:r>
            <a:endParaRPr lang="pt-BR" sz="1867" b="1" spc="400" dirty="0">
              <a:solidFill>
                <a:srgbClr val="00B050"/>
              </a:solidFill>
              <a:effectLst>
                <a:outerShdw blurRad="38100" dist="38100" dir="2700000" algn="tl">
                  <a:srgbClr val="000000">
                    <a:alpha val="43137"/>
                  </a:srgbClr>
                </a:outerShdw>
              </a:effectLst>
              <a:latin typeface="Maiandra GD" pitchFamily="34" charset="0"/>
              <a:cs typeface="Arial" charset="0"/>
            </a:endParaRPr>
          </a:p>
        </p:txBody>
      </p:sp>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410633" y="10584"/>
            <a:ext cx="406400" cy="4064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pt-BR" sz="3200" dirty="0">
              <a:solidFill>
                <a:prstClr val="black"/>
              </a:solidFill>
              <a:latin typeface="Times New Roman" pitchFamily="18" charset="0"/>
              <a:cs typeface="Arial" charset="0"/>
            </a:endParaRPr>
          </a:p>
        </p:txBody>
      </p:sp>
      <p:grpSp>
        <p:nvGrpSpPr>
          <p:cNvPr id="11" name="Grupo 18"/>
          <p:cNvGrpSpPr>
            <a:grpSpLocks/>
          </p:cNvGrpSpPr>
          <p:nvPr/>
        </p:nvGrpSpPr>
        <p:grpSpPr bwMode="auto">
          <a:xfrm>
            <a:off x="0" y="0"/>
            <a:ext cx="12192000" cy="6858000"/>
            <a:chOff x="0" y="0"/>
            <a:chExt cx="9144000" cy="6991350"/>
          </a:xfrm>
        </p:grpSpPr>
        <p:grpSp>
          <p:nvGrpSpPr>
            <p:cNvPr id="13" name="Grupo 19"/>
            <p:cNvGrpSpPr>
              <a:grpSpLocks/>
            </p:cNvGrpSpPr>
            <p:nvPr/>
          </p:nvGrpSpPr>
          <p:grpSpPr bwMode="auto">
            <a:xfrm>
              <a:off x="0" y="0"/>
              <a:ext cx="133350" cy="6858000"/>
              <a:chOff x="0" y="0"/>
              <a:chExt cx="133350" cy="6858000"/>
            </a:xfrm>
          </p:grpSpPr>
          <p:pic>
            <p:nvPicPr>
              <p:cNvPr id="23"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ellipse">
                <a:avLst/>
              </a:prstGeom>
              <a:ln w="63500"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pic>
            <p:nvPicPr>
              <p:cNvPr id="24"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ellipse">
                <a:avLst/>
              </a:prstGeom>
              <a:ln w="63500"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grpSp>
        <p:grpSp>
          <p:nvGrpSpPr>
            <p:cNvPr id="14" name="Grupo 20"/>
            <p:cNvGrpSpPr>
              <a:grpSpLocks/>
            </p:cNvGrpSpPr>
            <p:nvPr/>
          </p:nvGrpSpPr>
          <p:grpSpPr bwMode="auto">
            <a:xfrm>
              <a:off x="9010650" y="0"/>
              <a:ext cx="133350" cy="6858000"/>
              <a:chOff x="0" y="0"/>
              <a:chExt cx="133350" cy="6858000"/>
            </a:xfrm>
          </p:grpSpPr>
          <p:pic>
            <p:nvPicPr>
              <p:cNvPr id="21"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ellipse">
                <a:avLst/>
              </a:prstGeom>
              <a:ln w="63500"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pic>
            <p:nvPicPr>
              <p:cNvPr id="22"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ellipse">
                <a:avLst/>
              </a:prstGeom>
              <a:ln w="63500"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grpSp>
        <p:grpSp>
          <p:nvGrpSpPr>
            <p:cNvPr id="15" name="Grupo 16"/>
            <p:cNvGrpSpPr>
              <a:grpSpLocks/>
            </p:cNvGrpSpPr>
            <p:nvPr/>
          </p:nvGrpSpPr>
          <p:grpSpPr bwMode="auto">
            <a:xfrm>
              <a:off x="0" y="6858000"/>
              <a:ext cx="9144000" cy="133350"/>
              <a:chOff x="0" y="6308725"/>
              <a:chExt cx="9144000" cy="133350"/>
            </a:xfrm>
          </p:grpSpPr>
          <p:pic>
            <p:nvPicPr>
              <p:cNvPr id="19" name="Picture 24"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ellipse">
                <a:avLst/>
              </a:prstGeom>
              <a:ln w="63500"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pic>
            <p:nvPicPr>
              <p:cNvPr id="20" name="Picture 25"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ellipse">
                <a:avLst/>
              </a:prstGeom>
              <a:ln w="63500"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grpSp>
        <p:grpSp>
          <p:nvGrpSpPr>
            <p:cNvPr id="16" name="Grupo 24"/>
            <p:cNvGrpSpPr>
              <a:grpSpLocks/>
            </p:cNvGrpSpPr>
            <p:nvPr/>
          </p:nvGrpSpPr>
          <p:grpSpPr bwMode="auto">
            <a:xfrm>
              <a:off x="0" y="0"/>
              <a:ext cx="9144000" cy="133350"/>
              <a:chOff x="0" y="6308725"/>
              <a:chExt cx="9144000" cy="133350"/>
            </a:xfrm>
          </p:grpSpPr>
          <p:pic>
            <p:nvPicPr>
              <p:cNvPr id="17" name="Picture 24"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ellipse">
                <a:avLst/>
              </a:prstGeom>
              <a:ln w="63500"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pic>
            <p:nvPicPr>
              <p:cNvPr id="18" name="Picture 25"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ellipse">
                <a:avLst/>
              </a:prstGeom>
              <a:ln w="63500"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grpSp>
      </p:grpSp>
      <p:pic>
        <p:nvPicPr>
          <p:cNvPr id="25" name="Imagem 24"/>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7310446" y="285728"/>
            <a:ext cx="4458395" cy="3357586"/>
          </a:xfrm>
          <a:prstGeom prst="roundRect">
            <a:avLst>
              <a:gd name="adj" fmla="val 0"/>
            </a:avLst>
          </a:prstGeom>
          <a:ln w="38100">
            <a:solidFill>
              <a:srgbClr val="FFFF00"/>
            </a:solidFill>
          </a:ln>
          <a:effectLst>
            <a:outerShdw blurRad="152400" dist="12000" dir="900000" sy="98000" kx="110000" ky="200000" algn="tl" rotWithShape="0">
              <a:srgbClr val="000000">
                <a:alpha val="30000"/>
              </a:srgbClr>
            </a:outerShdw>
          </a:effectLst>
          <a:scene3d>
            <a:camera prst="orthographicFront"/>
            <a:lightRig rig="threePt" dir="t"/>
          </a:scene3d>
          <a:sp3d contourW="6350" prstMaterial="matte">
            <a:bevelT w="101600" h="101600" prst="coolSlant"/>
            <a:contourClr>
              <a:srgbClr val="969696"/>
            </a:contourClr>
          </a:sp3d>
        </p:spPr>
      </p:pic>
      <p:sp>
        <p:nvSpPr>
          <p:cNvPr id="26" name="Retângulo 25"/>
          <p:cNvSpPr/>
          <p:nvPr/>
        </p:nvSpPr>
        <p:spPr>
          <a:xfrm>
            <a:off x="5167306" y="5357826"/>
            <a:ext cx="6572296" cy="1292662"/>
          </a:xfrm>
          <a:prstGeom prst="rect">
            <a:avLst/>
          </a:prstGeom>
          <a:solidFill>
            <a:schemeClr val="bg2">
              <a:lumMod val="75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pPr algn="ctr" fontAlgn="auto">
              <a:spcBef>
                <a:spcPts val="0"/>
              </a:spcBef>
              <a:spcAft>
                <a:spcPts val="0"/>
              </a:spcAft>
            </a:pPr>
            <a:r>
              <a:rPr lang="pt-BR" sz="1100" dirty="0">
                <a:solidFill>
                  <a:srgbClr val="0070C0"/>
                </a:solidFill>
                <a:latin typeface="Britannic Bold" panose="020B0903060703020204" pitchFamily="34" charset="0"/>
              </a:rPr>
              <a:t>ACESSE  MEUS  ESPAÇOS  CULTURAIS  E  TORNE-SE  MEU SEGUIDOR</a:t>
            </a:r>
            <a:endParaRPr lang="pt-BR" dirty="0">
              <a:solidFill>
                <a:srgbClr val="002060"/>
              </a:solidFill>
              <a:latin typeface="Britannic Bold" panose="020B0903060703020204" pitchFamily="34" charset="0"/>
            </a:endParaRPr>
          </a:p>
          <a:p>
            <a:pPr algn="ctr" fontAlgn="auto">
              <a:spcBef>
                <a:spcPts val="0"/>
              </a:spcBef>
              <a:spcAft>
                <a:spcPts val="0"/>
              </a:spcAft>
            </a:pPr>
            <a:r>
              <a:rPr lang="pt-BR" u="sng" dirty="0">
                <a:solidFill>
                  <a:srgbClr val="7030A0"/>
                </a:solidFill>
                <a:latin typeface="Britannic Bold" panose="020B0903060703020204" pitchFamily="34" charset="0"/>
                <a:hlinkClick r:id="rId6"/>
              </a:rPr>
              <a:t>http</a:t>
            </a:r>
            <a:r>
              <a:rPr lang="pt-BR" u="sng" dirty="0">
                <a:ln w="0"/>
                <a:solidFill>
                  <a:schemeClr val="accent1"/>
                </a:solidFill>
                <a:effectLst>
                  <a:outerShdw blurRad="38100" dist="25400" dir="5400000" algn="ctr" rotWithShape="0">
                    <a:srgbClr val="6E747A">
                      <a:alpha val="43000"/>
                    </a:srgbClr>
                  </a:outerShdw>
                </a:effectLst>
                <a:latin typeface="Britannic Bold" panose="020B0903060703020204" pitchFamily="34" charset="0"/>
                <a:hlinkClick r:id="rId6"/>
              </a:rPr>
              <a:t>://vendraminiletras.blogspot.com</a:t>
            </a:r>
            <a:r>
              <a:rPr lang="pt-BR" u="sng" dirty="0" smtClean="0">
                <a:solidFill>
                  <a:srgbClr val="7030A0"/>
                </a:solidFill>
                <a:latin typeface="Britannic Bold" panose="020B0903060703020204" pitchFamily="34" charset="0"/>
                <a:hlinkClick r:id="rId6"/>
              </a:rPr>
              <a:t>/</a:t>
            </a:r>
            <a:endParaRPr lang="pt-BR" u="sng" dirty="0">
              <a:solidFill>
                <a:srgbClr val="7030A0"/>
              </a:solidFill>
              <a:latin typeface="Britannic Bold" panose="020B0903060703020204" pitchFamily="34" charset="0"/>
            </a:endParaRPr>
          </a:p>
          <a:p>
            <a:pPr algn="ctr" fontAlgn="auto">
              <a:spcBef>
                <a:spcPts val="0"/>
              </a:spcBef>
              <a:spcAft>
                <a:spcPts val="0"/>
              </a:spcAft>
            </a:pPr>
            <a:r>
              <a:rPr lang="pt-BR" dirty="0" smtClean="0">
                <a:solidFill>
                  <a:srgbClr val="7030A0"/>
                </a:solidFill>
                <a:latin typeface="Britannic Bold" panose="020B0903060703020204" pitchFamily="34" charset="0"/>
              </a:rPr>
              <a:t>www.sergrasan.com/toninhovendraminislides/</a:t>
            </a:r>
          </a:p>
          <a:p>
            <a:pPr algn="ctr" fontAlgn="auto">
              <a:spcBef>
                <a:spcPts val="0"/>
              </a:spcBef>
              <a:spcAft>
                <a:spcPts val="0"/>
              </a:spcAft>
            </a:pPr>
            <a:r>
              <a:rPr lang="pt-BR" sz="1050" dirty="0" smtClean="0">
                <a:solidFill>
                  <a:srgbClr val="C00000"/>
                </a:solidFill>
                <a:latin typeface="Arial Black" panose="020B0A04020102020204" pitchFamily="34" charset="0"/>
                <a:cs typeface="Aharoni" panose="02010803020104030203" pitchFamily="2" charset="-79"/>
              </a:rPr>
              <a:t>PARTICIPAÇÕES</a:t>
            </a:r>
            <a:r>
              <a:rPr lang="pt-BR" sz="1050" dirty="0">
                <a:solidFill>
                  <a:srgbClr val="C00000"/>
                </a:solidFill>
                <a:latin typeface="Arial Black" panose="020B0A04020102020204" pitchFamily="34" charset="0"/>
                <a:cs typeface="Aharoni" panose="02010803020104030203" pitchFamily="2" charset="-79"/>
              </a:rPr>
              <a:t>:</a:t>
            </a:r>
          </a:p>
          <a:p>
            <a:pPr marL="685718" lvl="2" algn="ctr" fontAlgn="auto">
              <a:spcBef>
                <a:spcPts val="0"/>
              </a:spcBef>
              <a:spcAft>
                <a:spcPts val="0"/>
              </a:spcAft>
            </a:pPr>
            <a:r>
              <a:rPr lang="pt-BR" sz="10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a:r>
              <a:rPr lang="pt-BR" sz="1050" dirty="0">
                <a:solidFill>
                  <a:srgbClr val="002060"/>
                </a:solidFill>
                <a:latin typeface="Arial Black" panose="020B0A04020102020204" pitchFamily="34" charset="0"/>
                <a:cs typeface="Aharoni" panose="02010803020104030203" pitchFamily="2" charset="-79"/>
              </a:rPr>
              <a:t> </a:t>
            </a:r>
            <a:r>
              <a:rPr lang="pt-BR" sz="1000" dirty="0">
                <a:solidFill>
                  <a:srgbClr val="002060"/>
                </a:solidFill>
                <a:latin typeface="Arial Black" panose="020B0A04020102020204" pitchFamily="34" charset="0"/>
                <a:cs typeface="Aharoni" panose="02010803020104030203" pitchFamily="2" charset="-79"/>
              </a:rPr>
              <a:t>ACADEMIA NACIONAL DE LETRAS DO PORTAL DO POETA BRASILEIRO </a:t>
            </a:r>
            <a:r>
              <a:rPr lang="pt-BR" sz="900" dirty="0">
                <a:solidFill>
                  <a:srgbClr val="002060"/>
                </a:solidFill>
                <a:latin typeface="Arial Black" panose="020B0A04020102020204" pitchFamily="34" charset="0"/>
                <a:cs typeface="Aharoni" panose="02010803020104030203" pitchFamily="2" charset="-79"/>
              </a:rPr>
              <a:t>-  ACADÊMICO  </a:t>
            </a:r>
            <a:r>
              <a:rPr lang="pt-BR" sz="900" dirty="0" smtClean="0">
                <a:solidFill>
                  <a:srgbClr val="002060"/>
                </a:solidFill>
                <a:latin typeface="Arial Black" panose="020B0A04020102020204" pitchFamily="34" charset="0"/>
                <a:cs typeface="Aharoni" panose="02010803020104030203" pitchFamily="2" charset="-79"/>
              </a:rPr>
              <a:t>28</a:t>
            </a:r>
            <a:endParaRPr lang="pt-BR" sz="900" dirty="0">
              <a:solidFill>
                <a:srgbClr val="002060"/>
              </a:solidFill>
              <a:latin typeface="Arial Black" panose="020B0A04020102020204" pitchFamily="34" charset="0"/>
              <a:cs typeface="Aharoni" panose="02010803020104030203" pitchFamily="2" charset="-79"/>
            </a:endParaRPr>
          </a:p>
        </p:txBody>
      </p:sp>
      <p:sp>
        <p:nvSpPr>
          <p:cNvPr id="27" name="Retângulo 26"/>
          <p:cNvSpPr/>
          <p:nvPr/>
        </p:nvSpPr>
        <p:spPr>
          <a:xfrm>
            <a:off x="7310446" y="3929066"/>
            <a:ext cx="4500594" cy="646331"/>
          </a:xfrm>
          <a:prstGeom prst="rect">
            <a:avLst/>
          </a:prstGeom>
          <a:ln w="28575">
            <a:solidFill>
              <a:srgbClr val="002060"/>
            </a:solidFill>
          </a:ln>
        </p:spPr>
        <p:style>
          <a:lnRef idx="0">
            <a:schemeClr val="accent1"/>
          </a:lnRef>
          <a:fillRef idx="3">
            <a:schemeClr val="accent1"/>
          </a:fillRef>
          <a:effectRef idx="3">
            <a:schemeClr val="accent1"/>
          </a:effectRef>
          <a:fontRef idx="minor">
            <a:schemeClr val="lt1"/>
          </a:fontRef>
        </p:style>
        <p:txBody>
          <a:bodyPr wrap="square">
            <a:spAutoFit/>
          </a:bodyPr>
          <a:lstStyle/>
          <a:p>
            <a:pPr algn="ctr"/>
            <a:r>
              <a:rPr lang="pt-BR" b="1" dirty="0" smtClean="0">
                <a:solidFill>
                  <a:schemeClr val="accent6">
                    <a:lumMod val="40000"/>
                    <a:lumOff val="60000"/>
                  </a:schemeClr>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CRIAÇÃO E FORMATAÇÃO</a:t>
            </a:r>
          </a:p>
          <a:p>
            <a:pPr algn="ctr"/>
            <a:r>
              <a:rPr lang="pt-BR" b="1" dirty="0" smtClean="0">
                <a:solidFill>
                  <a:schemeClr val="accent6">
                    <a:lumMod val="40000"/>
                    <a:lumOff val="60000"/>
                  </a:schemeClr>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TONINHO  VENDRAMINI  </a:t>
            </a:r>
            <a:endParaRPr lang="pt-BR" sz="1600" b="1" u="sng" dirty="0">
              <a:solidFill>
                <a:schemeClr val="accent6">
                  <a:lumMod val="40000"/>
                  <a:lumOff val="60000"/>
                </a:schemeClr>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p:txBody>
      </p:sp>
      <p:pic>
        <p:nvPicPr>
          <p:cNvPr id="28" name="Imagem 27" descr="Fantasia (29).gif"/>
          <p:cNvPicPr>
            <a:picLocks noChangeAspect="1"/>
          </p:cNvPicPr>
          <p:nvPr/>
        </p:nvPicPr>
        <p:blipFill>
          <a:blip r:embed="rId7" cstate="print"/>
          <a:stretch>
            <a:fillRect/>
          </a:stretch>
        </p:blipFill>
        <p:spPr>
          <a:xfrm rot="21155162">
            <a:off x="221164" y="527676"/>
            <a:ext cx="4548922" cy="5676479"/>
          </a:xfrm>
          <a:prstGeom prst="leftRightArrowCallout">
            <a:avLst/>
          </a:prstGeom>
          <a:ln w="57150">
            <a:solidFill>
              <a:srgbClr val="FFC000"/>
            </a:solidFill>
          </a:ln>
        </p:spPr>
      </p:pic>
    </p:spTree>
    <p:extLst>
      <p:ext uri="{BB962C8B-B14F-4D97-AF65-F5344CB8AC3E}">
        <p14:creationId xmlns:p14="http://schemas.microsoft.com/office/powerpoint/2010/main" xmlns="" val="2290975706"/>
      </p:ext>
    </p:extLst>
  </p:cSld>
  <p:clrMapOvr>
    <a:masterClrMapping/>
  </p:clrMapOvr>
  <p:transition spd="slow" advClick="0" advTm="193000">
    <p:dissolve/>
    <p:sndAc>
      <p:stSnd loop="1">
        <p:snd r:embed="rId3" name="Arrependiment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3000" fill="hold"/>
                                        <p:tgtEl>
                                          <p:spTgt spid="27"/>
                                        </p:tgtEl>
                                        <p:attrNameLst>
                                          <p:attrName>ppt_w</p:attrName>
                                        </p:attrNameLst>
                                      </p:cBhvr>
                                      <p:tavLst>
                                        <p:tav tm="0">
                                          <p:val>
                                            <p:fltVal val="0"/>
                                          </p:val>
                                        </p:tav>
                                        <p:tav tm="100000">
                                          <p:val>
                                            <p:strVal val="#ppt_w"/>
                                          </p:val>
                                        </p:tav>
                                      </p:tavLst>
                                    </p:anim>
                                    <p:anim calcmode="lin" valueType="num">
                                      <p:cBhvr>
                                        <p:cTn id="8" dur="3000" fill="hold"/>
                                        <p:tgtEl>
                                          <p:spTgt spid="27"/>
                                        </p:tgtEl>
                                        <p:attrNameLst>
                                          <p:attrName>ppt_h</p:attrName>
                                        </p:attrNameLst>
                                      </p:cBhvr>
                                      <p:tavLst>
                                        <p:tav tm="0">
                                          <p:val>
                                            <p:fltVal val="0"/>
                                          </p:val>
                                        </p:tav>
                                        <p:tav tm="100000">
                                          <p:val>
                                            <p:strVal val="#ppt_h"/>
                                          </p:val>
                                        </p:tav>
                                      </p:tavLst>
                                    </p:anim>
                                    <p:animEffect transition="in" filter="fade">
                                      <p:cBhvr>
                                        <p:cTn id="9" dur="3000"/>
                                        <p:tgtEl>
                                          <p:spTgt spid="27"/>
                                        </p:tgtEl>
                                      </p:cBhvr>
                                    </p:animEffect>
                                  </p:childTnLst>
                                </p:cTn>
                              </p:par>
                              <p:par>
                                <p:cTn id="10" presetID="29"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3000" fill="hold"/>
                                        <p:tgtEl>
                                          <p:spTgt spid="25"/>
                                        </p:tgtEl>
                                        <p:attrNameLst>
                                          <p:attrName>ppt_x</p:attrName>
                                        </p:attrNameLst>
                                      </p:cBhvr>
                                      <p:tavLst>
                                        <p:tav tm="0">
                                          <p:val>
                                            <p:strVal val="#ppt_x-.2"/>
                                          </p:val>
                                        </p:tav>
                                        <p:tav tm="100000">
                                          <p:val>
                                            <p:strVal val="#ppt_x"/>
                                          </p:val>
                                        </p:tav>
                                      </p:tavLst>
                                    </p:anim>
                                    <p:anim calcmode="lin" valueType="num">
                                      <p:cBhvr>
                                        <p:cTn id="13" dur="3000" fill="hold"/>
                                        <p:tgtEl>
                                          <p:spTgt spid="25"/>
                                        </p:tgtEl>
                                        <p:attrNameLst>
                                          <p:attrName>ppt_y</p:attrName>
                                        </p:attrNameLst>
                                      </p:cBhvr>
                                      <p:tavLst>
                                        <p:tav tm="0">
                                          <p:val>
                                            <p:strVal val="#ppt_y"/>
                                          </p:val>
                                        </p:tav>
                                        <p:tav tm="100000">
                                          <p:val>
                                            <p:strVal val="#ppt_y"/>
                                          </p:val>
                                        </p:tav>
                                      </p:tavLst>
                                    </p:anim>
                                    <p:animEffect transition="in" filter="wipe(right)" prLst="gradientSize: 0.1">
                                      <p:cBhvr>
                                        <p:cTn id="14" dur="3000"/>
                                        <p:tgtEl>
                                          <p:spTgt spid="25"/>
                                        </p:tgtEl>
                                      </p:cBhvr>
                                    </p:animEffect>
                                  </p:childTnLst>
                                </p:cTn>
                              </p:par>
                              <p:par>
                                <p:cTn id="15" presetID="21" presetClass="entr" presetSubtype="8"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heel(8)">
                                      <p:cBhvr>
                                        <p:cTn id="17" dur="3000"/>
                                        <p:tgtEl>
                                          <p:spTgt spid="28"/>
                                        </p:tgtEl>
                                      </p:cBhvr>
                                    </p:animEffect>
                                  </p:childTnLst>
                                </p:cTn>
                              </p:par>
                            </p:childTnLst>
                          </p:cTn>
                        </p:par>
                        <p:par>
                          <p:cTn id="18" fill="hold">
                            <p:stCondLst>
                              <p:cond delay="3000"/>
                            </p:stCondLst>
                            <p:childTnLst>
                              <p:par>
                                <p:cTn id="19" presetID="7" presetClass="entr" presetSubtype="4" fill="hold" nodeType="afterEffect">
                                  <p:stCondLst>
                                    <p:cond delay="0"/>
                                  </p:stCondLst>
                                  <p:childTnLst>
                                    <p:set>
                                      <p:cBhvr>
                                        <p:cTn id="20" dur="1" fill="hold">
                                          <p:stCondLst>
                                            <p:cond delay="0"/>
                                          </p:stCondLst>
                                        </p:cTn>
                                        <p:tgtEl>
                                          <p:spTgt spid="2">
                                            <p:txEl>
                                              <p:pRg st="1" end="1"/>
                                            </p:txEl>
                                          </p:spTgt>
                                        </p:tgtEl>
                                        <p:attrNameLst>
                                          <p:attrName>style.visibility</p:attrName>
                                        </p:attrNameLst>
                                      </p:cBhvr>
                                      <p:to>
                                        <p:strVal val="visible"/>
                                      </p:to>
                                    </p:set>
                                    <p:anim calcmode="lin" valueType="num">
                                      <p:cBhvr additive="base">
                                        <p:cTn id="21" dur="30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2" dur="30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par>
                          <p:cTn id="23" fill="hold">
                            <p:stCondLst>
                              <p:cond delay="6000"/>
                            </p:stCondLst>
                            <p:childTnLst>
                              <p:par>
                                <p:cTn id="24" presetID="7" presetClass="entr" presetSubtype="4" fill="hold" nodeType="afterEffect">
                                  <p:stCondLst>
                                    <p:cond delay="0"/>
                                  </p:stCondLst>
                                  <p:childTnLst>
                                    <p:set>
                                      <p:cBhvr>
                                        <p:cTn id="25" dur="1" fill="hold">
                                          <p:stCondLst>
                                            <p:cond delay="0"/>
                                          </p:stCondLst>
                                        </p:cTn>
                                        <p:tgtEl>
                                          <p:spTgt spid="2">
                                            <p:txEl>
                                              <p:pRg st="3" end="3"/>
                                            </p:txEl>
                                          </p:spTgt>
                                        </p:tgtEl>
                                        <p:attrNameLst>
                                          <p:attrName>style.visibility</p:attrName>
                                        </p:attrNameLst>
                                      </p:cBhvr>
                                      <p:to>
                                        <p:strVal val="visible"/>
                                      </p:to>
                                    </p:set>
                                    <p:anim calcmode="lin" valueType="num">
                                      <p:cBhvr additive="base">
                                        <p:cTn id="26" dur="30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7" dur="30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par>
                          <p:cTn id="28" fill="hold">
                            <p:stCondLst>
                              <p:cond delay="9000"/>
                            </p:stCondLst>
                            <p:childTnLst>
                              <p:par>
                                <p:cTn id="29" presetID="7" presetClass="entr" presetSubtype="4" fill="hold" nodeType="after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30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30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par>
                          <p:cTn id="33" fill="hold">
                            <p:stCondLst>
                              <p:cond delay="12000"/>
                            </p:stCondLst>
                            <p:childTnLst>
                              <p:par>
                                <p:cTn id="34" presetID="7" presetClass="entr" presetSubtype="4" fill="hold" nodeType="afterEffect">
                                  <p:stCondLst>
                                    <p:cond delay="0"/>
                                  </p:stCondLst>
                                  <p:childTnLst>
                                    <p:set>
                                      <p:cBhvr>
                                        <p:cTn id="35" dur="1" fill="hold">
                                          <p:stCondLst>
                                            <p:cond delay="0"/>
                                          </p:stCondLst>
                                        </p:cTn>
                                        <p:tgtEl>
                                          <p:spTgt spid="2">
                                            <p:txEl>
                                              <p:pRg st="6" end="6"/>
                                            </p:txEl>
                                          </p:spTgt>
                                        </p:tgtEl>
                                        <p:attrNameLst>
                                          <p:attrName>style.visibility</p:attrName>
                                        </p:attrNameLst>
                                      </p:cBhvr>
                                      <p:to>
                                        <p:strVal val="visible"/>
                                      </p:to>
                                    </p:set>
                                    <p:anim calcmode="lin" valueType="num">
                                      <p:cBhvr additive="base">
                                        <p:cTn id="36" dur="30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7" dur="30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par>
                          <p:cTn id="38" fill="hold">
                            <p:stCondLst>
                              <p:cond delay="15000"/>
                            </p:stCondLst>
                            <p:childTnLst>
                              <p:par>
                                <p:cTn id="39" presetID="7" presetClass="entr" presetSubtype="4" fill="hold" nodeType="afterEffect">
                                  <p:stCondLst>
                                    <p:cond delay="0"/>
                                  </p:stCondLst>
                                  <p:childTnLst>
                                    <p:set>
                                      <p:cBhvr>
                                        <p:cTn id="40" dur="1" fill="hold">
                                          <p:stCondLst>
                                            <p:cond delay="0"/>
                                          </p:stCondLst>
                                        </p:cTn>
                                        <p:tgtEl>
                                          <p:spTgt spid="2">
                                            <p:txEl>
                                              <p:pRg st="7" end="7"/>
                                            </p:txEl>
                                          </p:spTgt>
                                        </p:tgtEl>
                                        <p:attrNameLst>
                                          <p:attrName>style.visibility</p:attrName>
                                        </p:attrNameLst>
                                      </p:cBhvr>
                                      <p:to>
                                        <p:strVal val="visible"/>
                                      </p:to>
                                    </p:set>
                                    <p:anim calcmode="lin" valueType="num">
                                      <p:cBhvr additive="base">
                                        <p:cTn id="41" dur="30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42" dur="30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par>
                          <p:cTn id="43" fill="hold">
                            <p:stCondLst>
                              <p:cond delay="18000"/>
                            </p:stCondLst>
                            <p:childTnLst>
                              <p:par>
                                <p:cTn id="44" presetID="7" presetClass="entr" presetSubtype="4" fill="hold" nodeType="afterEffect">
                                  <p:stCondLst>
                                    <p:cond delay="0"/>
                                  </p:stCondLst>
                                  <p:childTnLst>
                                    <p:set>
                                      <p:cBhvr>
                                        <p:cTn id="45" dur="1" fill="hold">
                                          <p:stCondLst>
                                            <p:cond delay="0"/>
                                          </p:stCondLst>
                                        </p:cTn>
                                        <p:tgtEl>
                                          <p:spTgt spid="2">
                                            <p:txEl>
                                              <p:pRg st="8" end="8"/>
                                            </p:txEl>
                                          </p:spTgt>
                                        </p:tgtEl>
                                        <p:attrNameLst>
                                          <p:attrName>style.visibility</p:attrName>
                                        </p:attrNameLst>
                                      </p:cBhvr>
                                      <p:to>
                                        <p:strVal val="visible"/>
                                      </p:to>
                                    </p:set>
                                    <p:anim calcmode="lin" valueType="num">
                                      <p:cBhvr additive="base">
                                        <p:cTn id="46" dur="30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47" dur="30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par>
                          <p:cTn id="48" fill="hold">
                            <p:stCondLst>
                              <p:cond delay="21000"/>
                            </p:stCondLst>
                            <p:childTnLst>
                              <p:par>
                                <p:cTn id="49" presetID="7" presetClass="entr" presetSubtype="4" fill="hold" nodeType="afterEffect">
                                  <p:stCondLst>
                                    <p:cond delay="0"/>
                                  </p:stCondLst>
                                  <p:childTnLst>
                                    <p:set>
                                      <p:cBhvr>
                                        <p:cTn id="50" dur="1" fill="hold">
                                          <p:stCondLst>
                                            <p:cond delay="0"/>
                                          </p:stCondLst>
                                        </p:cTn>
                                        <p:tgtEl>
                                          <p:spTgt spid="2">
                                            <p:txEl>
                                              <p:pRg st="9" end="9"/>
                                            </p:txEl>
                                          </p:spTgt>
                                        </p:tgtEl>
                                        <p:attrNameLst>
                                          <p:attrName>style.visibility</p:attrName>
                                        </p:attrNameLst>
                                      </p:cBhvr>
                                      <p:to>
                                        <p:strVal val="visible"/>
                                      </p:to>
                                    </p:set>
                                    <p:anim calcmode="lin" valueType="num">
                                      <p:cBhvr additive="base">
                                        <p:cTn id="51" dur="30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52" dur="30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par>
                          <p:cTn id="53" fill="hold">
                            <p:stCondLst>
                              <p:cond delay="24000"/>
                            </p:stCondLst>
                            <p:childTnLst>
                              <p:par>
                                <p:cTn id="54" presetID="7" presetClass="entr" presetSubtype="4" fill="hold" nodeType="afterEffect">
                                  <p:stCondLst>
                                    <p:cond delay="0"/>
                                  </p:stCondLst>
                                  <p:childTnLst>
                                    <p:set>
                                      <p:cBhvr>
                                        <p:cTn id="55" dur="1" fill="hold">
                                          <p:stCondLst>
                                            <p:cond delay="0"/>
                                          </p:stCondLst>
                                        </p:cTn>
                                        <p:tgtEl>
                                          <p:spTgt spid="2">
                                            <p:txEl>
                                              <p:pRg st="10" end="10"/>
                                            </p:txEl>
                                          </p:spTgt>
                                        </p:tgtEl>
                                        <p:attrNameLst>
                                          <p:attrName>style.visibility</p:attrName>
                                        </p:attrNameLst>
                                      </p:cBhvr>
                                      <p:to>
                                        <p:strVal val="visible"/>
                                      </p:to>
                                    </p:set>
                                    <p:anim calcmode="lin" valueType="num">
                                      <p:cBhvr additive="base">
                                        <p:cTn id="56" dur="30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57" dur="3000" fill="hold"/>
                                        <p:tgtEl>
                                          <p:spTgt spid="2">
                                            <p:txEl>
                                              <p:pRg st="10" end="10"/>
                                            </p:txEl>
                                          </p:spTgt>
                                        </p:tgtEl>
                                        <p:attrNameLst>
                                          <p:attrName>ppt_y</p:attrName>
                                        </p:attrNameLst>
                                      </p:cBhvr>
                                      <p:tavLst>
                                        <p:tav tm="0">
                                          <p:val>
                                            <p:strVal val="1+#ppt_h/2"/>
                                          </p:val>
                                        </p:tav>
                                        <p:tav tm="100000">
                                          <p:val>
                                            <p:strVal val="#ppt_y"/>
                                          </p:val>
                                        </p:tav>
                                      </p:tavLst>
                                    </p:anim>
                                  </p:childTnLst>
                                </p:cTn>
                              </p:par>
                            </p:childTnLst>
                          </p:cTn>
                        </p:par>
                        <p:par>
                          <p:cTn id="58" fill="hold">
                            <p:stCondLst>
                              <p:cond delay="27000"/>
                            </p:stCondLst>
                            <p:childTnLst>
                              <p:par>
                                <p:cTn id="59" presetID="7" presetClass="entr" presetSubtype="4" fill="hold" nodeType="afterEffect">
                                  <p:stCondLst>
                                    <p:cond delay="0"/>
                                  </p:stCondLst>
                                  <p:childTnLst>
                                    <p:set>
                                      <p:cBhvr>
                                        <p:cTn id="60" dur="1" fill="hold">
                                          <p:stCondLst>
                                            <p:cond delay="0"/>
                                          </p:stCondLst>
                                        </p:cTn>
                                        <p:tgtEl>
                                          <p:spTgt spid="2">
                                            <p:txEl>
                                              <p:pRg st="11" end="11"/>
                                            </p:txEl>
                                          </p:spTgt>
                                        </p:tgtEl>
                                        <p:attrNameLst>
                                          <p:attrName>style.visibility</p:attrName>
                                        </p:attrNameLst>
                                      </p:cBhvr>
                                      <p:to>
                                        <p:strVal val="visible"/>
                                      </p:to>
                                    </p:set>
                                    <p:anim calcmode="lin" valueType="num">
                                      <p:cBhvr additive="base">
                                        <p:cTn id="61" dur="30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62" dur="3000" fill="hold"/>
                                        <p:tgtEl>
                                          <p:spTgt spid="2">
                                            <p:txEl>
                                              <p:pRg st="11" end="11"/>
                                            </p:txEl>
                                          </p:spTgt>
                                        </p:tgtEl>
                                        <p:attrNameLst>
                                          <p:attrName>ppt_y</p:attrName>
                                        </p:attrNameLst>
                                      </p:cBhvr>
                                      <p:tavLst>
                                        <p:tav tm="0">
                                          <p:val>
                                            <p:strVal val="1+#ppt_h/2"/>
                                          </p:val>
                                        </p:tav>
                                        <p:tav tm="100000">
                                          <p:val>
                                            <p:strVal val="#ppt_y"/>
                                          </p:val>
                                        </p:tav>
                                      </p:tavLst>
                                    </p:anim>
                                  </p:childTnLst>
                                </p:cTn>
                              </p:par>
                            </p:childTnLst>
                          </p:cTn>
                        </p:par>
                        <p:par>
                          <p:cTn id="63" fill="hold">
                            <p:stCondLst>
                              <p:cond delay="30000"/>
                            </p:stCondLst>
                            <p:childTnLst>
                              <p:par>
                                <p:cTn id="64" presetID="7" presetClass="entr" presetSubtype="4" fill="hold" nodeType="afterEffect">
                                  <p:stCondLst>
                                    <p:cond delay="0"/>
                                  </p:stCondLst>
                                  <p:childTnLst>
                                    <p:set>
                                      <p:cBhvr>
                                        <p:cTn id="65" dur="1" fill="hold">
                                          <p:stCondLst>
                                            <p:cond delay="0"/>
                                          </p:stCondLst>
                                        </p:cTn>
                                        <p:tgtEl>
                                          <p:spTgt spid="2">
                                            <p:txEl>
                                              <p:pRg st="12" end="12"/>
                                            </p:txEl>
                                          </p:spTgt>
                                        </p:tgtEl>
                                        <p:attrNameLst>
                                          <p:attrName>style.visibility</p:attrName>
                                        </p:attrNameLst>
                                      </p:cBhvr>
                                      <p:to>
                                        <p:strVal val="visible"/>
                                      </p:to>
                                    </p:set>
                                    <p:anim calcmode="lin" valueType="num">
                                      <p:cBhvr additive="base">
                                        <p:cTn id="66" dur="3000" fill="hold"/>
                                        <p:tgtEl>
                                          <p:spTgt spid="2">
                                            <p:txEl>
                                              <p:pRg st="12" end="12"/>
                                            </p:txEl>
                                          </p:spTgt>
                                        </p:tgtEl>
                                        <p:attrNameLst>
                                          <p:attrName>ppt_x</p:attrName>
                                        </p:attrNameLst>
                                      </p:cBhvr>
                                      <p:tavLst>
                                        <p:tav tm="0">
                                          <p:val>
                                            <p:strVal val="#ppt_x"/>
                                          </p:val>
                                        </p:tav>
                                        <p:tav tm="100000">
                                          <p:val>
                                            <p:strVal val="#ppt_x"/>
                                          </p:val>
                                        </p:tav>
                                      </p:tavLst>
                                    </p:anim>
                                    <p:anim calcmode="lin" valueType="num">
                                      <p:cBhvr additive="base">
                                        <p:cTn id="67" dur="3000" fill="hold"/>
                                        <p:tgtEl>
                                          <p:spTgt spid="2">
                                            <p:txEl>
                                              <p:pRg st="12" end="12"/>
                                            </p:txEl>
                                          </p:spTgt>
                                        </p:tgtEl>
                                        <p:attrNameLst>
                                          <p:attrName>ppt_y</p:attrName>
                                        </p:attrNameLst>
                                      </p:cBhvr>
                                      <p:tavLst>
                                        <p:tav tm="0">
                                          <p:val>
                                            <p:strVal val="1+#ppt_h/2"/>
                                          </p:val>
                                        </p:tav>
                                        <p:tav tm="100000">
                                          <p:val>
                                            <p:strVal val="#ppt_y"/>
                                          </p:val>
                                        </p:tav>
                                      </p:tavLst>
                                    </p:anim>
                                  </p:childTnLst>
                                </p:cTn>
                              </p:par>
                            </p:childTnLst>
                          </p:cTn>
                        </p:par>
                        <p:par>
                          <p:cTn id="68" fill="hold">
                            <p:stCondLst>
                              <p:cond delay="33000"/>
                            </p:stCondLst>
                            <p:childTnLst>
                              <p:par>
                                <p:cTn id="69" presetID="7" presetClass="entr" presetSubtype="4" fill="hold" nodeType="afterEffect">
                                  <p:stCondLst>
                                    <p:cond delay="0"/>
                                  </p:stCondLst>
                                  <p:childTnLst>
                                    <p:set>
                                      <p:cBhvr>
                                        <p:cTn id="70" dur="1" fill="hold">
                                          <p:stCondLst>
                                            <p:cond delay="0"/>
                                          </p:stCondLst>
                                        </p:cTn>
                                        <p:tgtEl>
                                          <p:spTgt spid="2">
                                            <p:txEl>
                                              <p:pRg st="13" end="13"/>
                                            </p:txEl>
                                          </p:spTgt>
                                        </p:tgtEl>
                                        <p:attrNameLst>
                                          <p:attrName>style.visibility</p:attrName>
                                        </p:attrNameLst>
                                      </p:cBhvr>
                                      <p:to>
                                        <p:strVal val="visible"/>
                                      </p:to>
                                    </p:set>
                                    <p:anim calcmode="lin" valueType="num">
                                      <p:cBhvr additive="base">
                                        <p:cTn id="71" dur="3000" fill="hold"/>
                                        <p:tgtEl>
                                          <p:spTgt spid="2">
                                            <p:txEl>
                                              <p:pRg st="13" end="13"/>
                                            </p:txEl>
                                          </p:spTgt>
                                        </p:tgtEl>
                                        <p:attrNameLst>
                                          <p:attrName>ppt_x</p:attrName>
                                        </p:attrNameLst>
                                      </p:cBhvr>
                                      <p:tavLst>
                                        <p:tav tm="0">
                                          <p:val>
                                            <p:strVal val="#ppt_x"/>
                                          </p:val>
                                        </p:tav>
                                        <p:tav tm="100000">
                                          <p:val>
                                            <p:strVal val="#ppt_x"/>
                                          </p:val>
                                        </p:tav>
                                      </p:tavLst>
                                    </p:anim>
                                    <p:anim calcmode="lin" valueType="num">
                                      <p:cBhvr additive="base">
                                        <p:cTn id="72" dur="3000" fill="hold"/>
                                        <p:tgtEl>
                                          <p:spTgt spid="2">
                                            <p:txEl>
                                              <p:pRg st="13" end="13"/>
                                            </p:txEl>
                                          </p:spTgt>
                                        </p:tgtEl>
                                        <p:attrNameLst>
                                          <p:attrName>ppt_y</p:attrName>
                                        </p:attrNameLst>
                                      </p:cBhvr>
                                      <p:tavLst>
                                        <p:tav tm="0">
                                          <p:val>
                                            <p:strVal val="1+#ppt_h/2"/>
                                          </p:val>
                                        </p:tav>
                                        <p:tav tm="100000">
                                          <p:val>
                                            <p:strVal val="#ppt_y"/>
                                          </p:val>
                                        </p:tav>
                                      </p:tavLst>
                                    </p:anim>
                                  </p:childTnLst>
                                </p:cTn>
                              </p:par>
                            </p:childTnLst>
                          </p:cTn>
                        </p:par>
                        <p:par>
                          <p:cTn id="73" fill="hold">
                            <p:stCondLst>
                              <p:cond delay="36000"/>
                            </p:stCondLst>
                            <p:childTnLst>
                              <p:par>
                                <p:cTn id="74" presetID="53" presetClass="entr" presetSubtype="0" fill="hold" grpId="0" nodeType="after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p:cTn id="76" dur="5000" fill="hold"/>
                                        <p:tgtEl>
                                          <p:spTgt spid="26"/>
                                        </p:tgtEl>
                                        <p:attrNameLst>
                                          <p:attrName>ppt_w</p:attrName>
                                        </p:attrNameLst>
                                      </p:cBhvr>
                                      <p:tavLst>
                                        <p:tav tm="0">
                                          <p:val>
                                            <p:fltVal val="0"/>
                                          </p:val>
                                        </p:tav>
                                        <p:tav tm="100000">
                                          <p:val>
                                            <p:strVal val="#ppt_w"/>
                                          </p:val>
                                        </p:tav>
                                      </p:tavLst>
                                    </p:anim>
                                    <p:anim calcmode="lin" valueType="num">
                                      <p:cBhvr>
                                        <p:cTn id="77" dur="5000" fill="hold"/>
                                        <p:tgtEl>
                                          <p:spTgt spid="26"/>
                                        </p:tgtEl>
                                        <p:attrNameLst>
                                          <p:attrName>ppt_h</p:attrName>
                                        </p:attrNameLst>
                                      </p:cBhvr>
                                      <p:tavLst>
                                        <p:tav tm="0">
                                          <p:val>
                                            <p:fltVal val="0"/>
                                          </p:val>
                                        </p:tav>
                                        <p:tav tm="100000">
                                          <p:val>
                                            <p:strVal val="#ppt_h"/>
                                          </p:val>
                                        </p:tav>
                                      </p:tavLst>
                                    </p:anim>
                                    <p:animEffect transition="in" filter="fade">
                                      <p:cBhvr>
                                        <p:cTn id="78" dur="5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ASCIMENTO DE UMA LENDA - reformatar">
  <a:themeElements>
    <a:clrScheme name="Folhagem">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Ângulo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Fluxo">
  <a:themeElements>
    <a:clrScheme name="Flux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ux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x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NASCIMENTO DE UMA LENDA - reformatar</Template>
  <TotalTime>59</TotalTime>
  <Words>838</Words>
  <Application>Microsoft Office PowerPoint</Application>
  <PresentationFormat>Personalizar</PresentationFormat>
  <Paragraphs>42</Paragraphs>
  <Slides>15</Slides>
  <Notes>1</Notes>
  <HiddenSlides>0</HiddenSlides>
  <MMClips>0</MMClips>
  <ScaleCrop>false</ScaleCrop>
  <HeadingPairs>
    <vt:vector size="4" baseType="variant">
      <vt:variant>
        <vt:lpstr>Tema</vt:lpstr>
      </vt:variant>
      <vt:variant>
        <vt:i4>2</vt:i4>
      </vt:variant>
      <vt:variant>
        <vt:lpstr>Títulos de slides</vt:lpstr>
      </vt:variant>
      <vt:variant>
        <vt:i4>15</vt:i4>
      </vt:variant>
    </vt:vector>
  </HeadingPairs>
  <TitlesOfParts>
    <vt:vector size="17" baseType="lpstr">
      <vt:lpstr>NASCIMENTO DE UMA LENDA - reformatar</vt:lpstr>
      <vt:lpstr>Fluxo</vt:lpstr>
      <vt:lpstr>NASCIMENTO  DE UMA LENDA</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NASCIMENTO  DE UMA LENDA</dc:title>
  <dc:creator>User</dc:creator>
  <cp:lastModifiedBy>User</cp:lastModifiedBy>
  <cp:revision>6</cp:revision>
  <dcterms:created xsi:type="dcterms:W3CDTF">2020-06-18T17:43:54Z</dcterms:created>
  <dcterms:modified xsi:type="dcterms:W3CDTF">2020-06-18T18:43:21Z</dcterms:modified>
</cp:coreProperties>
</file>