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2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1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A997D3-FA84-4229-A1BD-54A70FCB459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BDF59B-4954-45A1-A191-52FC678B82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506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954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266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632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254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97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899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779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938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555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781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97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621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402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43258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7608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944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978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4" y="4853422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4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31" indent="0" algn="ctr">
              <a:buNone/>
            </a:lvl2pPr>
            <a:lvl3pPr marL="1219062" indent="0" algn="ctr">
              <a:buNone/>
            </a:lvl3pPr>
            <a:lvl4pPr marL="1828591" indent="0" algn="ctr">
              <a:buNone/>
            </a:lvl4pPr>
            <a:lvl5pPr marL="2438121" indent="0" algn="ctr">
              <a:buNone/>
            </a:lvl5pPr>
            <a:lvl6pPr marL="3047651" indent="0" algn="ctr">
              <a:buNone/>
            </a:lvl6pPr>
            <a:lvl7pPr marL="3657181" indent="0" algn="ctr">
              <a:buNone/>
            </a:lvl7pPr>
            <a:lvl8pPr marL="4266711" indent="0" algn="ctr">
              <a:buNone/>
            </a:lvl8pPr>
            <a:lvl9pPr marL="4876242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889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6295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4" y="1676413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9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208404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4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2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7425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2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5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5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5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1735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4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3033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392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1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4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10" y="609601"/>
            <a:ext cx="4011084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599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8" y="609601"/>
            <a:ext cx="7120467" cy="4800600"/>
          </a:xfrm>
        </p:spPr>
        <p:txBody>
          <a:bodyPr/>
          <a:lstStyle>
            <a:lvl1pPr>
              <a:defRPr sz="4266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6456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1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6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8000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8000" y="5533230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599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503755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4735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5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5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13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F8B1D-8B9A-41AB-9D00-0E8935D91AE7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B6EC6-8F35-46E2-8C1A-AA97AD5B6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2854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7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599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10/03/2021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599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5" y="6477009"/>
            <a:ext cx="1016001" cy="24447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599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7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9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1" tIns="60956" rIns="121911" bIns="60956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448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rtl="0" eaLnBrk="1" latinLnBrk="0" hangingPunct="1">
        <a:spcBef>
          <a:spcPct val="0"/>
        </a:spcBef>
        <a:buNone/>
        <a:defRPr kumimoji="0" sz="4799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49" indent="-45714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6" kern="1200">
          <a:solidFill>
            <a:schemeClr val="tx2"/>
          </a:solidFill>
          <a:latin typeface="+mn-lt"/>
          <a:ea typeface="+mn-ea"/>
          <a:cs typeface="+mn-cs"/>
        </a:defRPr>
      </a:lvl1pPr>
      <a:lvl2pPr marL="990485" indent="-38095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826" indent="-304765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355" indent="-304765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2885" indent="-304765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415" indent="-304765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1946" indent="-304765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477" indent="-304765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005" indent="-304765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5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5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1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1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24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9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 rot="21288043">
            <a:off x="6890661" y="1105133"/>
            <a:ext cx="5123467" cy="1053543"/>
          </a:xfrm>
        </p:spPr>
        <p:txBody>
          <a:bodyPr>
            <a:noAutofit/>
          </a:bodyPr>
          <a:lstStyle/>
          <a:p>
            <a:r>
              <a:rPr lang="pt-BR" sz="66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passaredo</a:t>
            </a:r>
            <a:endParaRPr lang="pt-BR" sz="66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9303307" y="5749639"/>
            <a:ext cx="251295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20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Avanço Automático</a:t>
            </a:r>
          </a:p>
          <a:p>
            <a:pPr lvl="0" algn="ctr">
              <a:defRPr/>
            </a:pPr>
            <a:r>
              <a:rPr lang="pt-BR" sz="16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Toninho Vendramini  </a:t>
            </a:r>
          </a:p>
          <a:p>
            <a:pPr lvl="0" algn="ctr">
              <a:defRPr/>
            </a:pPr>
            <a:r>
              <a:rPr lang="pt-BR" sz="16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formatações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6959">
            <a:off x="2452321" y="1036564"/>
            <a:ext cx="3918207" cy="43266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5352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3000">
        <p:sndAc>
          <p:stSnd loop="1">
            <p:snd r:embed="rId2" name="Yesterday Loves.wav"/>
          </p:stSnd>
        </p:sndAc>
      </p:transition>
    </mc:Choice>
    <mc:Fallback xmlns="">
      <p:transition spd="slow" advClick="0" advTm="23000">
        <p:sndAc>
          <p:stSnd loop="1">
            <p:snd r:embed="rId4" name="Yesterday Lo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034399" y="151179"/>
            <a:ext cx="789055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Aves, aves e mais aves.</a:t>
            </a:r>
            <a:endParaRPr lang="pt-BR" sz="16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Adoradoras do sol.</a:t>
            </a:r>
            <a:endParaRPr lang="pt-BR" sz="16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2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Estrela </a:t>
            </a:r>
            <a:r>
              <a:rPr lang="pt-BR" sz="32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matutina e vespertina de grandeza maior.</a:t>
            </a:r>
            <a:endParaRPr lang="pt-BR" sz="16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2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Revoam </a:t>
            </a:r>
            <a:r>
              <a:rPr lang="pt-BR" sz="32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momento do solstício boreal.</a:t>
            </a:r>
            <a:endParaRPr lang="pt-BR" sz="16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2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Gorjeios </a:t>
            </a:r>
            <a:r>
              <a:rPr lang="pt-BR" sz="32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suave sonoridade...</a:t>
            </a:r>
            <a:endParaRPr lang="pt-BR" sz="16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2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2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Embalam </a:t>
            </a:r>
            <a:r>
              <a:rPr lang="pt-BR" sz="32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nossos sonhos e enaltecem a alma</a:t>
            </a:r>
            <a:r>
              <a:rPr lang="pt-BR" sz="32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r>
              <a:rPr lang="pt-BR" sz="36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6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5021">
            <a:off x="729516" y="1977987"/>
            <a:ext cx="4299645" cy="34260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7538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peelOff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75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75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75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7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75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393094" y="305068"/>
            <a:ext cx="86614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40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Dançam nos galhos em voos altaneiros.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40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40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Retiram </a:t>
            </a:r>
            <a:r>
              <a:rPr lang="pt-BR" sz="40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substancia volátil das flores.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40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40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</a:t>
            </a:r>
            <a:r>
              <a:rPr lang="pt-BR" sz="40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almiscareiros, deixam perfume no ar.</a:t>
            </a:r>
            <a:endParaRPr lang="pt-BR" sz="20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40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40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Arautos </a:t>
            </a:r>
            <a:r>
              <a:rPr lang="pt-BR" sz="40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paz e da </a:t>
            </a:r>
            <a:r>
              <a:rPr lang="pt-BR" sz="40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alegria</a:t>
            </a:r>
            <a:r>
              <a:rPr lang="pt-BR" sz="16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10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3608">
            <a:off x="535511" y="2289383"/>
            <a:ext cx="4302643" cy="2696323"/>
          </a:xfrm>
          <a:prstGeom prst="ellipse">
            <a:avLst/>
          </a:prstGeom>
          <a:ln w="63500" cap="rnd"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74113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peelOff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548043" y="335845"/>
            <a:ext cx="623641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36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Sinto-me envolvido pelo mágico momento.</a:t>
            </a:r>
            <a:endParaRPr lang="pt-BR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Vem </a:t>
            </a:r>
            <a:r>
              <a:rPr lang="pt-BR" sz="36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 vontade imensa de voar.</a:t>
            </a:r>
            <a:endParaRPr lang="pt-BR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Pelos </a:t>
            </a:r>
            <a:r>
              <a:rPr lang="pt-BR" sz="36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céus e a tudo contemplar.</a:t>
            </a:r>
            <a:endParaRPr lang="pt-BR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endParaRPr lang="pt-BR" sz="3600" dirty="0" smtClean="0">
              <a:solidFill>
                <a:srgbClr val="632423"/>
              </a:solidFill>
              <a:latin typeface="Viner Hand ITC" panose="0307050203050202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36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 </a:t>
            </a:r>
            <a:r>
              <a:rPr lang="pt-BR" sz="36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menino, </a:t>
            </a:r>
            <a:r>
              <a:rPr lang="pt-BR" sz="3600" dirty="0" smtClean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 </a:t>
            </a:r>
            <a:r>
              <a:rPr lang="pt-BR" sz="3600" dirty="0">
                <a:solidFill>
                  <a:srgbClr val="632423"/>
                </a:solidFill>
                <a:latin typeface="Viner Hand ITC" panose="0307050203050202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passarinho...</a:t>
            </a:r>
            <a:endParaRPr lang="pt-BR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7842">
            <a:off x="934465" y="1193948"/>
            <a:ext cx="5204961" cy="42988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428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peelOff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75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75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75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750"/>
                            </p:stCondLst>
                            <p:childTnLst>
                              <p:par>
                                <p:cTn id="3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71848" y="1878988"/>
            <a:ext cx="7444703" cy="3528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pt-BR" sz="1599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133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</a:t>
            </a:r>
            <a:r>
              <a:rPr lang="pt-BR" sz="2133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PRODUÇÃO DE: </a:t>
            </a:r>
            <a:endParaRPr lang="pt-BR" sz="4799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4266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2133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599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&amp; Imagens</a:t>
            </a:r>
            <a:endParaRPr lang="pt-BR" sz="1599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599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599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/ Internet   </a:t>
            </a:r>
            <a:endParaRPr lang="pt-BR" sz="1599" b="1" u="sng" spc="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599" b="1" u="sng" spc="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e Acompanhamento:</a:t>
            </a:r>
            <a:r>
              <a:rPr lang="pt-BR" sz="1626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26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Yesterday</a:t>
            </a:r>
            <a:r>
              <a:rPr lang="pt-BR" sz="1626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</a:t>
            </a:r>
            <a:r>
              <a:rPr lang="pt-BR" sz="1634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                                </a:t>
            </a:r>
            <a:endParaRPr lang="pt-BR" sz="1599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34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                                           </a:t>
            </a:r>
            <a:r>
              <a:rPr lang="pt-B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Encerramento:</a:t>
            </a:r>
            <a:r>
              <a:rPr lang="pt-BR" sz="1634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634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Completamente Solo</a:t>
            </a:r>
            <a:r>
              <a:rPr lang="pt-BR" sz="1599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67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599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082301" y="5407583"/>
            <a:ext cx="5695335" cy="1246495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/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 </a:t>
            </a:r>
          </a:p>
          <a:p>
            <a:pPr algn="ctr"/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DOS POETAS E ESCRITORES DE JUNDIAÍ E REGIÃO.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Email: toninhovendramini@gmail.com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410" y="230"/>
            <a:ext cx="12191180" cy="6857540"/>
            <a:chOff x="0" y="0"/>
            <a:chExt cx="9144000" cy="6991350"/>
          </a:xfrm>
          <a:solidFill>
            <a:srgbClr val="FFFF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CaixaDeTexto 2"/>
          <p:cNvSpPr txBox="1"/>
          <p:nvPr/>
        </p:nvSpPr>
        <p:spPr>
          <a:xfrm>
            <a:off x="8945727" y="2679233"/>
            <a:ext cx="29694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952" y="275267"/>
            <a:ext cx="2359700" cy="1759943"/>
          </a:xfrm>
          <a:prstGeom prst="roundRect">
            <a:avLst>
              <a:gd name="adj" fmla="val 2017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186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completamente solo.wav"/>
          </p:stSnd>
        </p:sndAc>
      </p:transition>
    </mc:Choice>
    <mc:Fallback xmlns="">
      <p:transition spd="slow" advClick="0" advTm="100000">
        <p:fade/>
        <p:sndAc>
          <p:stSnd loop="1">
            <p:snd r:embed="rId8" name="completamente sol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PASSAREDO NOV PUBL - S - 2020</Template>
  <TotalTime>11</TotalTime>
  <Words>175</Words>
  <Application>Microsoft Office PowerPoint</Application>
  <PresentationFormat>Widescreen</PresentationFormat>
  <Paragraphs>45</Paragraphs>
  <Slides>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5</vt:i4>
      </vt:variant>
    </vt:vector>
  </HeadingPairs>
  <TitlesOfParts>
    <vt:vector size="22" baseType="lpstr">
      <vt:lpstr>Aharoni</vt:lpstr>
      <vt:lpstr>Arial</vt:lpstr>
      <vt:lpstr>Arial Black</vt:lpstr>
      <vt:lpstr>Bauhaus 93</vt:lpstr>
      <vt:lpstr>Britannic Bold</vt:lpstr>
      <vt:lpstr>Brush Script MT</vt:lpstr>
      <vt:lpstr>Calibri</vt:lpstr>
      <vt:lpstr>Cambria</vt:lpstr>
      <vt:lpstr>Century Gothic</vt:lpstr>
      <vt:lpstr>Cooper Black</vt:lpstr>
      <vt:lpstr>David</vt:lpstr>
      <vt:lpstr>Maiandra GD</vt:lpstr>
      <vt:lpstr>Times New Roman</vt:lpstr>
      <vt:lpstr>Viner Hand ITC</vt:lpstr>
      <vt:lpstr>Wingdings 2</vt:lpstr>
      <vt:lpstr>Trilha de Vapor</vt:lpstr>
      <vt:lpstr>2_Viagem</vt:lpstr>
      <vt:lpstr>passaredo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passaredo</dc:title>
  <dc:creator>Usuário do Windows</dc:creator>
  <cp:lastModifiedBy>Usuário do Windows</cp:lastModifiedBy>
  <cp:revision>2</cp:revision>
  <dcterms:created xsi:type="dcterms:W3CDTF">2021-03-10T20:27:35Z</dcterms:created>
  <dcterms:modified xsi:type="dcterms:W3CDTF">2021-03-10T20:39:02Z</dcterms:modified>
  <cp:contentStatus/>
</cp:coreProperties>
</file>