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media/audio2.wav" ContentType="audio/x-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4" r:id="rId2"/>
  </p:sldMasterIdLst>
  <p:notesMasterIdLst>
    <p:notesMasterId r:id="rId18"/>
  </p:notesMasterIdLst>
  <p:sldIdLst>
    <p:sldId id="256" r:id="rId3"/>
    <p:sldId id="284" r:id="rId4"/>
    <p:sldId id="287" r:id="rId5"/>
    <p:sldId id="288" r:id="rId6"/>
    <p:sldId id="289" r:id="rId7"/>
    <p:sldId id="285" r:id="rId8"/>
    <p:sldId id="290" r:id="rId9"/>
    <p:sldId id="291" r:id="rId10"/>
    <p:sldId id="292" r:id="rId11"/>
    <p:sldId id="293" r:id="rId12"/>
    <p:sldId id="294" r:id="rId13"/>
    <p:sldId id="286" r:id="rId14"/>
    <p:sldId id="295" r:id="rId15"/>
    <p:sldId id="296" r:id="rId16"/>
    <p:sldId id="300" r:id="rId17"/>
  </p:sldIdLst>
  <p:sldSz cx="9144000" cy="5143500" type="screen16x9"/>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1" clrIdx="0">
    <p:extLst>
      <p:ext uri="{19B8F6BF-5375-455C-9EA6-DF929625EA0E}">
        <p15:presenceInfo xmlns:p15="http://schemas.microsoft.com/office/powerpoint/2012/main"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1" autoAdjust="0"/>
    <p:restoredTop sz="94660"/>
  </p:normalViewPr>
  <p:slideViewPr>
    <p:cSldViewPr>
      <p:cViewPr>
        <p:scale>
          <a:sx n="153" d="100"/>
          <a:sy n="153" d="100"/>
        </p:scale>
        <p:origin x="162" y="49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2257A26-AFDF-419F-BE2D-DB30F08E86AE}" type="datetimeFigureOut">
              <a:rPr lang="pt-BR" smtClean="0"/>
              <a:t>15/09/2023</a:t>
            </a:fld>
            <a:endParaRPr lang="pt-BR"/>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253BBB7-EAC6-4D19-9A92-C4A0ECF5C0BE}" type="slidenum">
              <a:rPr lang="pt-BR" smtClean="0"/>
              <a:t>‹nº›</a:t>
            </a:fld>
            <a:endParaRPr lang="pt-BR"/>
          </a:p>
        </p:txBody>
      </p:sp>
    </p:spTree>
    <p:extLst>
      <p:ext uri="{BB962C8B-B14F-4D97-AF65-F5344CB8AC3E}">
        <p14:creationId xmlns:p14="http://schemas.microsoft.com/office/powerpoint/2010/main" val="246936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8253BBB7-EAC6-4D19-9A92-C4A0ECF5C0BE}" type="slidenum">
              <a:rPr lang="pt-BR" smtClean="0"/>
              <a:t>7</a:t>
            </a:fld>
            <a:endParaRPr lang="pt-BR"/>
          </a:p>
        </p:txBody>
      </p:sp>
    </p:spTree>
    <p:extLst>
      <p:ext uri="{BB962C8B-B14F-4D97-AF65-F5344CB8AC3E}">
        <p14:creationId xmlns:p14="http://schemas.microsoft.com/office/powerpoint/2010/main" val="6677835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15</a:t>
            </a:fld>
            <a:endParaRPr lang="pt-BR" dirty="0">
              <a:solidFill>
                <a:prstClr val="black"/>
              </a:solidFill>
            </a:endParaRPr>
          </a:p>
        </p:txBody>
      </p:sp>
    </p:spTree>
    <p:extLst>
      <p:ext uri="{BB962C8B-B14F-4D97-AF65-F5344CB8AC3E}">
        <p14:creationId xmlns:p14="http://schemas.microsoft.com/office/powerpoint/2010/main" val="17926640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028700"/>
            <a:ext cx="7851648" cy="13716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pt-BR" smtClean="0"/>
              <a:t>Clique para editar o título mestre</a:t>
            </a:r>
            <a:endParaRPr kumimoji="0" lang="en-US"/>
          </a:p>
        </p:txBody>
      </p:sp>
      <p:sp>
        <p:nvSpPr>
          <p:cNvPr id="17" name="Subtitle 16"/>
          <p:cNvSpPr>
            <a:spLocks noGrp="1"/>
          </p:cNvSpPr>
          <p:nvPr>
            <p:ph type="subTitle" idx="1"/>
          </p:nvPr>
        </p:nvSpPr>
        <p:spPr>
          <a:xfrm>
            <a:off x="533400" y="2421402"/>
            <a:ext cx="7854696" cy="131445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30" name="Date Placeholder 29"/>
          <p:cNvSpPr>
            <a:spLocks noGrp="1"/>
          </p:cNvSpPr>
          <p:nvPr>
            <p:ph type="dt" sz="half" idx="10"/>
          </p:nvPr>
        </p:nvSpPr>
        <p:spPr/>
        <p:txBody>
          <a:bodyPr/>
          <a:lstStyle/>
          <a:p>
            <a:fld id="{8083C8D7-4055-45B2-9C62-EB29283BE9C3}" type="datetimeFigureOut">
              <a:rPr lang="pt-BR" smtClean="0"/>
              <a:t>15/09/2023</a:t>
            </a:fld>
            <a:endParaRPr lang="pt-BR" dirty="0"/>
          </a:p>
        </p:txBody>
      </p:sp>
      <p:sp>
        <p:nvSpPr>
          <p:cNvPr id="19" name="Footer Placeholder 18"/>
          <p:cNvSpPr>
            <a:spLocks noGrp="1"/>
          </p:cNvSpPr>
          <p:nvPr>
            <p:ph type="ftr" sz="quarter" idx="11"/>
          </p:nvPr>
        </p:nvSpPr>
        <p:spPr/>
        <p:txBody>
          <a:bodyPr/>
          <a:lstStyle/>
          <a:p>
            <a:endParaRPr lang="pt-BR" dirty="0"/>
          </a:p>
        </p:txBody>
      </p:sp>
      <p:sp>
        <p:nvSpPr>
          <p:cNvPr id="27" name="Slide Number Placeholder 26"/>
          <p:cNvSpPr>
            <a:spLocks noGrp="1"/>
          </p:cNvSpPr>
          <p:nvPr>
            <p:ph type="sldNum" sz="quarter" idx="12"/>
          </p:nvPr>
        </p:nvSpPr>
        <p:spPr/>
        <p:txBody>
          <a:bodyPr/>
          <a:lstStyle/>
          <a:p>
            <a:fld id="{6AB63C84-61BE-46F1-BFBC-717D1E5147F7}" type="slidenum">
              <a:rPr lang="pt-BR" smtClean="0"/>
              <a:t>‹nº›</a:t>
            </a:fld>
            <a:endParaRPr lang="pt-BR"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pt-BR" smtClean="0"/>
              <a:t>Clique para editar o título mestre</a:t>
            </a:r>
            <a:endParaRPr kumimoji="0" lang="en-US"/>
          </a:p>
        </p:txBody>
      </p:sp>
      <p:sp>
        <p:nvSpPr>
          <p:cNvPr id="3" name="Content Placeholder 2"/>
          <p:cNvSpPr>
            <a:spLocks noGrp="1"/>
          </p:cNvSpPr>
          <p:nvPr>
            <p:ph idx="1"/>
          </p:nvPr>
        </p:nvSpPr>
        <p:spPr/>
        <p:txBody>
          <a:bodyPr/>
          <a:lstStyle/>
          <a:p>
            <a:pPr lvl="0" eaLnBrk="1" latinLnBrk="0" hangingPunct="1"/>
            <a:r>
              <a:rPr lang="pt-BR" smtClean="0"/>
              <a:t>Editar estilos de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Date Placeholder 3"/>
          <p:cNvSpPr>
            <a:spLocks noGrp="1"/>
          </p:cNvSpPr>
          <p:nvPr>
            <p:ph type="dt" sz="half" idx="10"/>
          </p:nvPr>
        </p:nvSpPr>
        <p:spPr/>
        <p:txBody>
          <a:bodyPr/>
          <a:lstStyle/>
          <a:p>
            <a:fld id="{8083C8D7-4055-45B2-9C62-EB29283BE9C3}" type="datetimeFigureOut">
              <a:rPr lang="pt-BR" smtClean="0"/>
              <a:t>15/09/2023</a:t>
            </a:fld>
            <a:endParaRPr lang="pt-BR" dirty="0"/>
          </a:p>
        </p:txBody>
      </p:sp>
      <p:sp>
        <p:nvSpPr>
          <p:cNvPr id="5" name="Footer Placeholder 4"/>
          <p:cNvSpPr>
            <a:spLocks noGrp="1"/>
          </p:cNvSpPr>
          <p:nvPr>
            <p:ph type="ftr" sz="quarter" idx="11"/>
          </p:nvPr>
        </p:nvSpPr>
        <p:spPr/>
        <p:txBody>
          <a:bodyPr/>
          <a:lstStyle/>
          <a:p>
            <a:endParaRPr lang="pt-BR" dirty="0"/>
          </a:p>
        </p:txBody>
      </p:sp>
      <p:sp>
        <p:nvSpPr>
          <p:cNvPr id="6" name="Slide Number Placeholder 5"/>
          <p:cNvSpPr>
            <a:spLocks noGrp="1"/>
          </p:cNvSpPr>
          <p:nvPr>
            <p:ph type="sldNum" sz="quarter" idx="12"/>
          </p:nvPr>
        </p:nvSpPr>
        <p:spPr/>
        <p:txBody>
          <a:bodyPr/>
          <a:lstStyle/>
          <a:p>
            <a:fld id="{6AB63C84-61BE-46F1-BFBC-717D1E5147F7}" type="slidenum">
              <a:rPr lang="pt-BR" smtClean="0"/>
              <a:t>‹nº›</a:t>
            </a:fld>
            <a:endParaRPr lang="pt-B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987552"/>
            <a:ext cx="7772400" cy="1021842"/>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pt-BR" smtClean="0"/>
              <a:t>Clique para editar o título mestre</a:t>
            </a:r>
            <a:endParaRPr kumimoji="0" lang="en-US"/>
          </a:p>
        </p:txBody>
      </p:sp>
      <p:sp>
        <p:nvSpPr>
          <p:cNvPr id="3" name="Text Placeholder 2"/>
          <p:cNvSpPr>
            <a:spLocks noGrp="1"/>
          </p:cNvSpPr>
          <p:nvPr>
            <p:ph type="body" idx="1"/>
          </p:nvPr>
        </p:nvSpPr>
        <p:spPr>
          <a:xfrm>
            <a:off x="530352" y="2028498"/>
            <a:ext cx="7772400" cy="1132284"/>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Editar estilos de texto Mestre</a:t>
            </a:r>
          </a:p>
        </p:txBody>
      </p:sp>
      <p:sp>
        <p:nvSpPr>
          <p:cNvPr id="4" name="Date Placeholder 3"/>
          <p:cNvSpPr>
            <a:spLocks noGrp="1"/>
          </p:cNvSpPr>
          <p:nvPr>
            <p:ph type="dt" sz="half" idx="10"/>
          </p:nvPr>
        </p:nvSpPr>
        <p:spPr/>
        <p:txBody>
          <a:bodyPr/>
          <a:lstStyle/>
          <a:p>
            <a:fld id="{8083C8D7-4055-45B2-9C62-EB29283BE9C3}" type="datetimeFigureOut">
              <a:rPr lang="pt-BR" smtClean="0"/>
              <a:t>15/09/2023</a:t>
            </a:fld>
            <a:endParaRPr lang="pt-BR" dirty="0"/>
          </a:p>
        </p:txBody>
      </p:sp>
      <p:sp>
        <p:nvSpPr>
          <p:cNvPr id="5" name="Footer Placeholder 4"/>
          <p:cNvSpPr>
            <a:spLocks noGrp="1"/>
          </p:cNvSpPr>
          <p:nvPr>
            <p:ph type="ftr" sz="quarter" idx="11"/>
          </p:nvPr>
        </p:nvSpPr>
        <p:spPr/>
        <p:txBody>
          <a:bodyPr/>
          <a:lstStyle/>
          <a:p>
            <a:endParaRPr lang="pt-BR" dirty="0"/>
          </a:p>
        </p:txBody>
      </p:sp>
      <p:sp>
        <p:nvSpPr>
          <p:cNvPr id="6" name="Slide Number Placeholder 5"/>
          <p:cNvSpPr>
            <a:spLocks noGrp="1"/>
          </p:cNvSpPr>
          <p:nvPr>
            <p:ph type="sldNum" sz="quarter" idx="12"/>
          </p:nvPr>
        </p:nvSpPr>
        <p:spPr/>
        <p:txBody>
          <a:bodyPr/>
          <a:lstStyle/>
          <a:p>
            <a:fld id="{6AB63C84-61BE-46F1-BFBC-717D1E5147F7}" type="slidenum">
              <a:rPr lang="pt-BR" smtClean="0"/>
              <a:t>‹nº›</a:t>
            </a:fld>
            <a:endParaRPr lang="pt-BR"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a:xfrm>
            <a:off x="457200" y="528066"/>
            <a:ext cx="8229600" cy="857250"/>
          </a:xfrm>
        </p:spPr>
        <p:txBody>
          <a:bodyPr/>
          <a:lstStyle/>
          <a:p>
            <a:r>
              <a:rPr kumimoji="0" lang="pt-BR" smtClean="0"/>
              <a:t>Clique para editar o título mestre</a:t>
            </a:r>
            <a:endParaRPr kumimoji="0" lang="en-US"/>
          </a:p>
        </p:txBody>
      </p:sp>
      <p:sp>
        <p:nvSpPr>
          <p:cNvPr id="3" name="Content Placeholder 2"/>
          <p:cNvSpPr>
            <a:spLocks noGrp="1"/>
          </p:cNvSpPr>
          <p:nvPr>
            <p:ph sz="half" idx="1"/>
          </p:nvPr>
        </p:nvSpPr>
        <p:spPr>
          <a:xfrm>
            <a:off x="457200" y="1440064"/>
            <a:ext cx="4038600" cy="3326130"/>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Editar estilos de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Content Placeholder 3"/>
          <p:cNvSpPr>
            <a:spLocks noGrp="1"/>
          </p:cNvSpPr>
          <p:nvPr>
            <p:ph sz="half" idx="2"/>
          </p:nvPr>
        </p:nvSpPr>
        <p:spPr>
          <a:xfrm>
            <a:off x="4648200" y="1440064"/>
            <a:ext cx="4038600" cy="3326130"/>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Editar estilos de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Date Placeholder 4"/>
          <p:cNvSpPr>
            <a:spLocks noGrp="1"/>
          </p:cNvSpPr>
          <p:nvPr>
            <p:ph type="dt" sz="half" idx="10"/>
          </p:nvPr>
        </p:nvSpPr>
        <p:spPr/>
        <p:txBody>
          <a:bodyPr/>
          <a:lstStyle/>
          <a:p>
            <a:fld id="{8083C8D7-4055-45B2-9C62-EB29283BE9C3}" type="datetimeFigureOut">
              <a:rPr lang="pt-BR" smtClean="0"/>
              <a:t>15/09/2023</a:t>
            </a:fld>
            <a:endParaRPr lang="pt-BR" dirty="0"/>
          </a:p>
        </p:txBody>
      </p:sp>
      <p:sp>
        <p:nvSpPr>
          <p:cNvPr id="6" name="Footer Placeholder 5"/>
          <p:cNvSpPr>
            <a:spLocks noGrp="1"/>
          </p:cNvSpPr>
          <p:nvPr>
            <p:ph type="ftr" sz="quarter" idx="11"/>
          </p:nvPr>
        </p:nvSpPr>
        <p:spPr/>
        <p:txBody>
          <a:bodyPr/>
          <a:lstStyle/>
          <a:p>
            <a:endParaRPr lang="pt-BR" dirty="0"/>
          </a:p>
        </p:txBody>
      </p:sp>
      <p:sp>
        <p:nvSpPr>
          <p:cNvPr id="7" name="Slide Number Placeholder 6"/>
          <p:cNvSpPr>
            <a:spLocks noGrp="1"/>
          </p:cNvSpPr>
          <p:nvPr>
            <p:ph type="sldNum" sz="quarter" idx="12"/>
          </p:nvPr>
        </p:nvSpPr>
        <p:spPr/>
        <p:txBody>
          <a:bodyPr/>
          <a:lstStyle/>
          <a:p>
            <a:fld id="{6AB63C84-61BE-46F1-BFBC-717D1E5147F7}" type="slidenum">
              <a:rPr lang="pt-BR" smtClean="0"/>
              <a:t>‹nº›</a:t>
            </a:fld>
            <a:endParaRPr lang="pt-B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457200" y="528066"/>
            <a:ext cx="8229600" cy="857250"/>
          </a:xfrm>
        </p:spPr>
        <p:txBody>
          <a:bodyPr tIns="45720" anchor="b"/>
          <a:lstStyle>
            <a:lvl1pPr>
              <a:defRPr/>
            </a:lvl1pPr>
          </a:lstStyle>
          <a:p>
            <a:r>
              <a:rPr kumimoji="0" lang="pt-BR" smtClean="0"/>
              <a:t>Clique para editar o título mestre</a:t>
            </a:r>
            <a:endParaRPr kumimoji="0" lang="en-US"/>
          </a:p>
        </p:txBody>
      </p:sp>
      <p:sp>
        <p:nvSpPr>
          <p:cNvPr id="3" name="Text Placeholder 2"/>
          <p:cNvSpPr>
            <a:spLocks noGrp="1"/>
          </p:cNvSpPr>
          <p:nvPr>
            <p:ph type="body" idx="1"/>
          </p:nvPr>
        </p:nvSpPr>
        <p:spPr>
          <a:xfrm>
            <a:off x="457200" y="1391436"/>
            <a:ext cx="4040188" cy="494514"/>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Editar estilos de texto Mestre</a:t>
            </a:r>
          </a:p>
        </p:txBody>
      </p:sp>
      <p:sp>
        <p:nvSpPr>
          <p:cNvPr id="4" name="Text Placeholder 3"/>
          <p:cNvSpPr>
            <a:spLocks noGrp="1"/>
          </p:cNvSpPr>
          <p:nvPr>
            <p:ph type="body" sz="half" idx="3"/>
          </p:nvPr>
        </p:nvSpPr>
        <p:spPr>
          <a:xfrm>
            <a:off x="4645026" y="1394818"/>
            <a:ext cx="4041775" cy="491132"/>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Editar estilos de texto Mestre</a:t>
            </a:r>
          </a:p>
        </p:txBody>
      </p:sp>
      <p:sp>
        <p:nvSpPr>
          <p:cNvPr id="5" name="Content Placeholder 4"/>
          <p:cNvSpPr>
            <a:spLocks noGrp="1"/>
          </p:cNvSpPr>
          <p:nvPr>
            <p:ph sz="quarter" idx="2"/>
          </p:nvPr>
        </p:nvSpPr>
        <p:spPr>
          <a:xfrm>
            <a:off x="457200" y="1885950"/>
            <a:ext cx="4040188" cy="288429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pt-BR" smtClean="0"/>
              <a:t>Editar estilos de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6" name="Content Placeholder 5"/>
          <p:cNvSpPr>
            <a:spLocks noGrp="1"/>
          </p:cNvSpPr>
          <p:nvPr>
            <p:ph sz="quarter" idx="4"/>
          </p:nvPr>
        </p:nvSpPr>
        <p:spPr>
          <a:xfrm>
            <a:off x="4645026" y="1885950"/>
            <a:ext cx="4041775" cy="288429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pt-BR" smtClean="0"/>
              <a:t>Editar estilos de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7" name="Date Placeholder 6"/>
          <p:cNvSpPr>
            <a:spLocks noGrp="1"/>
          </p:cNvSpPr>
          <p:nvPr>
            <p:ph type="dt" sz="half" idx="10"/>
          </p:nvPr>
        </p:nvSpPr>
        <p:spPr/>
        <p:txBody>
          <a:bodyPr/>
          <a:lstStyle/>
          <a:p>
            <a:fld id="{8083C8D7-4055-45B2-9C62-EB29283BE9C3}" type="datetimeFigureOut">
              <a:rPr lang="pt-BR" smtClean="0"/>
              <a:t>15/09/2023</a:t>
            </a:fld>
            <a:endParaRPr lang="pt-BR" dirty="0"/>
          </a:p>
        </p:txBody>
      </p:sp>
      <p:sp>
        <p:nvSpPr>
          <p:cNvPr id="8" name="Footer Placeholder 7"/>
          <p:cNvSpPr>
            <a:spLocks noGrp="1"/>
          </p:cNvSpPr>
          <p:nvPr>
            <p:ph type="ftr" sz="quarter" idx="11"/>
          </p:nvPr>
        </p:nvSpPr>
        <p:spPr/>
        <p:txBody>
          <a:bodyPr/>
          <a:lstStyle/>
          <a:p>
            <a:endParaRPr lang="pt-BR" dirty="0"/>
          </a:p>
        </p:txBody>
      </p:sp>
      <p:sp>
        <p:nvSpPr>
          <p:cNvPr id="9" name="Slide Number Placeholder 8"/>
          <p:cNvSpPr>
            <a:spLocks noGrp="1"/>
          </p:cNvSpPr>
          <p:nvPr>
            <p:ph type="sldNum" sz="quarter" idx="12"/>
          </p:nvPr>
        </p:nvSpPr>
        <p:spPr/>
        <p:txBody>
          <a:bodyPr/>
          <a:lstStyle/>
          <a:p>
            <a:fld id="{6AB63C84-61BE-46F1-BFBC-717D1E5147F7}" type="slidenum">
              <a:rPr lang="pt-BR" smtClean="0"/>
              <a:t>‹nº›</a:t>
            </a:fld>
            <a:endParaRPr lang="pt-B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528066"/>
            <a:ext cx="8305800" cy="85725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pt-BR" smtClean="0"/>
              <a:t>Clique para editar o título mestre</a:t>
            </a:r>
            <a:endParaRPr kumimoji="0" lang="en-US"/>
          </a:p>
        </p:txBody>
      </p:sp>
      <p:sp>
        <p:nvSpPr>
          <p:cNvPr id="3" name="Date Placeholder 2"/>
          <p:cNvSpPr>
            <a:spLocks noGrp="1"/>
          </p:cNvSpPr>
          <p:nvPr>
            <p:ph type="dt" sz="half" idx="10"/>
          </p:nvPr>
        </p:nvSpPr>
        <p:spPr/>
        <p:txBody>
          <a:bodyPr/>
          <a:lstStyle/>
          <a:p>
            <a:fld id="{8083C8D7-4055-45B2-9C62-EB29283BE9C3}" type="datetimeFigureOut">
              <a:rPr lang="pt-BR" smtClean="0"/>
              <a:t>15/09/2023</a:t>
            </a:fld>
            <a:endParaRPr lang="pt-BR" dirty="0"/>
          </a:p>
        </p:txBody>
      </p:sp>
      <p:sp>
        <p:nvSpPr>
          <p:cNvPr id="4" name="Footer Placeholder 3"/>
          <p:cNvSpPr>
            <a:spLocks noGrp="1"/>
          </p:cNvSpPr>
          <p:nvPr>
            <p:ph type="ftr" sz="quarter" idx="11"/>
          </p:nvPr>
        </p:nvSpPr>
        <p:spPr/>
        <p:txBody>
          <a:bodyPr/>
          <a:lstStyle/>
          <a:p>
            <a:endParaRPr lang="pt-BR" dirty="0"/>
          </a:p>
        </p:txBody>
      </p:sp>
      <p:sp>
        <p:nvSpPr>
          <p:cNvPr id="5" name="Slide Number Placeholder 4"/>
          <p:cNvSpPr>
            <a:spLocks noGrp="1"/>
          </p:cNvSpPr>
          <p:nvPr>
            <p:ph type="sldNum" sz="quarter" idx="12"/>
          </p:nvPr>
        </p:nvSpPr>
        <p:spPr/>
        <p:txBody>
          <a:bodyPr/>
          <a:lstStyle/>
          <a:p>
            <a:fld id="{6AB63C84-61BE-46F1-BFBC-717D1E5147F7}" type="slidenum">
              <a:rPr lang="pt-BR" smtClean="0"/>
              <a:t>‹nº›</a:t>
            </a:fld>
            <a:endParaRPr lang="pt-B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83C8D7-4055-45B2-9C62-EB29283BE9C3}" type="datetimeFigureOut">
              <a:rPr lang="pt-BR" smtClean="0"/>
              <a:t>15/09/2023</a:t>
            </a:fld>
            <a:endParaRPr lang="pt-BR" dirty="0"/>
          </a:p>
        </p:txBody>
      </p:sp>
      <p:sp>
        <p:nvSpPr>
          <p:cNvPr id="3" name="Footer Placeholder 2"/>
          <p:cNvSpPr>
            <a:spLocks noGrp="1"/>
          </p:cNvSpPr>
          <p:nvPr>
            <p:ph type="ftr" sz="quarter" idx="11"/>
          </p:nvPr>
        </p:nvSpPr>
        <p:spPr/>
        <p:txBody>
          <a:bodyPr/>
          <a:lstStyle/>
          <a:p>
            <a:endParaRPr lang="pt-BR" dirty="0"/>
          </a:p>
        </p:txBody>
      </p:sp>
      <p:sp>
        <p:nvSpPr>
          <p:cNvPr id="4" name="Slide Number Placeholder 3"/>
          <p:cNvSpPr>
            <a:spLocks noGrp="1"/>
          </p:cNvSpPr>
          <p:nvPr>
            <p:ph type="sldNum" sz="quarter" idx="12"/>
          </p:nvPr>
        </p:nvSpPr>
        <p:spPr/>
        <p:txBody>
          <a:bodyPr/>
          <a:lstStyle/>
          <a:p>
            <a:fld id="{6AB63C84-61BE-46F1-BFBC-717D1E5147F7}" type="slidenum">
              <a:rPr lang="pt-BR" smtClean="0"/>
              <a:t>‹nº›</a:t>
            </a:fld>
            <a:endParaRPr lang="pt-B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85800" y="385764"/>
            <a:ext cx="2743200" cy="871538"/>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pt-BR" smtClean="0"/>
              <a:t>Clique para editar o título mestre</a:t>
            </a:r>
            <a:endParaRPr kumimoji="0" lang="en-US"/>
          </a:p>
        </p:txBody>
      </p:sp>
      <p:sp>
        <p:nvSpPr>
          <p:cNvPr id="3" name="Text Placeholder 2"/>
          <p:cNvSpPr>
            <a:spLocks noGrp="1"/>
          </p:cNvSpPr>
          <p:nvPr>
            <p:ph type="body" idx="2"/>
          </p:nvPr>
        </p:nvSpPr>
        <p:spPr>
          <a:xfrm>
            <a:off x="685800" y="1257300"/>
            <a:ext cx="2743200" cy="3429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pt-BR" smtClean="0"/>
              <a:t>Editar estilos de texto Mestre</a:t>
            </a:r>
          </a:p>
        </p:txBody>
      </p:sp>
      <p:sp>
        <p:nvSpPr>
          <p:cNvPr id="4" name="Content Placeholder 3"/>
          <p:cNvSpPr>
            <a:spLocks noGrp="1"/>
          </p:cNvSpPr>
          <p:nvPr>
            <p:ph sz="half" idx="1"/>
          </p:nvPr>
        </p:nvSpPr>
        <p:spPr>
          <a:xfrm>
            <a:off x="3575050" y="1257300"/>
            <a:ext cx="5111750" cy="3429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pt-BR" smtClean="0"/>
              <a:t>Editar estilos de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Date Placeholder 4"/>
          <p:cNvSpPr>
            <a:spLocks noGrp="1"/>
          </p:cNvSpPr>
          <p:nvPr>
            <p:ph type="dt" sz="half" idx="10"/>
          </p:nvPr>
        </p:nvSpPr>
        <p:spPr/>
        <p:txBody>
          <a:bodyPr/>
          <a:lstStyle/>
          <a:p>
            <a:fld id="{8083C8D7-4055-45B2-9C62-EB29283BE9C3}" type="datetimeFigureOut">
              <a:rPr lang="pt-BR" smtClean="0"/>
              <a:t>15/09/2023</a:t>
            </a:fld>
            <a:endParaRPr lang="pt-BR" dirty="0"/>
          </a:p>
        </p:txBody>
      </p:sp>
      <p:sp>
        <p:nvSpPr>
          <p:cNvPr id="6" name="Footer Placeholder 5"/>
          <p:cNvSpPr>
            <a:spLocks noGrp="1"/>
          </p:cNvSpPr>
          <p:nvPr>
            <p:ph type="ftr" sz="quarter" idx="11"/>
          </p:nvPr>
        </p:nvSpPr>
        <p:spPr/>
        <p:txBody>
          <a:bodyPr/>
          <a:lstStyle/>
          <a:p>
            <a:endParaRPr lang="pt-BR" dirty="0"/>
          </a:p>
        </p:txBody>
      </p:sp>
      <p:sp>
        <p:nvSpPr>
          <p:cNvPr id="7" name="Slide Number Placeholder 6"/>
          <p:cNvSpPr>
            <a:spLocks noGrp="1"/>
          </p:cNvSpPr>
          <p:nvPr>
            <p:ph type="sldNum" sz="quarter" idx="12"/>
          </p:nvPr>
        </p:nvSpPr>
        <p:spPr/>
        <p:txBody>
          <a:bodyPr/>
          <a:lstStyle/>
          <a:p>
            <a:fld id="{6AB63C84-61BE-46F1-BFBC-717D1E5147F7}" type="slidenum">
              <a:rPr lang="pt-BR" smtClean="0"/>
              <a:t>‹nº›</a:t>
            </a:fld>
            <a:endParaRPr lang="pt-B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831058"/>
            <a:ext cx="5257800" cy="30861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4019827"/>
            <a:ext cx="155448" cy="116586"/>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882747"/>
            <a:ext cx="2212848" cy="1186966"/>
          </a:xfrm>
        </p:spPr>
        <p:txBody>
          <a:bodyPr vert="horz" lIns="45720" tIns="45720" rIns="45720" bIns="45720" anchor="b"/>
          <a:lstStyle>
            <a:lvl1pPr algn="l">
              <a:buNone/>
              <a:defRPr sz="2000" b="1">
                <a:solidFill>
                  <a:schemeClr val="tx2"/>
                </a:solidFill>
              </a:defRPr>
            </a:lvl1pPr>
          </a:lstStyle>
          <a:p>
            <a:r>
              <a:rPr kumimoji="0" lang="pt-BR" smtClean="0"/>
              <a:t>Clique para editar o título mestre</a:t>
            </a:r>
            <a:endParaRPr kumimoji="0" lang="en-US"/>
          </a:p>
        </p:txBody>
      </p:sp>
      <p:sp>
        <p:nvSpPr>
          <p:cNvPr id="4" name="Text Placeholder 3"/>
          <p:cNvSpPr>
            <a:spLocks noGrp="1"/>
          </p:cNvSpPr>
          <p:nvPr>
            <p:ph type="body" sz="half" idx="2"/>
          </p:nvPr>
        </p:nvSpPr>
        <p:spPr>
          <a:xfrm>
            <a:off x="609600" y="2121589"/>
            <a:ext cx="2209800" cy="163449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pt-BR" smtClean="0"/>
              <a:t>Editar estilos de texto Mestre</a:t>
            </a:r>
          </a:p>
        </p:txBody>
      </p:sp>
      <p:sp>
        <p:nvSpPr>
          <p:cNvPr id="5" name="Date Placeholder 4"/>
          <p:cNvSpPr>
            <a:spLocks noGrp="1"/>
          </p:cNvSpPr>
          <p:nvPr>
            <p:ph type="dt" sz="half" idx="10"/>
          </p:nvPr>
        </p:nvSpPr>
        <p:spPr/>
        <p:txBody>
          <a:bodyPr/>
          <a:lstStyle/>
          <a:p>
            <a:fld id="{8083C8D7-4055-45B2-9C62-EB29283BE9C3}" type="datetimeFigureOut">
              <a:rPr lang="pt-BR" smtClean="0"/>
              <a:t>15/09/2023</a:t>
            </a:fld>
            <a:endParaRPr lang="pt-BR" dirty="0"/>
          </a:p>
        </p:txBody>
      </p:sp>
      <p:sp>
        <p:nvSpPr>
          <p:cNvPr id="6" name="Footer Placeholder 5"/>
          <p:cNvSpPr>
            <a:spLocks noGrp="1"/>
          </p:cNvSpPr>
          <p:nvPr>
            <p:ph type="ftr" sz="quarter" idx="11"/>
          </p:nvPr>
        </p:nvSpPr>
        <p:spPr/>
        <p:txBody>
          <a:bodyPr/>
          <a:lstStyle/>
          <a:p>
            <a:endParaRPr lang="pt-BR" dirty="0"/>
          </a:p>
        </p:txBody>
      </p:sp>
      <p:sp>
        <p:nvSpPr>
          <p:cNvPr id="7" name="Slide Number Placeholder 6"/>
          <p:cNvSpPr>
            <a:spLocks noGrp="1"/>
          </p:cNvSpPr>
          <p:nvPr>
            <p:ph type="sldNum" sz="quarter" idx="12"/>
          </p:nvPr>
        </p:nvSpPr>
        <p:spPr>
          <a:xfrm>
            <a:off x="8077200" y="4767263"/>
            <a:ext cx="609600" cy="273844"/>
          </a:xfrm>
        </p:spPr>
        <p:txBody>
          <a:bodyPr/>
          <a:lstStyle/>
          <a:p>
            <a:fld id="{6AB63C84-61BE-46F1-BFBC-717D1E5147F7}" type="slidenum">
              <a:rPr lang="pt-BR" smtClean="0"/>
              <a:t>‹nº›</a:t>
            </a:fld>
            <a:endParaRPr lang="pt-BR" dirty="0"/>
          </a:p>
        </p:txBody>
      </p:sp>
      <p:sp>
        <p:nvSpPr>
          <p:cNvPr id="3" name="Picture Placeholder 2"/>
          <p:cNvSpPr>
            <a:spLocks noGrp="1"/>
          </p:cNvSpPr>
          <p:nvPr>
            <p:ph type="pic" idx="1"/>
          </p:nvPr>
        </p:nvSpPr>
        <p:spPr>
          <a:xfrm rot="420000">
            <a:off x="3485793" y="899638"/>
            <a:ext cx="4617720" cy="294894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pt-BR" smtClean="0"/>
              <a:t>Clique no ícone para adicionar uma imagem</a:t>
            </a:r>
            <a:endParaRPr kumimoji="0" lang="en-US" dirty="0"/>
          </a:p>
        </p:txBody>
      </p:sp>
      <p:sp>
        <p:nvSpPr>
          <p:cNvPr id="10" name="Freeform 9"/>
          <p:cNvSpPr>
            <a:spLocks/>
          </p:cNvSpPr>
          <p:nvPr/>
        </p:nvSpPr>
        <p:spPr bwMode="auto">
          <a:xfrm flipV="1">
            <a:off x="-9525" y="4362450"/>
            <a:ext cx="9163050" cy="78105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4664869"/>
            <a:ext cx="4762500" cy="478631"/>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pt-BR" smtClean="0"/>
              <a:t>Clique para editar o título mestre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pt-BR" smtClean="0"/>
              <a:t>Editar estilos de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Date Placeholder 3"/>
          <p:cNvSpPr>
            <a:spLocks noGrp="1"/>
          </p:cNvSpPr>
          <p:nvPr>
            <p:ph type="dt" sz="half" idx="10"/>
          </p:nvPr>
        </p:nvSpPr>
        <p:spPr/>
        <p:txBody>
          <a:bodyPr/>
          <a:lstStyle/>
          <a:p>
            <a:fld id="{8083C8D7-4055-45B2-9C62-EB29283BE9C3}" type="datetimeFigureOut">
              <a:rPr lang="pt-BR" smtClean="0"/>
              <a:t>15/09/2023</a:t>
            </a:fld>
            <a:endParaRPr lang="pt-BR" dirty="0"/>
          </a:p>
        </p:txBody>
      </p:sp>
      <p:sp>
        <p:nvSpPr>
          <p:cNvPr id="5" name="Footer Placeholder 4"/>
          <p:cNvSpPr>
            <a:spLocks noGrp="1"/>
          </p:cNvSpPr>
          <p:nvPr>
            <p:ph type="ftr" sz="quarter" idx="11"/>
          </p:nvPr>
        </p:nvSpPr>
        <p:spPr/>
        <p:txBody>
          <a:bodyPr/>
          <a:lstStyle/>
          <a:p>
            <a:endParaRPr lang="pt-BR" dirty="0"/>
          </a:p>
        </p:txBody>
      </p:sp>
      <p:sp>
        <p:nvSpPr>
          <p:cNvPr id="6" name="Slide Number Placeholder 5"/>
          <p:cNvSpPr>
            <a:spLocks noGrp="1"/>
          </p:cNvSpPr>
          <p:nvPr>
            <p:ph type="sldNum" sz="quarter" idx="12"/>
          </p:nvPr>
        </p:nvSpPr>
        <p:spPr/>
        <p:txBody>
          <a:bodyPr/>
          <a:lstStyle/>
          <a:p>
            <a:fld id="{6AB63C84-61BE-46F1-BFBC-717D1E5147F7}" type="slidenum">
              <a:rPr lang="pt-BR" smtClean="0"/>
              <a:t>‹nº›</a:t>
            </a:fld>
            <a:endParaRPr lang="pt-B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85801"/>
            <a:ext cx="2057400" cy="3908822"/>
          </a:xfrm>
        </p:spPr>
        <p:txBody>
          <a:bodyPr vert="eaVert"/>
          <a:lstStyle/>
          <a:p>
            <a:r>
              <a:rPr kumimoji="0" lang="pt-BR" smtClean="0"/>
              <a:t>Clique para editar o título mestre</a:t>
            </a:r>
            <a:endParaRPr kumimoji="0" lang="en-US"/>
          </a:p>
        </p:txBody>
      </p:sp>
      <p:sp>
        <p:nvSpPr>
          <p:cNvPr id="3" name="Vertical Text Placeholder 2"/>
          <p:cNvSpPr>
            <a:spLocks noGrp="1"/>
          </p:cNvSpPr>
          <p:nvPr>
            <p:ph type="body" orient="vert" idx="1"/>
          </p:nvPr>
        </p:nvSpPr>
        <p:spPr>
          <a:xfrm>
            <a:off x="457200" y="685801"/>
            <a:ext cx="6019800" cy="3908822"/>
          </a:xfrm>
        </p:spPr>
        <p:txBody>
          <a:bodyPr vert="eaVert"/>
          <a:lstStyle/>
          <a:p>
            <a:pPr lvl="0" eaLnBrk="1" latinLnBrk="0" hangingPunct="1"/>
            <a:r>
              <a:rPr lang="pt-BR" smtClean="0"/>
              <a:t>Editar estilos de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Date Placeholder 3"/>
          <p:cNvSpPr>
            <a:spLocks noGrp="1"/>
          </p:cNvSpPr>
          <p:nvPr>
            <p:ph type="dt" sz="half" idx="10"/>
          </p:nvPr>
        </p:nvSpPr>
        <p:spPr/>
        <p:txBody>
          <a:bodyPr/>
          <a:lstStyle/>
          <a:p>
            <a:fld id="{8083C8D7-4055-45B2-9C62-EB29283BE9C3}" type="datetimeFigureOut">
              <a:rPr lang="pt-BR" smtClean="0"/>
              <a:t>15/09/2023</a:t>
            </a:fld>
            <a:endParaRPr lang="pt-BR" dirty="0"/>
          </a:p>
        </p:txBody>
      </p:sp>
      <p:sp>
        <p:nvSpPr>
          <p:cNvPr id="5" name="Footer Placeholder 4"/>
          <p:cNvSpPr>
            <a:spLocks noGrp="1"/>
          </p:cNvSpPr>
          <p:nvPr>
            <p:ph type="ftr" sz="quarter" idx="11"/>
          </p:nvPr>
        </p:nvSpPr>
        <p:spPr/>
        <p:txBody>
          <a:bodyPr/>
          <a:lstStyle/>
          <a:p>
            <a:endParaRPr lang="pt-BR" dirty="0"/>
          </a:p>
        </p:txBody>
      </p:sp>
      <p:sp>
        <p:nvSpPr>
          <p:cNvPr id="6" name="Slide Number Placeholder 5"/>
          <p:cNvSpPr>
            <a:spLocks noGrp="1"/>
          </p:cNvSpPr>
          <p:nvPr>
            <p:ph type="sldNum" sz="quarter" idx="12"/>
          </p:nvPr>
        </p:nvSpPr>
        <p:spPr/>
        <p:txBody>
          <a:bodyPr/>
          <a:lstStyle/>
          <a:p>
            <a:fld id="{6AB63C84-61BE-46F1-BFBC-717D1E5147F7}" type="slidenum">
              <a:rPr lang="pt-BR" smtClean="0"/>
              <a:t>‹nº›</a:t>
            </a:fld>
            <a:endParaRPr lang="pt-B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
        <p:nvSpPr>
          <p:cNvPr id="29" name="Título 28"/>
          <p:cNvSpPr>
            <a:spLocks noGrp="1"/>
          </p:cNvSpPr>
          <p:nvPr>
            <p:ph type="ctrTitle"/>
          </p:nvPr>
        </p:nvSpPr>
        <p:spPr>
          <a:xfrm>
            <a:off x="381008" y="3640064"/>
            <a:ext cx="8458201" cy="916781"/>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381008" y="2914650"/>
            <a:ext cx="8458201" cy="6858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15/09/2023</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224623862"/>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15/09/2023</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4" y="57156"/>
            <a:ext cx="2895601"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8296164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white"/>
              </a:solidFill>
              <a:cs typeface="Arial" charset="0"/>
            </a:endParaRPr>
          </a:p>
        </p:txBody>
      </p:sp>
      <p:sp>
        <p:nvSpPr>
          <p:cNvPr id="6" name="Espaço Reservado para Texto 5"/>
          <p:cNvSpPr>
            <a:spLocks noGrp="1"/>
          </p:cNvSpPr>
          <p:nvPr>
            <p:ph type="body" idx="1"/>
          </p:nvPr>
        </p:nvSpPr>
        <p:spPr>
          <a:xfrm>
            <a:off x="381008" y="1257307"/>
            <a:ext cx="8458201" cy="914401"/>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15/09/2023</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4" y="2210320"/>
            <a:ext cx="8686801" cy="888619"/>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val="6606192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2" y="342901"/>
            <a:ext cx="8686801" cy="630936"/>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4648207"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15/09/2023</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6767991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281454" y="500065"/>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281454" y="987031"/>
            <a:ext cx="429055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15/09/2023</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09" y="4857752"/>
            <a:ext cx="762001"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59"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Tree>
    <p:extLst>
      <p:ext uri="{BB962C8B-B14F-4D97-AF65-F5344CB8AC3E}">
        <p14:creationId xmlns:p14="http://schemas.microsoft.com/office/powerpoint/2010/main" val="7081097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2" y="342901"/>
            <a:ext cx="8686801" cy="630936"/>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15/09/2023</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7595288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15/09/2023</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7397002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59"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
        <p:nvSpPr>
          <p:cNvPr id="12" name="Título 11"/>
          <p:cNvSpPr>
            <a:spLocks noGrp="1"/>
          </p:cNvSpPr>
          <p:nvPr>
            <p:ph type="title"/>
          </p:nvPr>
        </p:nvSpPr>
        <p:spPr>
          <a:xfrm>
            <a:off x="457208" y="4114802"/>
            <a:ext cx="8458201" cy="390525"/>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457206" y="457201"/>
            <a:ext cx="3008314"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3575053"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15/09/2023</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6685763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15/09/2023</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380999" y="4149920"/>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val="1103627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15/09/2023</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6699625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3"/>
            <a:ext cx="18288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11" y="411963"/>
            <a:ext cx="6248399"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15/09/2023</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468389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5358"/>
            <a:ext cx="9163050" cy="78105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5358"/>
            <a:ext cx="4762500" cy="478631"/>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528066"/>
            <a:ext cx="8229600" cy="857250"/>
          </a:xfrm>
          <a:prstGeom prst="rect">
            <a:avLst/>
          </a:prstGeom>
        </p:spPr>
        <p:txBody>
          <a:bodyPr vert="horz" lIns="0" rIns="0" bIns="0" anchor="b">
            <a:normAutofit/>
          </a:bodyPr>
          <a:lstStyle/>
          <a:p>
            <a:r>
              <a:rPr kumimoji="0" lang="pt-BR" smtClean="0"/>
              <a:t>Clique para editar o título mestre</a:t>
            </a:r>
            <a:endParaRPr kumimoji="0" lang="en-US"/>
          </a:p>
        </p:txBody>
      </p:sp>
      <p:sp>
        <p:nvSpPr>
          <p:cNvPr id="30" name="Text Placeholder 29"/>
          <p:cNvSpPr>
            <a:spLocks noGrp="1"/>
          </p:cNvSpPr>
          <p:nvPr>
            <p:ph type="body" idx="1"/>
          </p:nvPr>
        </p:nvSpPr>
        <p:spPr>
          <a:xfrm>
            <a:off x="457200" y="1451610"/>
            <a:ext cx="8229600" cy="3291840"/>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0" name="Date Placeholder 9"/>
          <p:cNvSpPr>
            <a:spLocks noGrp="1"/>
          </p:cNvSpPr>
          <p:nvPr>
            <p:ph type="dt" sz="half" idx="2"/>
          </p:nvPr>
        </p:nvSpPr>
        <p:spPr>
          <a:xfrm>
            <a:off x="457200" y="4767263"/>
            <a:ext cx="2133600" cy="273844"/>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083C8D7-4055-45B2-9C62-EB29283BE9C3}" type="datetimeFigureOut">
              <a:rPr lang="pt-BR" smtClean="0"/>
              <a:t>15/09/2023</a:t>
            </a:fld>
            <a:endParaRPr lang="pt-BR" dirty="0"/>
          </a:p>
        </p:txBody>
      </p:sp>
      <p:sp>
        <p:nvSpPr>
          <p:cNvPr id="22" name="Footer Placeholder 21"/>
          <p:cNvSpPr>
            <a:spLocks noGrp="1"/>
          </p:cNvSpPr>
          <p:nvPr>
            <p:ph type="ftr" sz="quarter" idx="3"/>
          </p:nvPr>
        </p:nvSpPr>
        <p:spPr>
          <a:xfrm>
            <a:off x="2667000" y="4767263"/>
            <a:ext cx="3352800" cy="273844"/>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pt-BR" dirty="0"/>
          </a:p>
        </p:txBody>
      </p:sp>
      <p:sp>
        <p:nvSpPr>
          <p:cNvPr id="18" name="Slide Number Placeholder 17"/>
          <p:cNvSpPr>
            <a:spLocks noGrp="1"/>
          </p:cNvSpPr>
          <p:nvPr>
            <p:ph type="sldNum" sz="quarter" idx="4"/>
          </p:nvPr>
        </p:nvSpPr>
        <p:spPr>
          <a:xfrm>
            <a:off x="7924800" y="4767263"/>
            <a:ext cx="762000" cy="273844"/>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6AB63C84-61BE-46F1-BFBC-717D1E5147F7}" type="slidenum">
              <a:rPr lang="pt-BR" smtClean="0"/>
              <a:t>‹nº›</a:t>
            </a:fld>
            <a:endParaRPr lang="pt-BR" dirty="0"/>
          </a:p>
        </p:txBody>
      </p:sp>
      <p:grpSp>
        <p:nvGrpSpPr>
          <p:cNvPr id="2" name="Group 1"/>
          <p:cNvGrpSpPr/>
          <p:nvPr/>
        </p:nvGrpSpPr>
        <p:grpSpPr>
          <a:xfrm>
            <a:off x="-19017" y="151806"/>
            <a:ext cx="9180548" cy="486918"/>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
        <p:nvSpPr>
          <p:cNvPr id="8" name="Espaço Reservado para Texto 7"/>
          <p:cNvSpPr>
            <a:spLocks noGrp="1"/>
          </p:cNvSpPr>
          <p:nvPr>
            <p:ph type="body" idx="1"/>
          </p:nvPr>
        </p:nvSpPr>
        <p:spPr>
          <a:xfrm>
            <a:off x="304810" y="1165624"/>
            <a:ext cx="8686801" cy="3394472"/>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fld id="{8083C8D7-4055-45B2-9C62-EB29283BE9C3}" type="datetimeFigureOut">
              <a:rPr lang="pt-BR" smtClean="0">
                <a:solidFill>
                  <a:srgbClr val="629DD1">
                    <a:shade val="75000"/>
                  </a:srgbClr>
                </a:solidFill>
                <a:cs typeface="Arial" charset="0"/>
              </a:rPr>
              <a:pPr/>
              <a:t>15/09/2023</a:t>
            </a:fld>
            <a:endParaRPr lang="pt-BR" dirty="0">
              <a:solidFill>
                <a:srgbClr val="629DD1">
                  <a:shade val="75000"/>
                </a:srgbClr>
              </a:solidFill>
              <a:cs typeface="Arial" charset="0"/>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endParaRPr lang="pt-BR" dirty="0">
              <a:solidFill>
                <a:srgbClr val="629DD1">
                  <a:shade val="75000"/>
                </a:srgbClr>
              </a:solidFill>
              <a:cs typeface="Arial" charset="0"/>
            </a:endParaRPr>
          </a:p>
        </p:txBody>
      </p:sp>
      <p:sp>
        <p:nvSpPr>
          <p:cNvPr id="5" name="Espaço Reservado para Número de Slide 4"/>
          <p:cNvSpPr>
            <a:spLocks noGrp="1"/>
          </p:cNvSpPr>
          <p:nvPr>
            <p:ph type="sldNum" sz="quarter" idx="4"/>
          </p:nvPr>
        </p:nvSpPr>
        <p:spPr>
          <a:xfrm>
            <a:off x="8229609" y="4857757"/>
            <a:ext cx="762001" cy="183356"/>
          </a:xfrm>
          <a:prstGeom prst="rect">
            <a:avLst/>
          </a:prstGeom>
        </p:spPr>
        <p:txBody>
          <a:bodyPr vert="horz"/>
          <a:lstStyle>
            <a:lvl1pPr algn="r" eaLnBrk="1" latinLnBrk="0" hangingPunct="1">
              <a:defRPr kumimoji="0" sz="1200">
                <a:solidFill>
                  <a:schemeClr val="accent1">
                    <a:shade val="75000"/>
                  </a:schemeClr>
                </a:solidFill>
              </a:defRPr>
            </a:lvl1pPr>
          </a:lstStyle>
          <a:p>
            <a:fld id="{6AB63C84-61BE-46F1-BFBC-717D1E5147F7}" type="slidenum">
              <a:rPr lang="pt-BR" smtClean="0">
                <a:solidFill>
                  <a:srgbClr val="629DD1">
                    <a:shade val="75000"/>
                  </a:srgbClr>
                </a:solidFill>
                <a:cs typeface="Arial" charset="0"/>
              </a:rPr>
              <a:pPr/>
              <a:t>‹nº›</a:t>
            </a:fld>
            <a:endParaRPr lang="pt-BR" dirty="0">
              <a:solidFill>
                <a:srgbClr val="629DD1">
                  <a:shade val="75000"/>
                </a:srgbClr>
              </a:solidFill>
              <a:cs typeface="Arial" charset="0"/>
            </a:endParaRPr>
          </a:p>
        </p:txBody>
      </p:sp>
      <p:sp>
        <p:nvSpPr>
          <p:cNvPr id="10" name="Espaço Reservado para Título 9"/>
          <p:cNvSpPr>
            <a:spLocks noGrp="1"/>
          </p:cNvSpPr>
          <p:nvPr>
            <p:ph type="title"/>
          </p:nvPr>
        </p:nvSpPr>
        <p:spPr>
          <a:xfrm>
            <a:off x="304810" y="342900"/>
            <a:ext cx="8686801" cy="62865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
        <p:nvSpPr>
          <p:cNvPr id="12" name="Conector reto 11"/>
          <p:cNvSpPr>
            <a:spLocks noChangeShapeType="1"/>
          </p:cNvSpPr>
          <p:nvPr/>
        </p:nvSpPr>
        <p:spPr bwMode="auto">
          <a:xfrm>
            <a:off x="514359"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Tree>
    <p:extLst>
      <p:ext uri="{BB962C8B-B14F-4D97-AF65-F5344CB8AC3E}">
        <p14:creationId xmlns:p14="http://schemas.microsoft.com/office/powerpoint/2010/main" val="211733999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gif"/><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gif"/><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gif"/><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gif"/><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gif"/><Relationship Id="rId1" Type="http://schemas.openxmlformats.org/officeDocument/2006/relationships/slideLayout" Target="../slideLayouts/slideLayout7.xml"/><Relationship Id="rId6" Type="http://schemas.openxmlformats.org/officeDocument/2006/relationships/image" Target="../media/image13.jpg"/><Relationship Id="rId5" Type="http://schemas.openxmlformats.org/officeDocument/2006/relationships/image" Target="../media/image12.jpg"/><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7" Type="http://schemas.openxmlformats.org/officeDocument/2006/relationships/image" Target="../media/image13.jp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gif"/><Relationship Id="rId1" Type="http://schemas.openxmlformats.org/officeDocument/2006/relationships/slideLayout" Target="../slideLayouts/slideLayout7.xml"/><Relationship Id="rId6" Type="http://schemas.openxmlformats.org/officeDocument/2006/relationships/image" Target="../media/image13.jpg"/><Relationship Id="rId5" Type="http://schemas.openxmlformats.org/officeDocument/2006/relationships/image" Target="../media/image12.jpg"/><Relationship Id="rId4" Type="http://schemas.openxmlformats.org/officeDocument/2006/relationships/image" Target="../media/image11.jpg"/></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gif"/><Relationship Id="rId1" Type="http://schemas.openxmlformats.org/officeDocument/2006/relationships/slideLayout" Target="../slideLayouts/slideLayout7.xml"/><Relationship Id="rId6" Type="http://schemas.openxmlformats.org/officeDocument/2006/relationships/image" Target="../media/image13.jpg"/><Relationship Id="rId5" Type="http://schemas.openxmlformats.org/officeDocument/2006/relationships/image" Target="../media/image12.jpg"/><Relationship Id="rId4" Type="http://schemas.openxmlformats.org/officeDocument/2006/relationships/image" Target="../media/image11.jpg"/></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gif"/><Relationship Id="rId1" Type="http://schemas.openxmlformats.org/officeDocument/2006/relationships/slideLayout" Target="../slideLayouts/slideLayout7.xml"/><Relationship Id="rId6" Type="http://schemas.openxmlformats.org/officeDocument/2006/relationships/image" Target="../media/image13.jpg"/><Relationship Id="rId5" Type="http://schemas.openxmlformats.org/officeDocument/2006/relationships/image" Target="../media/image12.jpg"/><Relationship Id="rId4" Type="http://schemas.openxmlformats.org/officeDocument/2006/relationships/image" Target="../media/image11.jpg"/></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gif"/><Relationship Id="rId1" Type="http://schemas.openxmlformats.org/officeDocument/2006/relationships/slideLayout" Target="../slideLayouts/slideLayout7.xml"/><Relationship Id="rId6" Type="http://schemas.openxmlformats.org/officeDocument/2006/relationships/image" Target="../media/image13.jpg"/><Relationship Id="rId5" Type="http://schemas.openxmlformats.org/officeDocument/2006/relationships/image" Target="../media/image12.jpg"/><Relationship Id="rId4" Type="http://schemas.openxmlformats.org/officeDocument/2006/relationships/image" Target="../media/image11.jpg"/></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5.gif"/><Relationship Id="rId1" Type="http://schemas.openxmlformats.org/officeDocument/2006/relationships/slideLayout" Target="../slideLayouts/slideLayout7.xml"/><Relationship Id="rId5" Type="http://schemas.openxmlformats.org/officeDocument/2006/relationships/image" Target="../media/image6.jpg"/><Relationship Id="rId4" Type="http://schemas.openxmlformats.org/officeDocument/2006/relationships/image" Target="../media/image15.jpg"/></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5.gif"/><Relationship Id="rId1" Type="http://schemas.openxmlformats.org/officeDocument/2006/relationships/slideLayout" Target="../slideLayouts/slideLayout7.xml"/><Relationship Id="rId5" Type="http://schemas.openxmlformats.org/officeDocument/2006/relationships/image" Target="../media/image6.jpg"/><Relationship Id="rId4" Type="http://schemas.openxmlformats.org/officeDocument/2006/relationships/image" Target="../media/image15.jpg"/></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5.gif"/><Relationship Id="rId1" Type="http://schemas.openxmlformats.org/officeDocument/2006/relationships/slideLayout" Target="../slideLayouts/slideLayout7.xml"/><Relationship Id="rId5" Type="http://schemas.openxmlformats.org/officeDocument/2006/relationships/image" Target="../media/image6.jpg"/><Relationship Id="rId4" Type="http://schemas.openxmlformats.org/officeDocument/2006/relationships/image" Target="../media/image15.jpg"/></Relationships>
</file>

<file path=ppt/slides/_rels/slide15.xml.rels><?xml version="1.0" encoding="UTF-8" standalone="yes"?>
<Relationships xmlns="http://schemas.openxmlformats.org/package/2006/relationships"><Relationship Id="rId8" Type="http://schemas.openxmlformats.org/officeDocument/2006/relationships/hyperlink" Target="http://sergrasan.com/toninhovendraminislides/" TargetMode="External"/><Relationship Id="rId3" Type="http://schemas.openxmlformats.org/officeDocument/2006/relationships/audio" Target="../media/audio2.wav"/><Relationship Id="rId7" Type="http://schemas.openxmlformats.org/officeDocument/2006/relationships/hyperlink" Target="http://vendraminiletras.blogspot.com/" TargetMode="External"/><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image" Target="../media/image18.jpeg"/><Relationship Id="rId5" Type="http://schemas.openxmlformats.org/officeDocument/2006/relationships/image" Target="../media/image17.gif"/><Relationship Id="rId4" Type="http://schemas.openxmlformats.org/officeDocument/2006/relationships/image" Target="../media/image16.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0" r="-10000"/>
          </a:stretch>
        </a:blipFill>
        <a:effectLst/>
      </p:bgPr>
    </p:bg>
    <p:spTree>
      <p:nvGrpSpPr>
        <p:cNvPr id="1" name=""/>
        <p:cNvGrpSpPr/>
        <p:nvPr/>
      </p:nvGrpSpPr>
      <p:grpSpPr>
        <a:xfrm>
          <a:off x="0" y="0"/>
          <a:ext cx="0" cy="0"/>
          <a:chOff x="0" y="0"/>
          <a:chExt cx="0" cy="0"/>
        </a:xfrm>
      </p:grpSpPr>
      <p:sp>
        <p:nvSpPr>
          <p:cNvPr id="5" name="Título 4"/>
          <p:cNvSpPr>
            <a:spLocks noGrp="1"/>
          </p:cNvSpPr>
          <p:nvPr>
            <p:ph type="ctrTitle"/>
          </p:nvPr>
        </p:nvSpPr>
        <p:spPr>
          <a:xfrm>
            <a:off x="2501724" y="141426"/>
            <a:ext cx="6480864" cy="3060408"/>
          </a:xfrm>
          <a:ln>
            <a:noFill/>
          </a:ln>
          <a:effectLst>
            <a:outerShdw blurRad="184150" dist="241300" dir="11520000" sx="110000" sy="110000" algn="ctr">
              <a:srgbClr val="000000">
                <a:alpha val="18000"/>
              </a:srgbClr>
            </a:outerShdw>
            <a:softEdge rad="63500"/>
          </a:effectLst>
          <a:scene3d>
            <a:camera prst="perspectiveFront" fov="5100000">
              <a:rot lat="0" lon="2100000" rev="0"/>
            </a:camera>
            <a:lightRig rig="flood" dir="t">
              <a:rot lat="0" lon="0" rev="13800000"/>
            </a:lightRig>
          </a:scene3d>
          <a:sp3d extrusionH="107950" prstMaterial="plastic">
            <a:bevelT w="82550" h="63500" prst="divot"/>
            <a:bevelB/>
          </a:sp3d>
        </p:spPr>
        <p:txBody>
          <a:bodyPr>
            <a:prstTxWarp prst="textButtonPour">
              <a:avLst>
                <a:gd name="adj1" fmla="val 10992361"/>
                <a:gd name="adj2" fmla="val 52637"/>
              </a:avLst>
            </a:prstTxWarp>
            <a:normAutofit fontScale="90000"/>
            <a:scene3d>
              <a:camera prst="orthographicFront"/>
              <a:lightRig rig="freezing" dir="t">
                <a:rot lat="0" lon="0" rev="5640000"/>
              </a:lightRig>
            </a:scene3d>
            <a:sp3d prstMaterial="flat">
              <a:bevelT w="38100" h="38100"/>
              <a:contourClr>
                <a:schemeClr val="tx2"/>
              </a:contourClr>
            </a:sp3d>
          </a:bodyPr>
          <a:lstStyle/>
          <a:p>
            <a:r>
              <a:rPr lang="pt-BR" sz="3600" b="1" i="1" dirty="0">
                <a:solidFill>
                  <a:srgbClr val="FF0000"/>
                </a:solidFill>
                <a:effectLst>
                  <a:outerShdw blurRad="38100" dist="38100" dir="2700000" algn="tl">
                    <a:srgbClr val="000000">
                      <a:alpha val="43137"/>
                    </a:srgbClr>
                  </a:outerShdw>
                </a:effectLst>
                <a:latin typeface="AR DELANEY" pitchFamily="2" charset="0"/>
              </a:rPr>
              <a:t/>
            </a:r>
            <a:br>
              <a:rPr lang="pt-BR" sz="3600" b="1" i="1" dirty="0">
                <a:solidFill>
                  <a:srgbClr val="FF0000"/>
                </a:solidFill>
                <a:effectLst>
                  <a:outerShdw blurRad="38100" dist="38100" dir="2700000" algn="tl">
                    <a:srgbClr val="000000">
                      <a:alpha val="43137"/>
                    </a:srgbClr>
                  </a:outerShdw>
                </a:effectLst>
                <a:latin typeface="AR DELANEY" pitchFamily="2" charset="0"/>
              </a:rPr>
            </a:br>
            <a:r>
              <a:rPr lang="pt-BR" sz="3600" b="1" i="1" dirty="0" smtClean="0">
                <a:solidFill>
                  <a:srgbClr val="FF0000"/>
                </a:solidFill>
                <a:effectLst>
                  <a:outerShdw blurRad="38100" dist="38100" dir="2700000" algn="tl">
                    <a:srgbClr val="000000">
                      <a:alpha val="43137"/>
                    </a:srgbClr>
                  </a:outerShdw>
                </a:effectLst>
                <a:latin typeface="AR DELANEY" pitchFamily="2" charset="0"/>
              </a:rPr>
              <a:t/>
            </a:r>
            <a:br>
              <a:rPr lang="pt-BR" sz="3600" b="1" i="1" dirty="0" smtClean="0">
                <a:solidFill>
                  <a:srgbClr val="FF0000"/>
                </a:solidFill>
                <a:effectLst>
                  <a:outerShdw blurRad="38100" dist="38100" dir="2700000" algn="tl">
                    <a:srgbClr val="000000">
                      <a:alpha val="43137"/>
                    </a:srgbClr>
                  </a:outerShdw>
                </a:effectLst>
                <a:latin typeface="AR DELANEY" pitchFamily="2" charset="0"/>
              </a:rPr>
            </a:br>
            <a:r>
              <a:rPr lang="pt-BR" sz="3600" b="1" i="1" dirty="0" smtClean="0">
                <a:solidFill>
                  <a:srgbClr val="FF0000"/>
                </a:solidFill>
                <a:effectLst>
                  <a:outerShdw blurRad="38100" dist="38100" dir="2700000" algn="tl">
                    <a:srgbClr val="000000">
                      <a:alpha val="43137"/>
                    </a:srgbClr>
                  </a:outerShdw>
                </a:effectLst>
                <a:latin typeface="AR DELANEY" pitchFamily="2" charset="0"/>
              </a:rPr>
              <a:t/>
            </a:r>
            <a:br>
              <a:rPr lang="pt-BR" sz="3600" b="1" i="1" dirty="0" smtClean="0">
                <a:solidFill>
                  <a:srgbClr val="FF0000"/>
                </a:solidFill>
                <a:effectLst>
                  <a:outerShdw blurRad="38100" dist="38100" dir="2700000" algn="tl">
                    <a:srgbClr val="000000">
                      <a:alpha val="43137"/>
                    </a:srgbClr>
                  </a:outerShdw>
                </a:effectLst>
                <a:latin typeface="AR DELANEY" pitchFamily="2" charset="0"/>
              </a:rPr>
            </a:br>
            <a:r>
              <a:rPr lang="pt-BR" sz="3600" i="1" dirty="0">
                <a:solidFill>
                  <a:srgbClr val="FF0000"/>
                </a:solidFill>
                <a:effectLst>
                  <a:outerShdw blurRad="38100" dist="38100" dir="2700000" algn="tl">
                    <a:srgbClr val="000000">
                      <a:alpha val="43137"/>
                    </a:srgbClr>
                  </a:outerShdw>
                </a:effectLst>
                <a:latin typeface="AR DELANEY" pitchFamily="2" charset="0"/>
              </a:rPr>
              <a:t/>
            </a:r>
            <a:br>
              <a:rPr lang="pt-BR" sz="3600" i="1" dirty="0">
                <a:solidFill>
                  <a:srgbClr val="FF0000"/>
                </a:solidFill>
                <a:effectLst>
                  <a:outerShdw blurRad="38100" dist="38100" dir="2700000" algn="tl">
                    <a:srgbClr val="000000">
                      <a:alpha val="43137"/>
                    </a:srgbClr>
                  </a:outerShdw>
                </a:effectLst>
                <a:latin typeface="AR DELANEY" pitchFamily="2" charset="0"/>
              </a:rPr>
            </a:br>
            <a:r>
              <a:rPr lang="pt-BR" sz="3600" i="1" dirty="0" smtClean="0">
                <a:solidFill>
                  <a:srgbClr val="FF0000"/>
                </a:solidFill>
                <a:effectLst>
                  <a:outerShdw blurRad="38100" dist="38100" dir="2700000" algn="tl">
                    <a:srgbClr val="000000">
                      <a:alpha val="43137"/>
                    </a:srgbClr>
                  </a:outerShdw>
                </a:effectLst>
                <a:latin typeface="AR DELANEY" pitchFamily="2" charset="0"/>
              </a:rPr>
              <a:t/>
            </a:r>
            <a:br>
              <a:rPr lang="pt-BR" sz="3600" i="1" dirty="0" smtClean="0">
                <a:solidFill>
                  <a:srgbClr val="FF0000"/>
                </a:solidFill>
                <a:effectLst>
                  <a:outerShdw blurRad="38100" dist="38100" dir="2700000" algn="tl">
                    <a:srgbClr val="000000">
                      <a:alpha val="43137"/>
                    </a:srgbClr>
                  </a:outerShdw>
                </a:effectLst>
                <a:latin typeface="AR DELANEY" pitchFamily="2" charset="0"/>
              </a:rPr>
            </a:br>
            <a:r>
              <a:rPr lang="pt-BR" sz="3600" i="1" dirty="0" smtClean="0">
                <a:solidFill>
                  <a:srgbClr val="FF0000"/>
                </a:solidFill>
                <a:effectLst>
                  <a:outerShdw blurRad="38100" dist="38100" dir="2700000" algn="tl">
                    <a:srgbClr val="000000">
                      <a:alpha val="43137"/>
                    </a:srgbClr>
                  </a:outerShdw>
                </a:effectLst>
                <a:latin typeface="AR DELANEY" pitchFamily="2" charset="0"/>
              </a:rPr>
              <a:t/>
            </a:r>
            <a:br>
              <a:rPr lang="pt-BR" sz="3600" i="1" dirty="0" smtClean="0">
                <a:solidFill>
                  <a:srgbClr val="FF0000"/>
                </a:solidFill>
                <a:effectLst>
                  <a:outerShdw blurRad="38100" dist="38100" dir="2700000" algn="tl">
                    <a:srgbClr val="000000">
                      <a:alpha val="43137"/>
                    </a:srgbClr>
                  </a:outerShdw>
                </a:effectLst>
                <a:latin typeface="AR DELANEY" pitchFamily="2" charset="0"/>
              </a:rPr>
            </a:br>
            <a:r>
              <a:rPr lang="pt-BR" sz="3600" i="1" dirty="0">
                <a:solidFill>
                  <a:srgbClr val="FF0000"/>
                </a:solidFill>
                <a:effectLst>
                  <a:outerShdw blurRad="38100" dist="38100" dir="2700000" algn="tl">
                    <a:srgbClr val="000000">
                      <a:alpha val="43137"/>
                    </a:srgbClr>
                  </a:outerShdw>
                </a:effectLst>
                <a:latin typeface="AR DELANEY" pitchFamily="2" charset="0"/>
              </a:rPr>
              <a:t/>
            </a:r>
            <a:br>
              <a:rPr lang="pt-BR" sz="3600" i="1" dirty="0">
                <a:solidFill>
                  <a:srgbClr val="FF0000"/>
                </a:solidFill>
                <a:effectLst>
                  <a:outerShdw blurRad="38100" dist="38100" dir="2700000" algn="tl">
                    <a:srgbClr val="000000">
                      <a:alpha val="43137"/>
                    </a:srgbClr>
                  </a:outerShdw>
                </a:effectLst>
                <a:latin typeface="AR DELANEY" pitchFamily="2" charset="0"/>
              </a:rPr>
            </a:br>
            <a:r>
              <a:rPr lang="pt-BR" sz="3600" i="1" dirty="0">
                <a:solidFill>
                  <a:srgbClr val="FF0000"/>
                </a:solidFill>
                <a:effectLst>
                  <a:outerShdw blurRad="38100" dist="38100" dir="2700000" algn="tl">
                    <a:srgbClr val="000000">
                      <a:alpha val="43137"/>
                    </a:srgbClr>
                  </a:outerShdw>
                </a:effectLst>
                <a:latin typeface="AR DELANEY" pitchFamily="2" charset="0"/>
              </a:rPr>
              <a:t/>
            </a:r>
            <a:br>
              <a:rPr lang="pt-BR" sz="3600" i="1" dirty="0">
                <a:solidFill>
                  <a:srgbClr val="FF0000"/>
                </a:solidFill>
                <a:effectLst>
                  <a:outerShdw blurRad="38100" dist="38100" dir="2700000" algn="tl">
                    <a:srgbClr val="000000">
                      <a:alpha val="43137"/>
                    </a:srgbClr>
                  </a:outerShdw>
                </a:effectLst>
                <a:latin typeface="AR DELANEY" pitchFamily="2" charset="0"/>
              </a:rPr>
            </a:br>
            <a:r>
              <a:rPr lang="pt-BR" sz="3600" i="1" dirty="0" smtClean="0">
                <a:solidFill>
                  <a:schemeClr val="accent6">
                    <a:lumMod val="40000"/>
                    <a:lumOff val="60000"/>
                  </a:schemeClr>
                </a:solidFill>
                <a:latin typeface="Aharoni" pitchFamily="2" charset="-79"/>
                <a:cs typeface="Aharoni" pitchFamily="2" charset="-79"/>
              </a:rPr>
              <a:t> </a:t>
            </a:r>
            <a:br>
              <a:rPr lang="pt-BR" sz="3600" i="1" dirty="0" smtClean="0">
                <a:solidFill>
                  <a:schemeClr val="accent6">
                    <a:lumMod val="40000"/>
                    <a:lumOff val="60000"/>
                  </a:schemeClr>
                </a:solidFill>
                <a:latin typeface="Aharoni" pitchFamily="2" charset="-79"/>
                <a:cs typeface="Aharoni" pitchFamily="2" charset="-79"/>
              </a:rPr>
            </a:br>
            <a:r>
              <a:rPr lang="pt-BR" sz="7300" b="1" i="1" dirty="0" smtClean="0">
                <a:solidFill>
                  <a:schemeClr val="accent1">
                    <a:lumMod val="60000"/>
                    <a:lumOff val="40000"/>
                  </a:schemeClr>
                </a:solidFill>
                <a:effectLst>
                  <a:outerShdw blurRad="38100" dist="38100" dir="2700000" algn="tl">
                    <a:srgbClr val="000000">
                      <a:alpha val="43137"/>
                    </a:srgbClr>
                  </a:outerShdw>
                </a:effectLst>
                <a:latin typeface="Lucida Console" pitchFamily="49" charset="0"/>
              </a:rPr>
              <a:t>ESTAÇÃO BANHARÃO</a:t>
            </a:r>
            <a:r>
              <a:rPr lang="pt-BR" sz="4900" b="1" i="1" dirty="0" smtClean="0">
                <a:solidFill>
                  <a:schemeClr val="bg2">
                    <a:lumMod val="20000"/>
                    <a:lumOff val="80000"/>
                  </a:schemeClr>
                </a:solidFill>
                <a:effectLst>
                  <a:outerShdw blurRad="38100" dist="38100" dir="2700000" algn="tl">
                    <a:srgbClr val="000000">
                      <a:alpha val="43137"/>
                    </a:srgbClr>
                  </a:outerShdw>
                </a:effectLst>
                <a:latin typeface="Lucida Console" pitchFamily="49" charset="0"/>
              </a:rPr>
              <a:t/>
            </a:r>
            <a:br>
              <a:rPr lang="pt-BR" sz="4900" b="1" i="1" dirty="0" smtClean="0">
                <a:solidFill>
                  <a:schemeClr val="bg2">
                    <a:lumMod val="20000"/>
                    <a:lumOff val="80000"/>
                  </a:schemeClr>
                </a:solidFill>
                <a:effectLst>
                  <a:outerShdw blurRad="38100" dist="38100" dir="2700000" algn="tl">
                    <a:srgbClr val="000000">
                      <a:alpha val="43137"/>
                    </a:srgbClr>
                  </a:outerShdw>
                </a:effectLst>
                <a:latin typeface="Lucida Console" pitchFamily="49" charset="0"/>
              </a:rPr>
            </a:br>
            <a:r>
              <a:rPr lang="pt-BR" sz="4900" b="1" i="1" dirty="0" smtClean="0">
                <a:solidFill>
                  <a:srgbClr val="FFC000"/>
                </a:solidFill>
                <a:effectLst>
                  <a:outerShdw blurRad="38100" dist="38100" dir="2700000" algn="tl">
                    <a:srgbClr val="000000">
                      <a:alpha val="43137"/>
                    </a:srgbClr>
                  </a:outerShdw>
                </a:effectLst>
                <a:latin typeface="Lucida Console" pitchFamily="49" charset="0"/>
              </a:rPr>
              <a:t>SAUDADES</a:t>
            </a:r>
            <a:r>
              <a:rPr lang="pt-BR" sz="4900" b="1" i="1" dirty="0" smtClean="0">
                <a:solidFill>
                  <a:schemeClr val="bg2">
                    <a:lumMod val="20000"/>
                    <a:lumOff val="80000"/>
                  </a:schemeClr>
                </a:solidFill>
                <a:effectLst>
                  <a:outerShdw blurRad="38100" dist="38100" dir="2700000" algn="tl">
                    <a:srgbClr val="000000">
                      <a:alpha val="43137"/>
                    </a:srgbClr>
                  </a:outerShdw>
                </a:effectLst>
                <a:latin typeface="Lucida Console" pitchFamily="49" charset="0"/>
              </a:rPr>
              <a:t> </a:t>
            </a:r>
            <a:br>
              <a:rPr lang="pt-BR" sz="4900" b="1" i="1" dirty="0" smtClean="0">
                <a:solidFill>
                  <a:schemeClr val="bg2">
                    <a:lumMod val="20000"/>
                    <a:lumOff val="80000"/>
                  </a:schemeClr>
                </a:solidFill>
                <a:effectLst>
                  <a:outerShdw blurRad="38100" dist="38100" dir="2700000" algn="tl">
                    <a:srgbClr val="000000">
                      <a:alpha val="43137"/>
                    </a:srgbClr>
                  </a:outerShdw>
                </a:effectLst>
                <a:latin typeface="Lucida Console" pitchFamily="49" charset="0"/>
              </a:rPr>
            </a:br>
            <a:r>
              <a:rPr lang="pt-BR" sz="6700" b="1" i="1" dirty="0" smtClean="0">
                <a:solidFill>
                  <a:schemeClr val="accent3">
                    <a:lumMod val="40000"/>
                    <a:lumOff val="60000"/>
                  </a:schemeClr>
                </a:solidFill>
                <a:effectLst>
                  <a:outerShdw blurRad="38100" dist="38100" dir="2700000" algn="tl">
                    <a:srgbClr val="000000">
                      <a:alpha val="43137"/>
                    </a:srgbClr>
                  </a:outerShdw>
                </a:effectLst>
                <a:latin typeface="Lucida Console" pitchFamily="49" charset="0"/>
              </a:rPr>
              <a:t>DE UMA ÉPOCA</a:t>
            </a:r>
            <a:r>
              <a:rPr lang="pt-BR" sz="6700" b="1" i="1" dirty="0" smtClean="0">
                <a:solidFill>
                  <a:schemeClr val="bg2">
                    <a:lumMod val="20000"/>
                    <a:lumOff val="80000"/>
                  </a:schemeClr>
                </a:solidFill>
                <a:effectLst>
                  <a:outerShdw blurRad="38100" dist="38100" dir="2700000" algn="tl">
                    <a:srgbClr val="000000">
                      <a:alpha val="43137"/>
                    </a:srgbClr>
                  </a:outerShdw>
                </a:effectLst>
                <a:latin typeface="Lucida Console" pitchFamily="49" charset="0"/>
              </a:rPr>
              <a:t/>
            </a:r>
            <a:br>
              <a:rPr lang="pt-BR" sz="6700" b="1" i="1" dirty="0" smtClean="0">
                <a:solidFill>
                  <a:schemeClr val="bg2">
                    <a:lumMod val="20000"/>
                    <a:lumOff val="80000"/>
                  </a:schemeClr>
                </a:solidFill>
                <a:effectLst>
                  <a:outerShdw blurRad="38100" dist="38100" dir="2700000" algn="tl">
                    <a:srgbClr val="000000">
                      <a:alpha val="43137"/>
                    </a:srgbClr>
                  </a:outerShdw>
                </a:effectLst>
                <a:latin typeface="Lucida Console" pitchFamily="49" charset="0"/>
              </a:rPr>
            </a:br>
            <a:r>
              <a:rPr lang="pt-BR" sz="6700" i="1" dirty="0" smtClean="0">
                <a:solidFill>
                  <a:srgbClr val="FF0000"/>
                </a:solidFill>
                <a:effectLst>
                  <a:outerShdw blurRad="38100" dist="38100" dir="2700000" algn="tl">
                    <a:srgbClr val="000000">
                      <a:alpha val="43137"/>
                    </a:srgbClr>
                  </a:outerShdw>
                </a:effectLst>
                <a:latin typeface="Lucida Console" pitchFamily="49" charset="0"/>
              </a:rPr>
              <a:t/>
            </a:r>
            <a:br>
              <a:rPr lang="pt-BR" sz="6700" i="1" dirty="0" smtClean="0">
                <a:solidFill>
                  <a:srgbClr val="FF0000"/>
                </a:solidFill>
                <a:effectLst>
                  <a:outerShdw blurRad="38100" dist="38100" dir="2700000" algn="tl">
                    <a:srgbClr val="000000">
                      <a:alpha val="43137"/>
                    </a:srgbClr>
                  </a:outerShdw>
                </a:effectLst>
                <a:latin typeface="Lucida Console" pitchFamily="49" charset="0"/>
              </a:rPr>
            </a:br>
            <a:r>
              <a:rPr lang="pt-BR" sz="3600" b="1" i="1" dirty="0" smtClean="0">
                <a:solidFill>
                  <a:schemeClr val="accent1">
                    <a:lumMod val="60000"/>
                    <a:lumOff val="40000"/>
                  </a:schemeClr>
                </a:solidFill>
                <a:effectLst>
                  <a:outerShdw blurRad="38100" dist="38100" dir="2700000" algn="tl">
                    <a:srgbClr val="000000">
                      <a:alpha val="43137"/>
                    </a:srgbClr>
                  </a:outerShdw>
                </a:effectLst>
                <a:latin typeface="AR DELANEY" pitchFamily="2" charset="0"/>
              </a:rPr>
              <a:t> </a:t>
            </a:r>
            <a:r>
              <a:rPr lang="pt-BR" sz="4400" b="1" i="1" dirty="0" smtClean="0">
                <a:solidFill>
                  <a:schemeClr val="accent1">
                    <a:lumMod val="60000"/>
                    <a:lumOff val="40000"/>
                  </a:schemeClr>
                </a:solidFill>
                <a:effectLst>
                  <a:outerShdw blurRad="38100" dist="38100" dir="2700000" algn="tl">
                    <a:srgbClr val="000000">
                      <a:alpha val="43137"/>
                    </a:srgbClr>
                  </a:outerShdw>
                </a:effectLst>
                <a:latin typeface="AR DELANEY" pitchFamily="2" charset="0"/>
              </a:rPr>
              <a:t/>
            </a:r>
            <a:br>
              <a:rPr lang="pt-BR" sz="4400" b="1" i="1" dirty="0" smtClean="0">
                <a:solidFill>
                  <a:schemeClr val="accent1">
                    <a:lumMod val="60000"/>
                    <a:lumOff val="40000"/>
                  </a:schemeClr>
                </a:solidFill>
                <a:effectLst>
                  <a:outerShdw blurRad="38100" dist="38100" dir="2700000" algn="tl">
                    <a:srgbClr val="000000">
                      <a:alpha val="43137"/>
                    </a:srgbClr>
                  </a:outerShdw>
                </a:effectLst>
                <a:latin typeface="AR DELANEY" pitchFamily="2" charset="0"/>
              </a:rPr>
            </a:br>
            <a:r>
              <a:rPr lang="pt-BR" sz="2700" b="1" i="1" dirty="0" smtClean="0">
                <a:solidFill>
                  <a:srgbClr val="FF0000"/>
                </a:solidFill>
                <a:effectLst>
                  <a:outerShdw blurRad="38100" dist="38100" dir="2700000" algn="tl">
                    <a:srgbClr val="000000">
                      <a:alpha val="43137"/>
                    </a:srgbClr>
                  </a:outerShdw>
                </a:effectLst>
                <a:latin typeface="AR DELANEY" pitchFamily="2" charset="0"/>
              </a:rPr>
              <a:t> </a:t>
            </a:r>
            <a:endParaRPr lang="pt-BR" b="1" i="1" dirty="0" smtClean="0">
              <a:solidFill>
                <a:srgbClr val="FF0000"/>
              </a:solidFill>
              <a:effectLst>
                <a:outerShdw blurRad="38100" dist="38100" dir="2700000" algn="tl">
                  <a:srgbClr val="000000">
                    <a:alpha val="43137"/>
                  </a:srgbClr>
                </a:outerShdw>
              </a:effectLst>
              <a:latin typeface="Arial Black" pitchFamily="34" charset="0"/>
            </a:endParaRPr>
          </a:p>
        </p:txBody>
      </p:sp>
      <p:sp>
        <p:nvSpPr>
          <p:cNvPr id="2" name="CaixaDeTexto 1"/>
          <p:cNvSpPr txBox="1"/>
          <p:nvPr/>
        </p:nvSpPr>
        <p:spPr>
          <a:xfrm>
            <a:off x="6588224" y="4515966"/>
            <a:ext cx="2391784" cy="507831"/>
          </a:xfrm>
          <a:prstGeom prst="rect">
            <a:avLst/>
          </a:prstGeom>
          <a:noFill/>
        </p:spPr>
        <p:txBody>
          <a:bodyPr wrap="square" rtlCol="0">
            <a:spAutoFit/>
          </a:bodyPr>
          <a:lstStyle/>
          <a:p>
            <a:pPr algn="ctr"/>
            <a:r>
              <a:rPr lang="pt-BR" sz="1100" dirty="0" smtClean="0"/>
              <a:t>Sequência Automática</a:t>
            </a:r>
          </a:p>
          <a:p>
            <a:pPr algn="ctr"/>
            <a:r>
              <a:rPr lang="pt-BR" sz="1600" dirty="0" smtClean="0">
                <a:solidFill>
                  <a:srgbClr val="FF0000"/>
                </a:solidFill>
              </a:rPr>
              <a:t>Não Use o Mouse</a:t>
            </a:r>
            <a:endParaRPr lang="pt-BR" sz="1600" dirty="0">
              <a:solidFill>
                <a:srgbClr val="FF0000"/>
              </a:solidFill>
            </a:endParaRPr>
          </a:p>
        </p:txBody>
      </p:sp>
      <p:sp>
        <p:nvSpPr>
          <p:cNvPr id="4"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Tree>
    <p:extLst>
      <p:ext uri="{BB962C8B-B14F-4D97-AF65-F5344CB8AC3E}">
        <p14:creationId xmlns:p14="http://schemas.microsoft.com/office/powerpoint/2010/main" val="2082439513"/>
      </p:ext>
    </p:extLst>
  </p:cSld>
  <p:clrMapOvr>
    <a:masterClrMapping/>
  </p:clrMapOvr>
  <mc:AlternateContent xmlns:mc="http://schemas.openxmlformats.org/markup-compatibility/2006" xmlns:p14="http://schemas.microsoft.com/office/powerpoint/2010/main">
    <mc:Choice Requires="p14">
      <p:transition spd="slow" p14:dur="8000" advClick="0" advTm="15000">
        <p14:warp/>
        <p:sndAc>
          <p:stSnd loop="1">
            <p:snd r:embed="rId2" name="Blue Waters.wav"/>
          </p:stSnd>
        </p:sndAc>
      </p:transition>
    </mc:Choice>
    <mc:Fallback xmlns="">
      <p:transition spd="slow" advClick="0" advTm="15000">
        <p:fade/>
        <p:sndAc>
          <p:stSnd loop="1">
            <p:snd r:embed="rId4" name="Blue Water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8000" fill="hold"/>
                                        <p:tgtEl>
                                          <p:spTgt spid="5"/>
                                        </p:tgtEl>
                                        <p:attrNameLst>
                                          <p:attrName>ppt_w</p:attrName>
                                        </p:attrNameLst>
                                      </p:cBhvr>
                                      <p:tavLst>
                                        <p:tav tm="0">
                                          <p:val>
                                            <p:fltVal val="0"/>
                                          </p:val>
                                        </p:tav>
                                        <p:tav tm="100000">
                                          <p:val>
                                            <p:strVal val="#ppt_w"/>
                                          </p:val>
                                        </p:tav>
                                      </p:tavLst>
                                    </p:anim>
                                    <p:anim calcmode="lin" valueType="num">
                                      <p:cBhvr>
                                        <p:cTn id="8" dur="8000" fill="hold"/>
                                        <p:tgtEl>
                                          <p:spTgt spid="5"/>
                                        </p:tgtEl>
                                        <p:attrNameLst>
                                          <p:attrName>ppt_h</p:attrName>
                                        </p:attrNameLst>
                                      </p:cBhvr>
                                      <p:tavLst>
                                        <p:tav tm="0">
                                          <p:val>
                                            <p:fltVal val="0"/>
                                          </p:val>
                                        </p:tav>
                                        <p:tav tm="100000">
                                          <p:val>
                                            <p:strVal val="#ppt_h"/>
                                          </p:val>
                                        </p:tav>
                                      </p:tavLst>
                                    </p:anim>
                                    <p:animEffect transition="in" filter="fade">
                                      <p:cBhvr>
                                        <p:cTn id="9" dur="8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8000"/>
          </a:stretch>
        </a:blipFill>
        <a:effectLst/>
      </p:bgPr>
    </p:bg>
    <p:spTree>
      <p:nvGrpSpPr>
        <p:cNvPr id="1" name=""/>
        <p:cNvGrpSpPr/>
        <p:nvPr/>
      </p:nvGrpSpPr>
      <p:grpSpPr>
        <a:xfrm>
          <a:off x="0" y="0"/>
          <a:ext cx="0" cy="0"/>
          <a:chOff x="0" y="0"/>
          <a:chExt cx="0" cy="0"/>
        </a:xfrm>
      </p:grpSpPr>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568" y="511537"/>
            <a:ext cx="2220580" cy="1110155"/>
          </a:xfrm>
          <a:prstGeom prst="rect">
            <a:avLst/>
          </a:prstGeom>
          <a:ln>
            <a:noFill/>
          </a:ln>
          <a:effectLst>
            <a:softEdge rad="112500"/>
          </a:effectLst>
        </p:spPr>
      </p:pic>
      <p:pic>
        <p:nvPicPr>
          <p:cNvPr id="2" name="Image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49304" y="511537"/>
            <a:ext cx="1830850" cy="1155677"/>
          </a:xfrm>
          <a:prstGeom prst="rect">
            <a:avLst/>
          </a:prstGeom>
          <a:ln>
            <a:noFill/>
          </a:ln>
          <a:effectLst>
            <a:softEdge rad="112500"/>
          </a:effectLst>
        </p:spPr>
      </p:pic>
      <p:pic>
        <p:nvPicPr>
          <p:cNvPr id="5" name="Imagem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30728" y="511537"/>
            <a:ext cx="2118576" cy="1110155"/>
          </a:xfrm>
          <a:prstGeom prst="rect">
            <a:avLst/>
          </a:prstGeom>
          <a:ln>
            <a:noFill/>
          </a:ln>
          <a:effectLst>
            <a:softEdge rad="112500"/>
          </a:effectLst>
        </p:spPr>
      </p:pic>
      <p:pic>
        <p:nvPicPr>
          <p:cNvPr id="6" name="Image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98823" y="573529"/>
            <a:ext cx="2103120" cy="1048163"/>
          </a:xfrm>
          <a:prstGeom prst="rect">
            <a:avLst/>
          </a:prstGeom>
          <a:ln>
            <a:noFill/>
          </a:ln>
          <a:effectLst>
            <a:softEdge rad="112500"/>
          </a:effectLst>
        </p:spPr>
      </p:pic>
      <p:sp>
        <p:nvSpPr>
          <p:cNvPr id="7" name="CaixaDeTexto 6"/>
          <p:cNvSpPr txBox="1"/>
          <p:nvPr/>
        </p:nvSpPr>
        <p:spPr>
          <a:xfrm>
            <a:off x="755576" y="1667214"/>
            <a:ext cx="2075152" cy="369332"/>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pt-BR" dirty="0" smtClean="0"/>
              <a:t>Estação Banharão</a:t>
            </a:r>
            <a:endParaRPr lang="pt-BR" dirty="0"/>
          </a:p>
        </p:txBody>
      </p:sp>
      <p:sp>
        <p:nvSpPr>
          <p:cNvPr id="8" name="CaixaDeTexto 7"/>
          <p:cNvSpPr txBox="1"/>
          <p:nvPr/>
        </p:nvSpPr>
        <p:spPr>
          <a:xfrm>
            <a:off x="2904148" y="1667214"/>
            <a:ext cx="5916324" cy="369332"/>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pt-BR" dirty="0" smtClean="0"/>
              <a:t>Estação Jaú -  fotos antigas e a última recente</a:t>
            </a:r>
            <a:endParaRPr lang="pt-BR" dirty="0"/>
          </a:p>
        </p:txBody>
      </p:sp>
      <p:sp>
        <p:nvSpPr>
          <p:cNvPr id="3" name="Retângulo 2"/>
          <p:cNvSpPr/>
          <p:nvPr/>
        </p:nvSpPr>
        <p:spPr>
          <a:xfrm>
            <a:off x="161412" y="2121690"/>
            <a:ext cx="8821176" cy="2739211"/>
          </a:xfrm>
          <a:prstGeom prst="rect">
            <a:avLst/>
          </a:prstGeom>
        </p:spPr>
        <p:txBody>
          <a:bodyPr wrap="square">
            <a:spAutoFit/>
          </a:bodyPr>
          <a:lstStyle/>
          <a:p>
            <a:pPr algn="ctr">
              <a:spcAft>
                <a:spcPts val="600"/>
              </a:spcAft>
              <a:tabLst>
                <a:tab pos="800100" algn="l"/>
              </a:tabLst>
            </a:pPr>
            <a:r>
              <a:rPr lang="pt-BR" sz="2400" b="1" dirty="0">
                <a:solidFill>
                  <a:srgbClr val="002060"/>
                </a:solidFill>
                <a:latin typeface="Freestyle Script"/>
                <a:ea typeface="Times New Roman"/>
              </a:rPr>
              <a:t>A </a:t>
            </a:r>
            <a:r>
              <a:rPr lang="pt-BR" sz="2400" b="1" dirty="0" smtClean="0">
                <a:solidFill>
                  <a:srgbClr val="002060"/>
                </a:solidFill>
                <a:latin typeface="Freestyle Script"/>
                <a:ea typeface="Times New Roman"/>
              </a:rPr>
              <a:t>primeira foto é </a:t>
            </a:r>
            <a:r>
              <a:rPr lang="pt-BR" sz="2400" b="1" dirty="0">
                <a:solidFill>
                  <a:srgbClr val="002060"/>
                </a:solidFill>
                <a:latin typeface="Freestyle Script"/>
                <a:ea typeface="Times New Roman"/>
              </a:rPr>
              <a:t>de 1986, </a:t>
            </a:r>
            <a:r>
              <a:rPr lang="pt-BR" sz="2400" b="1" dirty="0" smtClean="0">
                <a:solidFill>
                  <a:srgbClr val="002060"/>
                </a:solidFill>
                <a:latin typeface="Freestyle Script"/>
                <a:ea typeface="Times New Roman"/>
              </a:rPr>
              <a:t>mostra </a:t>
            </a:r>
            <a:r>
              <a:rPr lang="pt-BR" sz="2400" b="1" dirty="0">
                <a:solidFill>
                  <a:srgbClr val="002060"/>
                </a:solidFill>
                <a:latin typeface="Freestyle Script"/>
                <a:ea typeface="Times New Roman"/>
              </a:rPr>
              <a:t>a estação ferroviária de Banharão, localizada no município de Jaú SP.</a:t>
            </a:r>
            <a:endParaRPr lang="pt-BR" sz="1600" b="1" dirty="0">
              <a:solidFill>
                <a:srgbClr val="002060"/>
              </a:solidFill>
              <a:latin typeface="Times New Roman"/>
              <a:ea typeface="Times New Roman"/>
            </a:endParaRPr>
          </a:p>
          <a:p>
            <a:pPr algn="ctr">
              <a:spcAft>
                <a:spcPts val="600"/>
              </a:spcAft>
              <a:tabLst>
                <a:tab pos="800100" algn="l"/>
              </a:tabLst>
            </a:pPr>
            <a:r>
              <a:rPr lang="pt-BR" sz="2400" b="1" dirty="0">
                <a:solidFill>
                  <a:srgbClr val="002060"/>
                </a:solidFill>
                <a:latin typeface="Freestyle Script"/>
                <a:ea typeface="Times New Roman"/>
              </a:rPr>
              <a:t>Foi inaugurada em 15/11/1941 e permaneceu sob administração da Cia. Paulista de Estradas de Ferro, até 1971, ano em que foi encampada pela </a:t>
            </a:r>
            <a:r>
              <a:rPr lang="pt-BR" sz="2400" b="1" dirty="0" smtClean="0">
                <a:solidFill>
                  <a:srgbClr val="002060"/>
                </a:solidFill>
                <a:latin typeface="Freestyle Script"/>
                <a:ea typeface="Times New Roman"/>
              </a:rPr>
              <a:t>Ferrovias Paulista </a:t>
            </a:r>
            <a:r>
              <a:rPr lang="pt-BR" sz="2400" b="1" dirty="0">
                <a:solidFill>
                  <a:srgbClr val="002060"/>
                </a:solidFill>
                <a:latin typeface="Freestyle Script"/>
                <a:ea typeface="Times New Roman"/>
              </a:rPr>
              <a:t>S.A. </a:t>
            </a:r>
            <a:endParaRPr lang="pt-BR" sz="1600" b="1" dirty="0">
              <a:solidFill>
                <a:srgbClr val="002060"/>
              </a:solidFill>
              <a:latin typeface="Times New Roman"/>
              <a:ea typeface="Times New Roman"/>
            </a:endParaRPr>
          </a:p>
          <a:p>
            <a:pPr algn="ctr">
              <a:spcBef>
                <a:spcPts val="1200"/>
              </a:spcBef>
              <a:spcAft>
                <a:spcPts val="600"/>
              </a:spcAft>
              <a:tabLst>
                <a:tab pos="800100" algn="l"/>
              </a:tabLst>
            </a:pPr>
            <a:r>
              <a:rPr lang="pt-BR" sz="2400" b="1" dirty="0">
                <a:solidFill>
                  <a:srgbClr val="002060"/>
                </a:solidFill>
                <a:latin typeface="Freestyle Script"/>
                <a:ea typeface="Times New Roman"/>
              </a:rPr>
              <a:t>Hoje não existe mais, foi demolida </a:t>
            </a:r>
            <a:r>
              <a:rPr lang="pt-BR" sz="2400" b="1" dirty="0" smtClean="0">
                <a:solidFill>
                  <a:srgbClr val="002060"/>
                </a:solidFill>
                <a:latin typeface="Freestyle Script"/>
                <a:ea typeface="Times New Roman"/>
              </a:rPr>
              <a:t>no mesmo ano, </a:t>
            </a:r>
            <a:r>
              <a:rPr lang="pt-BR" sz="2400" b="1" dirty="0">
                <a:solidFill>
                  <a:srgbClr val="002060"/>
                </a:solidFill>
                <a:latin typeface="Freestyle Script"/>
                <a:ea typeface="Times New Roman"/>
              </a:rPr>
              <a:t>quando já estava abandonada e depredada. </a:t>
            </a:r>
            <a:r>
              <a:rPr lang="pt-BR" sz="2400" b="1" dirty="0" smtClean="0">
                <a:solidFill>
                  <a:srgbClr val="002060"/>
                </a:solidFill>
                <a:latin typeface="Freestyle Script"/>
                <a:ea typeface="Times New Roman"/>
              </a:rPr>
              <a:t>A direção da </a:t>
            </a:r>
            <a:r>
              <a:rPr lang="pt-BR" sz="2800" dirty="0" smtClean="0">
                <a:solidFill>
                  <a:srgbClr val="002060"/>
                </a:solidFill>
                <a:latin typeface="Freestyle Script"/>
                <a:ea typeface="Times New Roman"/>
              </a:rPr>
              <a:t>ferrovia</a:t>
            </a:r>
            <a:r>
              <a:rPr lang="pt-BR" sz="2400" b="1" dirty="0" smtClean="0">
                <a:solidFill>
                  <a:srgbClr val="002060"/>
                </a:solidFill>
                <a:latin typeface="Freestyle Script"/>
                <a:ea typeface="Times New Roman"/>
              </a:rPr>
              <a:t>, </a:t>
            </a:r>
            <a:r>
              <a:rPr lang="pt-BR" sz="2400" b="1" dirty="0">
                <a:solidFill>
                  <a:srgbClr val="002060"/>
                </a:solidFill>
                <a:latin typeface="Freestyle Script"/>
                <a:ea typeface="Times New Roman"/>
              </a:rPr>
              <a:t>através de um relatório, recomendou a sua demolição e retirada do material, iniciando desta forma, o triste fim das ferrovias no Brasil.</a:t>
            </a:r>
            <a:endParaRPr lang="pt-BR" sz="2000" b="1" dirty="0">
              <a:solidFill>
                <a:srgbClr val="002060"/>
              </a:solidFill>
              <a:latin typeface="Times New Roman"/>
              <a:ea typeface="Times New Roman"/>
            </a:endParaRPr>
          </a:p>
        </p:txBody>
      </p:sp>
    </p:spTree>
    <p:extLst>
      <p:ext uri="{BB962C8B-B14F-4D97-AF65-F5344CB8AC3E}">
        <p14:creationId xmlns:p14="http://schemas.microsoft.com/office/powerpoint/2010/main" val="1915717430"/>
      </p:ext>
    </p:extLst>
  </p:cSld>
  <p:clrMapOvr>
    <a:masterClrMapping/>
  </p:clrMapOvr>
  <mc:AlternateContent xmlns:mc="http://schemas.openxmlformats.org/markup-compatibility/2006" xmlns:p14="http://schemas.microsoft.com/office/powerpoint/2010/main">
    <mc:Choice Requires="p14">
      <p:transition spd="slow" p14:dur="5000" advClick="0" advTm="34000">
        <p14:doors dir="vert"/>
      </p:transition>
    </mc:Choice>
    <mc:Fallback xmlns="">
      <p:transition spd="slow" advClick="0"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1" presetClass="entr" presetSubtype="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heel(2)">
                                      <p:cBhvr>
                                        <p:cTn id="11" dur="2000"/>
                                        <p:tgtEl>
                                          <p:spTgt spid="5"/>
                                        </p:tgtEl>
                                      </p:cBhvr>
                                    </p:animEffect>
                                  </p:childTnLst>
                                </p:cTn>
                              </p:par>
                            </p:childTnLst>
                          </p:cTn>
                        </p:par>
                        <p:par>
                          <p:cTn id="12" fill="hold">
                            <p:stCondLst>
                              <p:cond delay="4000"/>
                            </p:stCondLst>
                            <p:childTnLst>
                              <p:par>
                                <p:cTn id="13" presetID="21" presetClass="entr" presetSubtype="3"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heel(3)">
                                      <p:cBhvr>
                                        <p:cTn id="15" dur="2000"/>
                                        <p:tgtEl>
                                          <p:spTgt spid="2"/>
                                        </p:tgtEl>
                                      </p:cBhvr>
                                    </p:animEffect>
                                  </p:childTnLst>
                                </p:cTn>
                              </p:par>
                            </p:childTnLst>
                          </p:cTn>
                        </p:par>
                        <p:par>
                          <p:cTn id="16" fill="hold">
                            <p:stCondLst>
                              <p:cond delay="6000"/>
                            </p:stCondLst>
                            <p:childTnLst>
                              <p:par>
                                <p:cTn id="17" presetID="21" presetClass="entr" presetSubtype="4"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4)">
                                      <p:cBhvr>
                                        <p:cTn id="19" dur="2000"/>
                                        <p:tgtEl>
                                          <p:spTgt spid="6"/>
                                        </p:tgtEl>
                                      </p:cBhvr>
                                    </p:animEffect>
                                  </p:childTnLst>
                                </p:cTn>
                              </p:par>
                            </p:childTnLst>
                          </p:cTn>
                        </p:par>
                        <p:par>
                          <p:cTn id="20" fill="hold">
                            <p:stCondLst>
                              <p:cond delay="8000"/>
                            </p:stCondLst>
                            <p:childTnLst>
                              <p:par>
                                <p:cTn id="21" presetID="42" presetClass="entr" presetSubtype="0" fill="hold" grpId="0" nodeType="afterEffect">
                                  <p:stCondLst>
                                    <p:cond delay="0"/>
                                  </p:stCondLst>
                                  <p:childTnLst>
                                    <p:set>
                                      <p:cBhvr>
                                        <p:cTn id="22" dur="1" fill="hold">
                                          <p:stCondLst>
                                            <p:cond delay="0"/>
                                          </p:stCondLst>
                                        </p:cTn>
                                        <p:tgtEl>
                                          <p:spTgt spid="7">
                                            <p:txEl>
                                              <p:pRg st="0" end="0"/>
                                            </p:txEl>
                                          </p:spTgt>
                                        </p:tgtEl>
                                        <p:attrNameLst>
                                          <p:attrName>style.visibility</p:attrName>
                                        </p:attrNameLst>
                                      </p:cBhvr>
                                      <p:to>
                                        <p:strVal val="visible"/>
                                      </p:to>
                                    </p:set>
                                    <p:animEffect transition="in" filter="fade">
                                      <p:cBhvr>
                                        <p:cTn id="23" dur="1000"/>
                                        <p:tgtEl>
                                          <p:spTgt spid="7">
                                            <p:txEl>
                                              <p:pRg st="0" end="0"/>
                                            </p:txEl>
                                          </p:spTgt>
                                        </p:tgtEl>
                                      </p:cBhvr>
                                    </p:animEffect>
                                    <p:anim calcmode="lin" valueType="num">
                                      <p:cBhvr>
                                        <p:cTn id="2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25"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par>
                          <p:cTn id="26" fill="hold">
                            <p:stCondLst>
                              <p:cond delay="9000"/>
                            </p:stCondLst>
                            <p:childTnLst>
                              <p:par>
                                <p:cTn id="27" presetID="53" presetClass="entr" presetSubtype="528" fill="hold" nodeType="afterEffect">
                                  <p:stCondLst>
                                    <p:cond delay="0"/>
                                  </p:stCondLst>
                                  <p:childTnLst>
                                    <p:set>
                                      <p:cBhvr>
                                        <p:cTn id="28" dur="1" fill="hold">
                                          <p:stCondLst>
                                            <p:cond delay="0"/>
                                          </p:stCondLst>
                                        </p:cTn>
                                        <p:tgtEl>
                                          <p:spTgt spid="3">
                                            <p:txEl>
                                              <p:pRg st="0" end="0"/>
                                            </p:txEl>
                                          </p:spTgt>
                                        </p:tgtEl>
                                        <p:attrNameLst>
                                          <p:attrName>style.visibility</p:attrName>
                                        </p:attrNameLst>
                                      </p:cBhvr>
                                      <p:to>
                                        <p:strVal val="visible"/>
                                      </p:to>
                                    </p:set>
                                    <p:anim calcmode="lin" valueType="num">
                                      <p:cBhvr>
                                        <p:cTn id="29" dur="4250" fill="hold"/>
                                        <p:tgtEl>
                                          <p:spTgt spid="3">
                                            <p:txEl>
                                              <p:pRg st="0" end="0"/>
                                            </p:txEl>
                                          </p:spTgt>
                                        </p:tgtEl>
                                        <p:attrNameLst>
                                          <p:attrName>ppt_w</p:attrName>
                                        </p:attrNameLst>
                                      </p:cBhvr>
                                      <p:tavLst>
                                        <p:tav tm="0">
                                          <p:val>
                                            <p:fltVal val="0"/>
                                          </p:val>
                                        </p:tav>
                                        <p:tav tm="100000">
                                          <p:val>
                                            <p:strVal val="#ppt_w"/>
                                          </p:val>
                                        </p:tav>
                                      </p:tavLst>
                                    </p:anim>
                                    <p:anim calcmode="lin" valueType="num">
                                      <p:cBhvr>
                                        <p:cTn id="30" dur="425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31" dur="4250"/>
                                        <p:tgtEl>
                                          <p:spTgt spid="3">
                                            <p:txEl>
                                              <p:pRg st="0" end="0"/>
                                            </p:txEl>
                                          </p:spTgt>
                                        </p:tgtEl>
                                      </p:cBhvr>
                                    </p:animEffect>
                                    <p:anim calcmode="lin" valueType="num">
                                      <p:cBhvr>
                                        <p:cTn id="32" dur="4250" fill="hold"/>
                                        <p:tgtEl>
                                          <p:spTgt spid="3">
                                            <p:txEl>
                                              <p:pRg st="0" end="0"/>
                                            </p:txEl>
                                          </p:spTgt>
                                        </p:tgtEl>
                                        <p:attrNameLst>
                                          <p:attrName>ppt_x</p:attrName>
                                        </p:attrNameLst>
                                      </p:cBhvr>
                                      <p:tavLst>
                                        <p:tav tm="0">
                                          <p:val>
                                            <p:fltVal val="0.5"/>
                                          </p:val>
                                        </p:tav>
                                        <p:tav tm="100000">
                                          <p:val>
                                            <p:strVal val="#ppt_x"/>
                                          </p:val>
                                        </p:tav>
                                      </p:tavLst>
                                    </p:anim>
                                    <p:anim calcmode="lin" valueType="num">
                                      <p:cBhvr>
                                        <p:cTn id="33" dur="4250" fill="hold"/>
                                        <p:tgtEl>
                                          <p:spTgt spid="3">
                                            <p:txEl>
                                              <p:pRg st="0" end="0"/>
                                            </p:txEl>
                                          </p:spTgt>
                                        </p:tgtEl>
                                        <p:attrNameLst>
                                          <p:attrName>ppt_y</p:attrName>
                                        </p:attrNameLst>
                                      </p:cBhvr>
                                      <p:tavLst>
                                        <p:tav tm="0">
                                          <p:val>
                                            <p:fltVal val="0.5"/>
                                          </p:val>
                                        </p:tav>
                                        <p:tav tm="100000">
                                          <p:val>
                                            <p:strVal val="#ppt_y"/>
                                          </p:val>
                                        </p:tav>
                                      </p:tavLst>
                                    </p:anim>
                                  </p:childTnLst>
                                </p:cTn>
                              </p:par>
                              <p:par>
                                <p:cTn id="34" presetID="53" presetClass="entr" presetSubtype="528" fill="hold" nodeType="withEffect">
                                  <p:stCondLst>
                                    <p:cond delay="0"/>
                                  </p:stCondLst>
                                  <p:childTnLst>
                                    <p:set>
                                      <p:cBhvr>
                                        <p:cTn id="35" dur="1" fill="hold">
                                          <p:stCondLst>
                                            <p:cond delay="0"/>
                                          </p:stCondLst>
                                        </p:cTn>
                                        <p:tgtEl>
                                          <p:spTgt spid="3">
                                            <p:txEl>
                                              <p:pRg st="1" end="1"/>
                                            </p:txEl>
                                          </p:spTgt>
                                        </p:tgtEl>
                                        <p:attrNameLst>
                                          <p:attrName>style.visibility</p:attrName>
                                        </p:attrNameLst>
                                      </p:cBhvr>
                                      <p:to>
                                        <p:strVal val="visible"/>
                                      </p:to>
                                    </p:set>
                                    <p:anim calcmode="lin" valueType="num">
                                      <p:cBhvr>
                                        <p:cTn id="36" dur="4250" fill="hold"/>
                                        <p:tgtEl>
                                          <p:spTgt spid="3">
                                            <p:txEl>
                                              <p:pRg st="1" end="1"/>
                                            </p:txEl>
                                          </p:spTgt>
                                        </p:tgtEl>
                                        <p:attrNameLst>
                                          <p:attrName>ppt_w</p:attrName>
                                        </p:attrNameLst>
                                      </p:cBhvr>
                                      <p:tavLst>
                                        <p:tav tm="0">
                                          <p:val>
                                            <p:fltVal val="0"/>
                                          </p:val>
                                        </p:tav>
                                        <p:tav tm="100000">
                                          <p:val>
                                            <p:strVal val="#ppt_w"/>
                                          </p:val>
                                        </p:tav>
                                      </p:tavLst>
                                    </p:anim>
                                    <p:anim calcmode="lin" valueType="num">
                                      <p:cBhvr>
                                        <p:cTn id="37" dur="425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38" dur="4250"/>
                                        <p:tgtEl>
                                          <p:spTgt spid="3">
                                            <p:txEl>
                                              <p:pRg st="1" end="1"/>
                                            </p:txEl>
                                          </p:spTgt>
                                        </p:tgtEl>
                                      </p:cBhvr>
                                    </p:animEffect>
                                    <p:anim calcmode="lin" valueType="num">
                                      <p:cBhvr>
                                        <p:cTn id="39" dur="4250" fill="hold"/>
                                        <p:tgtEl>
                                          <p:spTgt spid="3">
                                            <p:txEl>
                                              <p:pRg st="1" end="1"/>
                                            </p:txEl>
                                          </p:spTgt>
                                        </p:tgtEl>
                                        <p:attrNameLst>
                                          <p:attrName>ppt_x</p:attrName>
                                        </p:attrNameLst>
                                      </p:cBhvr>
                                      <p:tavLst>
                                        <p:tav tm="0">
                                          <p:val>
                                            <p:fltVal val="0.5"/>
                                          </p:val>
                                        </p:tav>
                                        <p:tav tm="100000">
                                          <p:val>
                                            <p:strVal val="#ppt_x"/>
                                          </p:val>
                                        </p:tav>
                                      </p:tavLst>
                                    </p:anim>
                                    <p:anim calcmode="lin" valueType="num">
                                      <p:cBhvr>
                                        <p:cTn id="40" dur="4250" fill="hold"/>
                                        <p:tgtEl>
                                          <p:spTgt spid="3">
                                            <p:txEl>
                                              <p:pRg st="1" end="1"/>
                                            </p:txEl>
                                          </p:spTgt>
                                        </p:tgtEl>
                                        <p:attrNameLst>
                                          <p:attrName>ppt_y</p:attrName>
                                        </p:attrNameLst>
                                      </p:cBhvr>
                                      <p:tavLst>
                                        <p:tav tm="0">
                                          <p:val>
                                            <p:fltVal val="0.5"/>
                                          </p:val>
                                        </p:tav>
                                        <p:tav tm="100000">
                                          <p:val>
                                            <p:strVal val="#ppt_y"/>
                                          </p:val>
                                        </p:tav>
                                      </p:tavLst>
                                    </p:anim>
                                  </p:childTnLst>
                                </p:cTn>
                              </p:par>
                              <p:par>
                                <p:cTn id="41" presetID="53" presetClass="entr" presetSubtype="528" fill="hold" nodeType="with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 calcmode="lin" valueType="num">
                                      <p:cBhvr>
                                        <p:cTn id="43" dur="4250" fill="hold"/>
                                        <p:tgtEl>
                                          <p:spTgt spid="3">
                                            <p:txEl>
                                              <p:pRg st="2" end="2"/>
                                            </p:txEl>
                                          </p:spTgt>
                                        </p:tgtEl>
                                        <p:attrNameLst>
                                          <p:attrName>ppt_w</p:attrName>
                                        </p:attrNameLst>
                                      </p:cBhvr>
                                      <p:tavLst>
                                        <p:tav tm="0">
                                          <p:val>
                                            <p:fltVal val="0"/>
                                          </p:val>
                                        </p:tav>
                                        <p:tav tm="100000">
                                          <p:val>
                                            <p:strVal val="#ppt_w"/>
                                          </p:val>
                                        </p:tav>
                                      </p:tavLst>
                                    </p:anim>
                                    <p:anim calcmode="lin" valueType="num">
                                      <p:cBhvr>
                                        <p:cTn id="44" dur="425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45" dur="4250"/>
                                        <p:tgtEl>
                                          <p:spTgt spid="3">
                                            <p:txEl>
                                              <p:pRg st="2" end="2"/>
                                            </p:txEl>
                                          </p:spTgt>
                                        </p:tgtEl>
                                      </p:cBhvr>
                                    </p:animEffect>
                                    <p:anim calcmode="lin" valueType="num">
                                      <p:cBhvr>
                                        <p:cTn id="46" dur="4250" fill="hold"/>
                                        <p:tgtEl>
                                          <p:spTgt spid="3">
                                            <p:txEl>
                                              <p:pRg st="2" end="2"/>
                                            </p:txEl>
                                          </p:spTgt>
                                        </p:tgtEl>
                                        <p:attrNameLst>
                                          <p:attrName>ppt_x</p:attrName>
                                        </p:attrNameLst>
                                      </p:cBhvr>
                                      <p:tavLst>
                                        <p:tav tm="0">
                                          <p:val>
                                            <p:fltVal val="0.5"/>
                                          </p:val>
                                        </p:tav>
                                        <p:tav tm="100000">
                                          <p:val>
                                            <p:strVal val="#ppt_x"/>
                                          </p:val>
                                        </p:tav>
                                      </p:tavLst>
                                    </p:anim>
                                    <p:anim calcmode="lin" valueType="num">
                                      <p:cBhvr>
                                        <p:cTn id="47" dur="4250" fill="hold"/>
                                        <p:tgtEl>
                                          <p:spTgt spid="3">
                                            <p:txEl>
                                              <p:pRg st="2" end="2"/>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a:stretch>
        </a:blipFill>
        <a:effectLst/>
      </p:bgPr>
    </p:bg>
    <p:spTree>
      <p:nvGrpSpPr>
        <p:cNvPr id="1" name=""/>
        <p:cNvGrpSpPr/>
        <p:nvPr/>
      </p:nvGrpSpPr>
      <p:grpSpPr>
        <a:xfrm>
          <a:off x="0" y="0"/>
          <a:ext cx="0" cy="0"/>
          <a:chOff x="0" y="0"/>
          <a:chExt cx="0" cy="0"/>
        </a:xfrm>
      </p:grpSpPr>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568" y="511537"/>
            <a:ext cx="2220580" cy="1110155"/>
          </a:xfrm>
          <a:prstGeom prst="rect">
            <a:avLst/>
          </a:prstGeom>
          <a:ln>
            <a:noFill/>
          </a:ln>
          <a:effectLst>
            <a:softEdge rad="112500"/>
          </a:effectLst>
        </p:spPr>
      </p:pic>
      <p:pic>
        <p:nvPicPr>
          <p:cNvPr id="2" name="Image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49304" y="511537"/>
            <a:ext cx="1830850" cy="1155677"/>
          </a:xfrm>
          <a:prstGeom prst="rect">
            <a:avLst/>
          </a:prstGeom>
          <a:ln>
            <a:noFill/>
          </a:ln>
          <a:effectLst>
            <a:softEdge rad="112500"/>
          </a:effectLst>
        </p:spPr>
      </p:pic>
      <p:pic>
        <p:nvPicPr>
          <p:cNvPr id="5" name="Imagem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30728" y="511537"/>
            <a:ext cx="2118576" cy="1110155"/>
          </a:xfrm>
          <a:prstGeom prst="rect">
            <a:avLst/>
          </a:prstGeom>
          <a:ln>
            <a:noFill/>
          </a:ln>
          <a:effectLst>
            <a:softEdge rad="112500"/>
          </a:effectLst>
        </p:spPr>
      </p:pic>
      <p:pic>
        <p:nvPicPr>
          <p:cNvPr id="6" name="Image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98823" y="573529"/>
            <a:ext cx="2103120" cy="1048163"/>
          </a:xfrm>
          <a:prstGeom prst="rect">
            <a:avLst/>
          </a:prstGeom>
          <a:ln>
            <a:noFill/>
          </a:ln>
          <a:effectLst>
            <a:softEdge rad="112500"/>
          </a:effectLst>
        </p:spPr>
      </p:pic>
      <p:sp>
        <p:nvSpPr>
          <p:cNvPr id="7" name="CaixaDeTexto 6"/>
          <p:cNvSpPr txBox="1"/>
          <p:nvPr/>
        </p:nvSpPr>
        <p:spPr>
          <a:xfrm>
            <a:off x="755576" y="1667214"/>
            <a:ext cx="2075152" cy="369332"/>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pt-BR" dirty="0" smtClean="0"/>
              <a:t>Estação Banharão</a:t>
            </a:r>
            <a:endParaRPr lang="pt-BR" dirty="0"/>
          </a:p>
        </p:txBody>
      </p:sp>
      <p:sp>
        <p:nvSpPr>
          <p:cNvPr id="8" name="CaixaDeTexto 7"/>
          <p:cNvSpPr txBox="1"/>
          <p:nvPr/>
        </p:nvSpPr>
        <p:spPr>
          <a:xfrm>
            <a:off x="2904148" y="1667214"/>
            <a:ext cx="5916324" cy="369332"/>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pt-BR" dirty="0" smtClean="0"/>
              <a:t>Estação Jaú -  fotos antigas e a última recente</a:t>
            </a:r>
            <a:endParaRPr lang="pt-BR" dirty="0"/>
          </a:p>
        </p:txBody>
      </p:sp>
      <p:sp>
        <p:nvSpPr>
          <p:cNvPr id="3" name="Retângulo 2"/>
          <p:cNvSpPr/>
          <p:nvPr/>
        </p:nvSpPr>
        <p:spPr>
          <a:xfrm>
            <a:off x="71400" y="2096512"/>
            <a:ext cx="9001200" cy="3046988"/>
          </a:xfrm>
          <a:prstGeom prst="rect">
            <a:avLst/>
          </a:prstGeom>
        </p:spPr>
        <p:txBody>
          <a:bodyPr wrap="square">
            <a:spAutoFit/>
          </a:bodyPr>
          <a:lstStyle/>
          <a:p>
            <a:pPr algn="ctr"/>
            <a:r>
              <a:rPr lang="pt-BR" sz="3200" dirty="0">
                <a:solidFill>
                  <a:srgbClr val="002060"/>
                </a:solidFill>
                <a:latin typeface="Freestyle Script" pitchFamily="66" charset="0"/>
              </a:rPr>
              <a:t>Atualmente, no local, só sobraram duas placas amarelas, alguns ladrilhos no chão e mato cobrindo a plataforma, uma escadaria ainda perfeita e bem feita, encostada num barranco e, lá em cima, uma caixa d’água metálica e mais alguns ladrilhos onde deve ter sido um banheiro. Ao lado da estação, ruínas de uma igreja, que ruiu ou foi demolida, mas ainda podem se ver muitas partes de mármore e granito, mostrando um sinal de êxodo rural.</a:t>
            </a:r>
          </a:p>
        </p:txBody>
      </p:sp>
    </p:spTree>
    <p:extLst>
      <p:ext uri="{BB962C8B-B14F-4D97-AF65-F5344CB8AC3E}">
        <p14:creationId xmlns:p14="http://schemas.microsoft.com/office/powerpoint/2010/main" val="819556450"/>
      </p:ext>
    </p:extLst>
  </p:cSld>
  <p:clrMapOvr>
    <a:masterClrMapping/>
  </p:clrMapOvr>
  <mc:AlternateContent xmlns:mc="http://schemas.openxmlformats.org/markup-compatibility/2006" xmlns:p14="http://schemas.microsoft.com/office/powerpoint/2010/main">
    <mc:Choice Requires="p14">
      <p:transition spd="slow" p14:dur="5000" advClick="0" advTm="34000">
        <p14:switch dir="r"/>
      </p:transition>
    </mc:Choice>
    <mc:Fallback xmlns="">
      <p:transition spd="slow" advClick="0"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425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425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4250"/>
                                        <p:tgtEl>
                                          <p:spTgt spid="3">
                                            <p:txEl>
                                              <p:pRg st="0" end="0"/>
                                            </p:txEl>
                                          </p:spTgt>
                                        </p:tgtEl>
                                      </p:cBhvr>
                                    </p:animEffect>
                                    <p:anim calcmode="lin" valueType="num">
                                      <p:cBhvr>
                                        <p:cTn id="10" dur="4250" fill="hold"/>
                                        <p:tgtEl>
                                          <p:spTgt spid="3">
                                            <p:txEl>
                                              <p:pRg st="0" end="0"/>
                                            </p:txEl>
                                          </p:spTgt>
                                        </p:tgtEl>
                                        <p:attrNameLst>
                                          <p:attrName>ppt_x</p:attrName>
                                        </p:attrNameLst>
                                      </p:cBhvr>
                                      <p:tavLst>
                                        <p:tav tm="0">
                                          <p:val>
                                            <p:fltVal val="0.5"/>
                                          </p:val>
                                        </p:tav>
                                        <p:tav tm="100000">
                                          <p:val>
                                            <p:strVal val="#ppt_x"/>
                                          </p:val>
                                        </p:tav>
                                      </p:tavLst>
                                    </p:anim>
                                    <p:anim calcmode="lin" valueType="num">
                                      <p:cBhvr>
                                        <p:cTn id="11" dur="4250" fill="hold"/>
                                        <p:tgtEl>
                                          <p:spTgt spid="3">
                                            <p:txEl>
                                              <p:pRg st="0" end="0"/>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a:stretch>
        </a:blipFill>
        <a:effectLst/>
      </p:bgPr>
    </p:bg>
    <p:spTree>
      <p:nvGrpSpPr>
        <p:cNvPr id="1" name=""/>
        <p:cNvGrpSpPr/>
        <p:nvPr/>
      </p:nvGrpSpPr>
      <p:grpSpPr>
        <a:xfrm>
          <a:off x="0" y="0"/>
          <a:ext cx="0" cy="0"/>
          <a:chOff x="0" y="0"/>
          <a:chExt cx="0" cy="0"/>
        </a:xfrm>
      </p:grpSpPr>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568" y="511537"/>
            <a:ext cx="2220580" cy="1110155"/>
          </a:xfrm>
          <a:prstGeom prst="rect">
            <a:avLst/>
          </a:prstGeom>
          <a:ln>
            <a:noFill/>
          </a:ln>
          <a:effectLst>
            <a:softEdge rad="112500"/>
          </a:effectLst>
        </p:spPr>
      </p:pic>
      <p:pic>
        <p:nvPicPr>
          <p:cNvPr id="2" name="Image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49304" y="511537"/>
            <a:ext cx="1830850" cy="1155677"/>
          </a:xfrm>
          <a:prstGeom prst="rect">
            <a:avLst/>
          </a:prstGeom>
          <a:ln>
            <a:noFill/>
          </a:ln>
          <a:effectLst>
            <a:softEdge rad="112500"/>
          </a:effectLst>
        </p:spPr>
      </p:pic>
      <p:pic>
        <p:nvPicPr>
          <p:cNvPr id="5" name="Imagem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30728" y="511537"/>
            <a:ext cx="2118576" cy="1110155"/>
          </a:xfrm>
          <a:prstGeom prst="rect">
            <a:avLst/>
          </a:prstGeom>
          <a:ln>
            <a:noFill/>
          </a:ln>
          <a:effectLst>
            <a:softEdge rad="112500"/>
          </a:effectLst>
        </p:spPr>
      </p:pic>
      <p:pic>
        <p:nvPicPr>
          <p:cNvPr id="6" name="Image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98823" y="573529"/>
            <a:ext cx="2103120" cy="1048163"/>
          </a:xfrm>
          <a:prstGeom prst="rect">
            <a:avLst/>
          </a:prstGeom>
          <a:ln>
            <a:noFill/>
          </a:ln>
          <a:effectLst>
            <a:softEdge rad="112500"/>
          </a:effectLst>
        </p:spPr>
      </p:pic>
      <p:sp>
        <p:nvSpPr>
          <p:cNvPr id="7" name="CaixaDeTexto 6"/>
          <p:cNvSpPr txBox="1"/>
          <p:nvPr/>
        </p:nvSpPr>
        <p:spPr>
          <a:xfrm>
            <a:off x="755576" y="1667214"/>
            <a:ext cx="2075152" cy="369332"/>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pt-BR" dirty="0" smtClean="0"/>
              <a:t>Estação Banharão</a:t>
            </a:r>
            <a:endParaRPr lang="pt-BR" dirty="0"/>
          </a:p>
        </p:txBody>
      </p:sp>
      <p:sp>
        <p:nvSpPr>
          <p:cNvPr id="8" name="CaixaDeTexto 7"/>
          <p:cNvSpPr txBox="1"/>
          <p:nvPr/>
        </p:nvSpPr>
        <p:spPr>
          <a:xfrm>
            <a:off x="2904148" y="1667214"/>
            <a:ext cx="5916324" cy="369332"/>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pt-BR" dirty="0" smtClean="0"/>
              <a:t>Estação Jaú -  fotos antigas e a última recente</a:t>
            </a:r>
            <a:endParaRPr lang="pt-BR" dirty="0"/>
          </a:p>
        </p:txBody>
      </p:sp>
      <p:sp>
        <p:nvSpPr>
          <p:cNvPr id="3" name="Retângulo 2"/>
          <p:cNvSpPr/>
          <p:nvPr/>
        </p:nvSpPr>
        <p:spPr>
          <a:xfrm>
            <a:off x="29091" y="2301714"/>
            <a:ext cx="8911188" cy="2754600"/>
          </a:xfrm>
          <a:prstGeom prst="rect">
            <a:avLst/>
          </a:prstGeom>
        </p:spPr>
        <p:txBody>
          <a:bodyPr wrap="square">
            <a:spAutoFit/>
          </a:bodyPr>
          <a:lstStyle/>
          <a:p>
            <a:pPr algn="ctr">
              <a:spcAft>
                <a:spcPts val="600"/>
              </a:spcAft>
              <a:tabLst>
                <a:tab pos="800100" algn="l"/>
              </a:tabLst>
            </a:pPr>
            <a:r>
              <a:rPr lang="pt-BR" sz="2800" dirty="0" smtClean="0">
                <a:solidFill>
                  <a:srgbClr val="002060"/>
                </a:solidFill>
                <a:latin typeface="Freestyle Script"/>
                <a:ea typeface="Times New Roman"/>
              </a:rPr>
              <a:t>O </a:t>
            </a:r>
            <a:r>
              <a:rPr lang="pt-BR" sz="2800" dirty="0">
                <a:solidFill>
                  <a:srgbClr val="002060"/>
                </a:solidFill>
                <a:latin typeface="Freestyle Script"/>
                <a:ea typeface="Times New Roman"/>
              </a:rPr>
              <a:t>panorama atual não lembra nem um pouquinho, do que era esse lugarejo nos idos dos anos novecentos e cinquenta, época em que eu voltava para a fazenda dos meus avôs para passar as férias e rever aquele recanto maravilhoso. </a:t>
            </a:r>
            <a:endParaRPr lang="pt-BR" sz="2800" dirty="0" smtClean="0">
              <a:solidFill>
                <a:srgbClr val="002060"/>
              </a:solidFill>
              <a:latin typeface="Freestyle Script"/>
              <a:ea typeface="Times New Roman"/>
            </a:endParaRPr>
          </a:p>
          <a:p>
            <a:pPr algn="ctr">
              <a:spcAft>
                <a:spcPts val="600"/>
              </a:spcAft>
              <a:tabLst>
                <a:tab pos="800100" algn="l"/>
              </a:tabLst>
            </a:pPr>
            <a:r>
              <a:rPr lang="pt-BR" sz="2800" dirty="0" smtClean="0">
                <a:solidFill>
                  <a:srgbClr val="002060"/>
                </a:solidFill>
                <a:latin typeface="Freestyle Script"/>
                <a:ea typeface="Times New Roman"/>
              </a:rPr>
              <a:t>Ah</a:t>
            </a:r>
            <a:r>
              <a:rPr lang="pt-BR" sz="2800" dirty="0">
                <a:solidFill>
                  <a:srgbClr val="002060"/>
                </a:solidFill>
                <a:latin typeface="Freestyle Script"/>
                <a:ea typeface="Times New Roman"/>
              </a:rPr>
              <a:t>! Meu Deus! Quantas saudades, tempo ingênuo que passou por nossa memória, que estavam sempre voltada para os alegres passeios nas casas de outras fazendas de plantio de café, pertencentes às pessoas que vieram da Itália, como colonizadores.</a:t>
            </a:r>
            <a:endParaRPr lang="pt-BR" dirty="0">
              <a:solidFill>
                <a:srgbClr val="002060"/>
              </a:solidFill>
              <a:latin typeface="Times New Roman"/>
              <a:ea typeface="Times New Roman"/>
            </a:endParaRPr>
          </a:p>
        </p:txBody>
      </p:sp>
    </p:spTree>
    <p:extLst>
      <p:ext uri="{BB962C8B-B14F-4D97-AF65-F5344CB8AC3E}">
        <p14:creationId xmlns:p14="http://schemas.microsoft.com/office/powerpoint/2010/main" val="3180100002"/>
      </p:ext>
    </p:extLst>
  </p:cSld>
  <p:clrMapOvr>
    <a:masterClrMapping/>
  </p:clrMapOvr>
  <mc:AlternateContent xmlns:mc="http://schemas.openxmlformats.org/markup-compatibility/2006" xmlns:p14="http://schemas.microsoft.com/office/powerpoint/2010/main">
    <mc:Choice Requires="p14">
      <p:transition spd="slow" p14:dur="5000" advClick="0" advTm="36000">
        <p14:flip dir="r"/>
      </p:transition>
    </mc:Choice>
    <mc:Fallback xmlns="">
      <p:transition spd="slow" advClick="0"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425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425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4250"/>
                                        <p:tgtEl>
                                          <p:spTgt spid="3">
                                            <p:txEl>
                                              <p:pRg st="0" end="0"/>
                                            </p:txEl>
                                          </p:spTgt>
                                        </p:tgtEl>
                                      </p:cBhvr>
                                    </p:animEffect>
                                    <p:anim calcmode="lin" valueType="num">
                                      <p:cBhvr>
                                        <p:cTn id="10" dur="4250" fill="hold"/>
                                        <p:tgtEl>
                                          <p:spTgt spid="3">
                                            <p:txEl>
                                              <p:pRg st="0" end="0"/>
                                            </p:txEl>
                                          </p:spTgt>
                                        </p:tgtEl>
                                        <p:attrNameLst>
                                          <p:attrName>ppt_x</p:attrName>
                                        </p:attrNameLst>
                                      </p:cBhvr>
                                      <p:tavLst>
                                        <p:tav tm="0">
                                          <p:val>
                                            <p:fltVal val="0.5"/>
                                          </p:val>
                                        </p:tav>
                                        <p:tav tm="100000">
                                          <p:val>
                                            <p:strVal val="#ppt_x"/>
                                          </p:val>
                                        </p:tav>
                                      </p:tavLst>
                                    </p:anim>
                                    <p:anim calcmode="lin" valueType="num">
                                      <p:cBhvr>
                                        <p:cTn id="11" dur="4250" fill="hold"/>
                                        <p:tgtEl>
                                          <p:spTgt spid="3">
                                            <p:txEl>
                                              <p:pRg st="0" end="0"/>
                                            </p:txEl>
                                          </p:spTgt>
                                        </p:tgtEl>
                                        <p:attrNameLst>
                                          <p:attrName>ppt_y</p:attrName>
                                        </p:attrNameLst>
                                      </p:cBhvr>
                                      <p:tavLst>
                                        <p:tav tm="0">
                                          <p:val>
                                            <p:fltVal val="0.5"/>
                                          </p:val>
                                        </p:tav>
                                        <p:tav tm="100000">
                                          <p:val>
                                            <p:strVal val="#ppt_y"/>
                                          </p:val>
                                        </p:tav>
                                      </p:tavLst>
                                    </p:anim>
                                  </p:childTnLst>
                                </p:cTn>
                              </p:par>
                            </p:childTnLst>
                          </p:cTn>
                        </p:par>
                        <p:par>
                          <p:cTn id="12" fill="hold">
                            <p:stCondLst>
                              <p:cond delay="4250"/>
                            </p:stCondLst>
                            <p:childTnLst>
                              <p:par>
                                <p:cTn id="13" presetID="53" presetClass="entr" presetSubtype="528"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425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425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7" dur="4250"/>
                                        <p:tgtEl>
                                          <p:spTgt spid="3">
                                            <p:txEl>
                                              <p:pRg st="1" end="1"/>
                                            </p:txEl>
                                          </p:spTgt>
                                        </p:tgtEl>
                                      </p:cBhvr>
                                    </p:animEffect>
                                    <p:anim calcmode="lin" valueType="num">
                                      <p:cBhvr>
                                        <p:cTn id="18" dur="4250" fill="hold"/>
                                        <p:tgtEl>
                                          <p:spTgt spid="3">
                                            <p:txEl>
                                              <p:pRg st="1" end="1"/>
                                            </p:txEl>
                                          </p:spTgt>
                                        </p:tgtEl>
                                        <p:attrNameLst>
                                          <p:attrName>ppt_x</p:attrName>
                                        </p:attrNameLst>
                                      </p:cBhvr>
                                      <p:tavLst>
                                        <p:tav tm="0">
                                          <p:val>
                                            <p:fltVal val="0.5"/>
                                          </p:val>
                                        </p:tav>
                                        <p:tav tm="100000">
                                          <p:val>
                                            <p:strVal val="#ppt_x"/>
                                          </p:val>
                                        </p:tav>
                                      </p:tavLst>
                                    </p:anim>
                                    <p:anim calcmode="lin" valueType="num">
                                      <p:cBhvr>
                                        <p:cTn id="19" dur="4250" fill="hold"/>
                                        <p:tgtEl>
                                          <p:spTgt spid="3">
                                            <p:txEl>
                                              <p:pRg st="1" end="1"/>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a:stretch>
        </a:blipFill>
        <a:effectLst/>
      </p:bgPr>
    </p:bg>
    <p:spTree>
      <p:nvGrpSpPr>
        <p:cNvPr id="1" name=""/>
        <p:cNvGrpSpPr/>
        <p:nvPr/>
      </p:nvGrpSpPr>
      <p:grpSpPr>
        <a:xfrm>
          <a:off x="0" y="0"/>
          <a:ext cx="0" cy="0"/>
          <a:chOff x="0" y="0"/>
          <a:chExt cx="0" cy="0"/>
        </a:xfrm>
      </p:grpSpPr>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568" y="511537"/>
            <a:ext cx="2220580" cy="1110155"/>
          </a:xfrm>
          <a:prstGeom prst="rect">
            <a:avLst/>
          </a:prstGeom>
          <a:ln>
            <a:noFill/>
          </a:ln>
          <a:effectLst>
            <a:softEdge rad="112500"/>
          </a:effectLst>
        </p:spPr>
      </p:pic>
      <p:pic>
        <p:nvPicPr>
          <p:cNvPr id="2" name="Image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49304" y="511537"/>
            <a:ext cx="1830850" cy="1155677"/>
          </a:xfrm>
          <a:prstGeom prst="rect">
            <a:avLst/>
          </a:prstGeom>
          <a:ln>
            <a:noFill/>
          </a:ln>
          <a:effectLst>
            <a:softEdge rad="112500"/>
          </a:effectLst>
        </p:spPr>
      </p:pic>
      <p:pic>
        <p:nvPicPr>
          <p:cNvPr id="5" name="Imagem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30728" y="511537"/>
            <a:ext cx="2118576" cy="1110155"/>
          </a:xfrm>
          <a:prstGeom prst="rect">
            <a:avLst/>
          </a:prstGeom>
          <a:ln>
            <a:noFill/>
          </a:ln>
          <a:effectLst>
            <a:softEdge rad="112500"/>
          </a:effectLst>
        </p:spPr>
      </p:pic>
      <p:pic>
        <p:nvPicPr>
          <p:cNvPr id="6" name="Image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98823" y="573529"/>
            <a:ext cx="2103120" cy="1048163"/>
          </a:xfrm>
          <a:prstGeom prst="rect">
            <a:avLst/>
          </a:prstGeom>
          <a:ln>
            <a:noFill/>
          </a:ln>
          <a:effectLst>
            <a:softEdge rad="112500"/>
          </a:effectLst>
        </p:spPr>
      </p:pic>
      <p:sp>
        <p:nvSpPr>
          <p:cNvPr id="7" name="CaixaDeTexto 6"/>
          <p:cNvSpPr txBox="1"/>
          <p:nvPr/>
        </p:nvSpPr>
        <p:spPr>
          <a:xfrm>
            <a:off x="755576" y="1667214"/>
            <a:ext cx="2075152" cy="369332"/>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pt-BR" dirty="0" smtClean="0"/>
              <a:t>Estação Banharão</a:t>
            </a:r>
            <a:endParaRPr lang="pt-BR" dirty="0"/>
          </a:p>
        </p:txBody>
      </p:sp>
      <p:sp>
        <p:nvSpPr>
          <p:cNvPr id="8" name="CaixaDeTexto 7"/>
          <p:cNvSpPr txBox="1"/>
          <p:nvPr/>
        </p:nvSpPr>
        <p:spPr>
          <a:xfrm>
            <a:off x="2904148" y="1667214"/>
            <a:ext cx="5916324" cy="369332"/>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pt-BR" dirty="0" smtClean="0"/>
              <a:t>Estação Jaú -  fotos antigas e a última recente</a:t>
            </a:r>
            <a:endParaRPr lang="pt-BR" dirty="0"/>
          </a:p>
        </p:txBody>
      </p:sp>
      <p:sp>
        <p:nvSpPr>
          <p:cNvPr id="3" name="Retângulo 2"/>
          <p:cNvSpPr/>
          <p:nvPr/>
        </p:nvSpPr>
        <p:spPr>
          <a:xfrm>
            <a:off x="161412" y="2301721"/>
            <a:ext cx="8911188" cy="2754600"/>
          </a:xfrm>
          <a:prstGeom prst="rect">
            <a:avLst/>
          </a:prstGeom>
        </p:spPr>
        <p:txBody>
          <a:bodyPr wrap="square">
            <a:spAutoFit/>
          </a:bodyPr>
          <a:lstStyle/>
          <a:p>
            <a:pPr algn="ctr">
              <a:spcAft>
                <a:spcPts val="600"/>
              </a:spcAft>
              <a:tabLst>
                <a:tab pos="800100" algn="l"/>
              </a:tabLst>
            </a:pPr>
            <a:r>
              <a:rPr lang="pt-BR" sz="2400" dirty="0">
                <a:solidFill>
                  <a:srgbClr val="002060"/>
                </a:solidFill>
                <a:latin typeface="Freestyle Script"/>
                <a:ea typeface="Times New Roman"/>
              </a:rPr>
              <a:t>As viagens para esses lugares eram capitaneadas pelos meus primos, alguns deles já falecidos, que preparavam as charretes para os patriarcas, puxadas por elegantes cavalos e outros que iam sobre o lombo de outros animais.</a:t>
            </a:r>
            <a:endParaRPr lang="pt-BR" sz="1600" dirty="0">
              <a:solidFill>
                <a:srgbClr val="002060"/>
              </a:solidFill>
              <a:latin typeface="Times New Roman"/>
              <a:ea typeface="Times New Roman"/>
            </a:endParaRPr>
          </a:p>
          <a:p>
            <a:pPr algn="ctr">
              <a:spcAft>
                <a:spcPts val="600"/>
              </a:spcAft>
              <a:tabLst>
                <a:tab pos="800100" algn="l"/>
              </a:tabLst>
            </a:pPr>
            <a:r>
              <a:rPr lang="pt-BR" sz="2400" dirty="0">
                <a:solidFill>
                  <a:srgbClr val="002060"/>
                </a:solidFill>
                <a:latin typeface="Freestyle Script"/>
                <a:ea typeface="Times New Roman"/>
              </a:rPr>
              <a:t>Éramos recebidos com muita alegria e quem anunciava a chegada da família na porta da casa era meu avô materno, o Signori,Giuseppe Gasparotto, que tinha o apelido Italiano de, “Beppo”. As conversas rolavam na língua pátria e, como vivíamos nesse meio, aprendemos o linguajar da região do Veneto, encravada no velho continente. </a:t>
            </a:r>
            <a:endParaRPr lang="pt-BR" sz="1600" dirty="0">
              <a:solidFill>
                <a:srgbClr val="002060"/>
              </a:solidFill>
              <a:latin typeface="Times New Roman"/>
              <a:ea typeface="Times New Roman"/>
            </a:endParaRPr>
          </a:p>
        </p:txBody>
      </p:sp>
    </p:spTree>
    <p:extLst>
      <p:ext uri="{BB962C8B-B14F-4D97-AF65-F5344CB8AC3E}">
        <p14:creationId xmlns:p14="http://schemas.microsoft.com/office/powerpoint/2010/main" val="3270383620"/>
      </p:ext>
    </p:extLst>
  </p:cSld>
  <p:clrMapOvr>
    <a:masterClrMapping/>
  </p:clrMapOvr>
  <mc:AlternateContent xmlns:mc="http://schemas.openxmlformats.org/markup-compatibility/2006" xmlns:p14="http://schemas.microsoft.com/office/powerpoint/2010/main">
    <mc:Choice Requires="p14">
      <p:transition spd="slow" p14:dur="5000" advClick="0" advTm="36000">
        <p14:switch dir="r"/>
      </p:transition>
    </mc:Choice>
    <mc:Fallback xmlns="">
      <p:transition spd="slow" advClick="0"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425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425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4250"/>
                                        <p:tgtEl>
                                          <p:spTgt spid="3">
                                            <p:txEl>
                                              <p:pRg st="0" end="0"/>
                                            </p:txEl>
                                          </p:spTgt>
                                        </p:tgtEl>
                                      </p:cBhvr>
                                    </p:animEffect>
                                    <p:anim calcmode="lin" valueType="num">
                                      <p:cBhvr>
                                        <p:cTn id="10" dur="4250" fill="hold"/>
                                        <p:tgtEl>
                                          <p:spTgt spid="3">
                                            <p:txEl>
                                              <p:pRg st="0" end="0"/>
                                            </p:txEl>
                                          </p:spTgt>
                                        </p:tgtEl>
                                        <p:attrNameLst>
                                          <p:attrName>ppt_x</p:attrName>
                                        </p:attrNameLst>
                                      </p:cBhvr>
                                      <p:tavLst>
                                        <p:tav tm="0">
                                          <p:val>
                                            <p:fltVal val="0.5"/>
                                          </p:val>
                                        </p:tav>
                                        <p:tav tm="100000">
                                          <p:val>
                                            <p:strVal val="#ppt_x"/>
                                          </p:val>
                                        </p:tav>
                                      </p:tavLst>
                                    </p:anim>
                                    <p:anim calcmode="lin" valueType="num">
                                      <p:cBhvr>
                                        <p:cTn id="11" dur="4250" fill="hold"/>
                                        <p:tgtEl>
                                          <p:spTgt spid="3">
                                            <p:txEl>
                                              <p:pRg st="0" end="0"/>
                                            </p:txEl>
                                          </p:spTgt>
                                        </p:tgtEl>
                                        <p:attrNameLst>
                                          <p:attrName>ppt_y</p:attrName>
                                        </p:attrNameLst>
                                      </p:cBhvr>
                                      <p:tavLst>
                                        <p:tav tm="0">
                                          <p:val>
                                            <p:fltVal val="0.5"/>
                                          </p:val>
                                        </p:tav>
                                        <p:tav tm="100000">
                                          <p:val>
                                            <p:strVal val="#ppt_y"/>
                                          </p:val>
                                        </p:tav>
                                      </p:tavLst>
                                    </p:anim>
                                  </p:childTnLst>
                                </p:cTn>
                              </p:par>
                            </p:childTnLst>
                          </p:cTn>
                        </p:par>
                        <p:par>
                          <p:cTn id="12" fill="hold">
                            <p:stCondLst>
                              <p:cond delay="4250"/>
                            </p:stCondLst>
                            <p:childTnLst>
                              <p:par>
                                <p:cTn id="13" presetID="53" presetClass="entr" presetSubtype="528"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425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425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7" dur="4250"/>
                                        <p:tgtEl>
                                          <p:spTgt spid="3">
                                            <p:txEl>
                                              <p:pRg st="1" end="1"/>
                                            </p:txEl>
                                          </p:spTgt>
                                        </p:tgtEl>
                                      </p:cBhvr>
                                    </p:animEffect>
                                    <p:anim calcmode="lin" valueType="num">
                                      <p:cBhvr>
                                        <p:cTn id="18" dur="4250" fill="hold"/>
                                        <p:tgtEl>
                                          <p:spTgt spid="3">
                                            <p:txEl>
                                              <p:pRg st="1" end="1"/>
                                            </p:txEl>
                                          </p:spTgt>
                                        </p:tgtEl>
                                        <p:attrNameLst>
                                          <p:attrName>ppt_x</p:attrName>
                                        </p:attrNameLst>
                                      </p:cBhvr>
                                      <p:tavLst>
                                        <p:tav tm="0">
                                          <p:val>
                                            <p:fltVal val="0.5"/>
                                          </p:val>
                                        </p:tav>
                                        <p:tav tm="100000">
                                          <p:val>
                                            <p:strVal val="#ppt_x"/>
                                          </p:val>
                                        </p:tav>
                                      </p:tavLst>
                                    </p:anim>
                                    <p:anim calcmode="lin" valueType="num">
                                      <p:cBhvr>
                                        <p:cTn id="19" dur="4250" fill="hold"/>
                                        <p:tgtEl>
                                          <p:spTgt spid="3">
                                            <p:txEl>
                                              <p:pRg st="1" end="1"/>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9000"/>
          </a:stretch>
        </a:blipFill>
        <a:effectLst/>
      </p:bgPr>
    </p:bg>
    <p:spTree>
      <p:nvGrpSpPr>
        <p:cNvPr id="1" name=""/>
        <p:cNvGrpSpPr/>
        <p:nvPr/>
      </p:nvGrpSpPr>
      <p:grpSpPr>
        <a:xfrm>
          <a:off x="0" y="0"/>
          <a:ext cx="0" cy="0"/>
          <a:chOff x="0" y="0"/>
          <a:chExt cx="0" cy="0"/>
        </a:xfrm>
      </p:grpSpPr>
      <p:pic>
        <p:nvPicPr>
          <p:cNvPr id="6" name="Image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3808" y="663234"/>
            <a:ext cx="1865666" cy="108207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7" name="Image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32040" y="663234"/>
            <a:ext cx="1872208" cy="109539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8" name="Imagem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3568" y="649914"/>
            <a:ext cx="1973580" cy="110871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9" name="Imagem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20272" y="663234"/>
            <a:ext cx="1872080" cy="108207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0" name="CaixaDeTexto 9"/>
          <p:cNvSpPr txBox="1"/>
          <p:nvPr/>
        </p:nvSpPr>
        <p:spPr>
          <a:xfrm>
            <a:off x="755576" y="1923678"/>
            <a:ext cx="8136776" cy="307777"/>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pPr algn="ctr"/>
            <a:r>
              <a:rPr lang="pt-BR" sz="1400" dirty="0" smtClean="0"/>
              <a:t>Estação Jaú com indicação para a Estação Banharão – A colorida é uma relíquia do passado</a:t>
            </a:r>
            <a:endParaRPr lang="pt-BR" sz="1400" dirty="0"/>
          </a:p>
        </p:txBody>
      </p:sp>
      <p:sp>
        <p:nvSpPr>
          <p:cNvPr id="2" name="Retângulo 1"/>
          <p:cNvSpPr/>
          <p:nvPr/>
        </p:nvSpPr>
        <p:spPr>
          <a:xfrm>
            <a:off x="71400" y="1977684"/>
            <a:ext cx="9001200" cy="2893100"/>
          </a:xfrm>
          <a:prstGeom prst="rect">
            <a:avLst/>
          </a:prstGeom>
        </p:spPr>
        <p:txBody>
          <a:bodyPr wrap="square">
            <a:spAutoFit/>
          </a:bodyPr>
          <a:lstStyle/>
          <a:p>
            <a:pPr algn="ctr">
              <a:spcAft>
                <a:spcPts val="600"/>
              </a:spcAft>
              <a:tabLst>
                <a:tab pos="800100" algn="l"/>
              </a:tabLst>
            </a:pPr>
            <a:endParaRPr lang="pt-BR" sz="2800" dirty="0" smtClean="0">
              <a:latin typeface="Freestyle Script"/>
              <a:ea typeface="Times New Roman"/>
            </a:endParaRPr>
          </a:p>
          <a:p>
            <a:pPr algn="ctr">
              <a:spcAft>
                <a:spcPts val="600"/>
              </a:spcAft>
              <a:tabLst>
                <a:tab pos="800100" algn="l"/>
              </a:tabLst>
            </a:pPr>
            <a:r>
              <a:rPr lang="pt-BR" sz="2400" dirty="0" smtClean="0">
                <a:solidFill>
                  <a:srgbClr val="002060"/>
                </a:solidFill>
                <a:latin typeface="Freestyle Script"/>
                <a:ea typeface="Times New Roman"/>
              </a:rPr>
              <a:t>Enquanto </a:t>
            </a:r>
            <a:r>
              <a:rPr lang="pt-BR" sz="2400" dirty="0">
                <a:solidFill>
                  <a:srgbClr val="002060"/>
                </a:solidFill>
                <a:latin typeface="Freestyle Script"/>
                <a:ea typeface="Times New Roman"/>
              </a:rPr>
              <a:t>era servido o café, acompanhado de muito leite, pães e broas feito em casa, espiga de milho e ovos cozidos, muitas frutas e mel do pomar. Eram sorvidos com grandes tragos de vinho caseiro, onde a molecada aproveitava e alguns tinham que ser carregados para as charretes.</a:t>
            </a:r>
            <a:endParaRPr lang="pt-BR" sz="1600" dirty="0">
              <a:solidFill>
                <a:srgbClr val="002060"/>
              </a:solidFill>
              <a:latin typeface="Times New Roman"/>
              <a:ea typeface="Times New Roman"/>
            </a:endParaRPr>
          </a:p>
          <a:p>
            <a:pPr algn="ctr">
              <a:spcAft>
                <a:spcPts val="600"/>
              </a:spcAft>
              <a:tabLst>
                <a:tab pos="800100" algn="l"/>
              </a:tabLst>
            </a:pPr>
            <a:r>
              <a:rPr lang="pt-BR" sz="2400" dirty="0">
                <a:solidFill>
                  <a:srgbClr val="002060"/>
                </a:solidFill>
                <a:latin typeface="Freestyle Script"/>
                <a:ea typeface="Times New Roman"/>
              </a:rPr>
              <a:t>As conversas giravam sobre o plantio e a colheita do café, mola-mestra de sobrevivência das famílias que moravam em casas próximas chamadas de “colônias”, onde estavam os filhos vindos da Itália e outros nascidos por aqui. Alguns moravam no mesmo casarão dos pais (nonnos), formando uma balburdia de imensurável alegria.</a:t>
            </a:r>
            <a:endParaRPr lang="pt-BR" sz="1600" dirty="0">
              <a:solidFill>
                <a:srgbClr val="002060"/>
              </a:solidFill>
              <a:latin typeface="Times New Roman"/>
              <a:ea typeface="Times New Roman"/>
            </a:endParaRPr>
          </a:p>
        </p:txBody>
      </p:sp>
    </p:spTree>
    <p:extLst>
      <p:ext uri="{BB962C8B-B14F-4D97-AF65-F5344CB8AC3E}">
        <p14:creationId xmlns:p14="http://schemas.microsoft.com/office/powerpoint/2010/main" val="2298811099"/>
      </p:ext>
    </p:extLst>
  </p:cSld>
  <p:clrMapOvr>
    <a:masterClrMapping/>
  </p:clrMapOvr>
  <mc:AlternateContent xmlns:mc="http://schemas.openxmlformats.org/markup-compatibility/2006" xmlns:p14="http://schemas.microsoft.com/office/powerpoint/2010/main">
    <mc:Choice Requires="p14">
      <p:transition spd="slow" p14:dur="5000" advClick="0" advTm="36000">
        <p14:switch dir="r"/>
      </p:transition>
    </mc:Choice>
    <mc:Fallback xmlns="">
      <p:transition spd="slow" advClick="0"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2)">
                                      <p:cBhvr>
                                        <p:cTn id="7" dur="2000"/>
                                        <p:tgtEl>
                                          <p:spTgt spid="8"/>
                                        </p:tgtEl>
                                      </p:cBhvr>
                                    </p:animEffect>
                                  </p:childTnLst>
                                </p:cTn>
                              </p:par>
                            </p:childTnLst>
                          </p:cTn>
                        </p:par>
                        <p:par>
                          <p:cTn id="8" fill="hold">
                            <p:stCondLst>
                              <p:cond delay="2000"/>
                            </p:stCondLst>
                            <p:childTnLst>
                              <p:par>
                                <p:cTn id="9" presetID="21" presetClass="entr" presetSubtype="3"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heel(3)">
                                      <p:cBhvr>
                                        <p:cTn id="11" dur="2000"/>
                                        <p:tgtEl>
                                          <p:spTgt spid="6"/>
                                        </p:tgtEl>
                                      </p:cBhvr>
                                    </p:animEffect>
                                  </p:childTnLst>
                                </p:cTn>
                              </p:par>
                            </p:childTnLst>
                          </p:cTn>
                        </p:par>
                        <p:par>
                          <p:cTn id="12" fill="hold">
                            <p:stCondLst>
                              <p:cond delay="4000"/>
                            </p:stCondLst>
                            <p:childTnLst>
                              <p:par>
                                <p:cTn id="13" presetID="21" presetClass="entr" presetSubtype="4"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4)">
                                      <p:cBhvr>
                                        <p:cTn id="15" dur="2000"/>
                                        <p:tgtEl>
                                          <p:spTgt spid="7"/>
                                        </p:tgtEl>
                                      </p:cBhvr>
                                    </p:animEffect>
                                  </p:childTnLst>
                                </p:cTn>
                              </p:par>
                            </p:childTnLst>
                          </p:cTn>
                        </p:par>
                        <p:par>
                          <p:cTn id="16" fill="hold">
                            <p:stCondLst>
                              <p:cond delay="6000"/>
                            </p:stCondLst>
                            <p:childTnLst>
                              <p:par>
                                <p:cTn id="17" presetID="21" presetClass="entr" presetSubtype="8"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8)">
                                      <p:cBhvr>
                                        <p:cTn id="19" dur="2000"/>
                                        <p:tgtEl>
                                          <p:spTgt spid="9"/>
                                        </p:tgtEl>
                                      </p:cBhvr>
                                    </p:animEffect>
                                  </p:childTnLst>
                                </p:cTn>
                              </p:par>
                            </p:childTnLst>
                          </p:cTn>
                        </p:par>
                        <p:par>
                          <p:cTn id="20" fill="hold">
                            <p:stCondLst>
                              <p:cond delay="8000"/>
                            </p:stCondLst>
                            <p:childTnLst>
                              <p:par>
                                <p:cTn id="21" presetID="53" presetClass="entr" presetSubtype="528" fill="hold" nodeType="afterEffect">
                                  <p:stCondLst>
                                    <p:cond delay="0"/>
                                  </p:stCondLst>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p:cTn id="23" dur="4250" fill="hold"/>
                                        <p:tgtEl>
                                          <p:spTgt spid="2">
                                            <p:txEl>
                                              <p:pRg st="1" end="1"/>
                                            </p:txEl>
                                          </p:spTgt>
                                        </p:tgtEl>
                                        <p:attrNameLst>
                                          <p:attrName>ppt_w</p:attrName>
                                        </p:attrNameLst>
                                      </p:cBhvr>
                                      <p:tavLst>
                                        <p:tav tm="0">
                                          <p:val>
                                            <p:fltVal val="0"/>
                                          </p:val>
                                        </p:tav>
                                        <p:tav tm="100000">
                                          <p:val>
                                            <p:strVal val="#ppt_w"/>
                                          </p:val>
                                        </p:tav>
                                      </p:tavLst>
                                    </p:anim>
                                    <p:anim calcmode="lin" valueType="num">
                                      <p:cBhvr>
                                        <p:cTn id="24" dur="425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25" dur="4250"/>
                                        <p:tgtEl>
                                          <p:spTgt spid="2">
                                            <p:txEl>
                                              <p:pRg st="1" end="1"/>
                                            </p:txEl>
                                          </p:spTgt>
                                        </p:tgtEl>
                                      </p:cBhvr>
                                    </p:animEffect>
                                    <p:anim calcmode="lin" valueType="num">
                                      <p:cBhvr>
                                        <p:cTn id="26" dur="4250" fill="hold"/>
                                        <p:tgtEl>
                                          <p:spTgt spid="2">
                                            <p:txEl>
                                              <p:pRg st="1" end="1"/>
                                            </p:txEl>
                                          </p:spTgt>
                                        </p:tgtEl>
                                        <p:attrNameLst>
                                          <p:attrName>ppt_x</p:attrName>
                                        </p:attrNameLst>
                                      </p:cBhvr>
                                      <p:tavLst>
                                        <p:tav tm="0">
                                          <p:val>
                                            <p:fltVal val="0.5"/>
                                          </p:val>
                                        </p:tav>
                                        <p:tav tm="100000">
                                          <p:val>
                                            <p:strVal val="#ppt_x"/>
                                          </p:val>
                                        </p:tav>
                                      </p:tavLst>
                                    </p:anim>
                                    <p:anim calcmode="lin" valueType="num">
                                      <p:cBhvr>
                                        <p:cTn id="27" dur="4250" fill="hold"/>
                                        <p:tgtEl>
                                          <p:spTgt spid="2">
                                            <p:txEl>
                                              <p:pRg st="1" end="1"/>
                                            </p:txEl>
                                          </p:spTgt>
                                        </p:tgtEl>
                                        <p:attrNameLst>
                                          <p:attrName>ppt_y</p:attrName>
                                        </p:attrNameLst>
                                      </p:cBhvr>
                                      <p:tavLst>
                                        <p:tav tm="0">
                                          <p:val>
                                            <p:fltVal val="0.5"/>
                                          </p:val>
                                        </p:tav>
                                        <p:tav tm="100000">
                                          <p:val>
                                            <p:strVal val="#ppt_y"/>
                                          </p:val>
                                        </p:tav>
                                      </p:tavLst>
                                    </p:anim>
                                  </p:childTnLst>
                                </p:cTn>
                              </p:par>
                            </p:childTnLst>
                          </p:cTn>
                        </p:par>
                        <p:par>
                          <p:cTn id="28" fill="hold">
                            <p:stCondLst>
                              <p:cond delay="12250"/>
                            </p:stCondLst>
                            <p:childTnLst>
                              <p:par>
                                <p:cTn id="29" presetID="53" presetClass="entr" presetSubtype="528" fill="hold" nodeType="afterEffect">
                                  <p:stCondLst>
                                    <p:cond delay="0"/>
                                  </p:stCondLst>
                                  <p:childTnLst>
                                    <p:set>
                                      <p:cBhvr>
                                        <p:cTn id="30" dur="1" fill="hold">
                                          <p:stCondLst>
                                            <p:cond delay="0"/>
                                          </p:stCondLst>
                                        </p:cTn>
                                        <p:tgtEl>
                                          <p:spTgt spid="2">
                                            <p:txEl>
                                              <p:pRg st="2" end="2"/>
                                            </p:txEl>
                                          </p:spTgt>
                                        </p:tgtEl>
                                        <p:attrNameLst>
                                          <p:attrName>style.visibility</p:attrName>
                                        </p:attrNameLst>
                                      </p:cBhvr>
                                      <p:to>
                                        <p:strVal val="visible"/>
                                      </p:to>
                                    </p:set>
                                    <p:anim calcmode="lin" valueType="num">
                                      <p:cBhvr>
                                        <p:cTn id="31" dur="4250" fill="hold"/>
                                        <p:tgtEl>
                                          <p:spTgt spid="2">
                                            <p:txEl>
                                              <p:pRg st="2" end="2"/>
                                            </p:txEl>
                                          </p:spTgt>
                                        </p:tgtEl>
                                        <p:attrNameLst>
                                          <p:attrName>ppt_w</p:attrName>
                                        </p:attrNameLst>
                                      </p:cBhvr>
                                      <p:tavLst>
                                        <p:tav tm="0">
                                          <p:val>
                                            <p:fltVal val="0"/>
                                          </p:val>
                                        </p:tav>
                                        <p:tav tm="100000">
                                          <p:val>
                                            <p:strVal val="#ppt_w"/>
                                          </p:val>
                                        </p:tav>
                                      </p:tavLst>
                                    </p:anim>
                                    <p:anim calcmode="lin" valueType="num">
                                      <p:cBhvr>
                                        <p:cTn id="32" dur="425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33" dur="4250"/>
                                        <p:tgtEl>
                                          <p:spTgt spid="2">
                                            <p:txEl>
                                              <p:pRg st="2" end="2"/>
                                            </p:txEl>
                                          </p:spTgt>
                                        </p:tgtEl>
                                      </p:cBhvr>
                                    </p:animEffect>
                                    <p:anim calcmode="lin" valueType="num">
                                      <p:cBhvr>
                                        <p:cTn id="34" dur="4250" fill="hold"/>
                                        <p:tgtEl>
                                          <p:spTgt spid="2">
                                            <p:txEl>
                                              <p:pRg st="2" end="2"/>
                                            </p:txEl>
                                          </p:spTgt>
                                        </p:tgtEl>
                                        <p:attrNameLst>
                                          <p:attrName>ppt_x</p:attrName>
                                        </p:attrNameLst>
                                      </p:cBhvr>
                                      <p:tavLst>
                                        <p:tav tm="0">
                                          <p:val>
                                            <p:fltVal val="0.5"/>
                                          </p:val>
                                        </p:tav>
                                        <p:tav tm="100000">
                                          <p:val>
                                            <p:strVal val="#ppt_x"/>
                                          </p:val>
                                        </p:tav>
                                      </p:tavLst>
                                    </p:anim>
                                    <p:anim calcmode="lin" valueType="num">
                                      <p:cBhvr>
                                        <p:cTn id="35" dur="4250" fill="hold"/>
                                        <p:tgtEl>
                                          <p:spTgt spid="2">
                                            <p:txEl>
                                              <p:pRg st="2" end="2"/>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0"/>
          </a:stretch>
        </a:blipFill>
        <a:effectLst/>
      </p:bgPr>
    </p:bg>
    <p:spTree>
      <p:nvGrpSpPr>
        <p:cNvPr id="1" name=""/>
        <p:cNvGrpSpPr/>
        <p:nvPr/>
      </p:nvGrpSpPr>
      <p:grpSpPr>
        <a:xfrm>
          <a:off x="0" y="0"/>
          <a:ext cx="0" cy="0"/>
          <a:chOff x="0" y="0"/>
          <a:chExt cx="0" cy="0"/>
        </a:xfrm>
      </p:grpSpPr>
      <p:pic>
        <p:nvPicPr>
          <p:cNvPr id="6" name="Imagem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43808" y="663234"/>
            <a:ext cx="1865666" cy="108207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7" name="Imagem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32040" y="663234"/>
            <a:ext cx="1872208" cy="109539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8" name="Imagem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3568" y="649914"/>
            <a:ext cx="1973580" cy="110871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9" name="Imagem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020272" y="663234"/>
            <a:ext cx="1872080" cy="108207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0" name="CaixaDeTexto 9"/>
          <p:cNvSpPr txBox="1"/>
          <p:nvPr/>
        </p:nvSpPr>
        <p:spPr>
          <a:xfrm>
            <a:off x="683568" y="2031690"/>
            <a:ext cx="8352928" cy="307777"/>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pPr algn="ctr"/>
            <a:r>
              <a:rPr lang="pt-BR" sz="1400" dirty="0" smtClean="0"/>
              <a:t>Estação Jaú com indicação para a Estação Banharão – A colorida é uma relíquia do passado</a:t>
            </a:r>
            <a:endParaRPr lang="pt-BR" sz="1400" dirty="0"/>
          </a:p>
        </p:txBody>
      </p:sp>
      <p:sp>
        <p:nvSpPr>
          <p:cNvPr id="2" name="Retângulo 1"/>
          <p:cNvSpPr/>
          <p:nvPr/>
        </p:nvSpPr>
        <p:spPr>
          <a:xfrm>
            <a:off x="161412" y="2409733"/>
            <a:ext cx="8875084" cy="2385268"/>
          </a:xfrm>
          <a:prstGeom prst="rect">
            <a:avLst/>
          </a:prstGeom>
        </p:spPr>
        <p:txBody>
          <a:bodyPr wrap="square">
            <a:spAutoFit/>
          </a:bodyPr>
          <a:lstStyle/>
          <a:p>
            <a:pPr algn="ctr">
              <a:spcAft>
                <a:spcPts val="600"/>
              </a:spcAft>
              <a:tabLst>
                <a:tab pos="800100" algn="l"/>
              </a:tabLst>
            </a:pPr>
            <a:r>
              <a:rPr lang="pt-BR" sz="2400" dirty="0">
                <a:solidFill>
                  <a:srgbClr val="002060"/>
                </a:solidFill>
                <a:latin typeface="Freestyle Script"/>
                <a:ea typeface="Times New Roman"/>
              </a:rPr>
              <a:t>Mas o que me motivou a escrever esse texto foi à visão fotográfica da encantadora (na época), estação ferroviária. Quando lá estava, sempre saia pela manhã levado por um cavalo preparado pelo “Capitão da Roça”, o nonno Beppo, com o propósito de observar o movimento da estação e depois ir até o sitio do meu tio Joaquim, filho mais velho do meu avô paterno, o Tonella, não muito distante, (para curtir o lugar que me vira nascer).</a:t>
            </a:r>
            <a:endParaRPr lang="pt-BR" sz="1600" dirty="0">
              <a:solidFill>
                <a:srgbClr val="002060"/>
              </a:solidFill>
              <a:latin typeface="Times New Roman"/>
              <a:ea typeface="Times New Roman"/>
            </a:endParaRPr>
          </a:p>
          <a:p>
            <a:pPr algn="ctr">
              <a:spcAft>
                <a:spcPts val="600"/>
              </a:spcAft>
              <a:tabLst>
                <a:tab pos="800100" algn="l"/>
              </a:tabLst>
            </a:pPr>
            <a:r>
              <a:rPr lang="pt-BR" sz="2400" dirty="0">
                <a:solidFill>
                  <a:srgbClr val="002060"/>
                </a:solidFill>
                <a:latin typeface="Freestyle Script"/>
                <a:ea typeface="Times New Roman"/>
              </a:rPr>
              <a:t>Antes de chegar, tinha que haver uma parada obrigatória no pátio de armazenamento da colheita do café de toda a região, ao lado da estação.</a:t>
            </a:r>
            <a:endParaRPr lang="pt-BR" sz="1600" dirty="0">
              <a:solidFill>
                <a:srgbClr val="002060"/>
              </a:solidFill>
              <a:latin typeface="Times New Roman"/>
              <a:ea typeface="Times New Roman"/>
            </a:endParaRPr>
          </a:p>
        </p:txBody>
      </p:sp>
    </p:spTree>
    <p:extLst>
      <p:ext uri="{BB962C8B-B14F-4D97-AF65-F5344CB8AC3E}">
        <p14:creationId xmlns:p14="http://schemas.microsoft.com/office/powerpoint/2010/main" val="2403685442"/>
      </p:ext>
    </p:extLst>
  </p:cSld>
  <p:clrMapOvr>
    <a:masterClrMapping/>
  </p:clrMapOvr>
  <mc:AlternateContent xmlns:mc="http://schemas.openxmlformats.org/markup-compatibility/2006" xmlns:p14="http://schemas.microsoft.com/office/powerpoint/2010/main">
    <mc:Choice Requires="p14">
      <p:transition spd="slow" p14:dur="5000" advClick="0" advTm="36000">
        <p14:switch dir="r"/>
      </p:transition>
    </mc:Choice>
    <mc:Fallback xmlns="">
      <p:transition spd="slow" advClick="0"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25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25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250"/>
                                        <p:tgtEl>
                                          <p:spTgt spid="2">
                                            <p:txEl>
                                              <p:pRg st="0" end="0"/>
                                            </p:txEl>
                                          </p:spTgt>
                                        </p:tgtEl>
                                      </p:cBhvr>
                                    </p:animEffect>
                                  </p:childTnLst>
                                </p:cTn>
                              </p:par>
                            </p:childTnLst>
                          </p:cTn>
                        </p:par>
                        <p:par>
                          <p:cTn id="10" fill="hold">
                            <p:stCondLst>
                              <p:cond delay="4250"/>
                            </p:stCondLst>
                            <p:childTnLst>
                              <p:par>
                                <p:cTn id="11" presetID="53" presetClass="entr" presetSubtype="16"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425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425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425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a:stretch>
        </a:blipFill>
        <a:effectLst/>
      </p:bgPr>
    </p:bg>
    <p:spTree>
      <p:nvGrpSpPr>
        <p:cNvPr id="1" name=""/>
        <p:cNvGrpSpPr/>
        <p:nvPr/>
      </p:nvGrpSpPr>
      <p:grpSpPr>
        <a:xfrm>
          <a:off x="0" y="0"/>
          <a:ext cx="0" cy="0"/>
          <a:chOff x="0" y="0"/>
          <a:chExt cx="0" cy="0"/>
        </a:xfrm>
      </p:grpSpPr>
      <p:pic>
        <p:nvPicPr>
          <p:cNvPr id="6" name="Image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3808" y="663234"/>
            <a:ext cx="1865666" cy="108207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7" name="Image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32040" y="663234"/>
            <a:ext cx="1872208" cy="109539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8" name="Imagem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3568" y="649914"/>
            <a:ext cx="1973580" cy="110871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9" name="Imagem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20272" y="663234"/>
            <a:ext cx="1872080" cy="108207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0" name="CaixaDeTexto 9"/>
          <p:cNvSpPr txBox="1"/>
          <p:nvPr/>
        </p:nvSpPr>
        <p:spPr>
          <a:xfrm>
            <a:off x="683568" y="2031690"/>
            <a:ext cx="8352928" cy="307777"/>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pPr algn="ctr"/>
            <a:r>
              <a:rPr lang="pt-BR" sz="1400" dirty="0" smtClean="0"/>
              <a:t>Estação Jaú com indicação para a Estação Banharão – A colorida é uma relíquia do passado</a:t>
            </a:r>
            <a:endParaRPr lang="pt-BR" sz="1400" dirty="0"/>
          </a:p>
        </p:txBody>
      </p:sp>
      <p:sp>
        <p:nvSpPr>
          <p:cNvPr id="2" name="Retângulo 1"/>
          <p:cNvSpPr/>
          <p:nvPr/>
        </p:nvSpPr>
        <p:spPr>
          <a:xfrm>
            <a:off x="71400" y="2355726"/>
            <a:ext cx="9001200" cy="2831544"/>
          </a:xfrm>
          <a:prstGeom prst="rect">
            <a:avLst/>
          </a:prstGeom>
        </p:spPr>
        <p:txBody>
          <a:bodyPr wrap="square">
            <a:spAutoFit/>
          </a:bodyPr>
          <a:lstStyle/>
          <a:p>
            <a:pPr algn="ctr">
              <a:spcAft>
                <a:spcPts val="600"/>
              </a:spcAft>
              <a:tabLst>
                <a:tab pos="800100" algn="l"/>
              </a:tabLst>
            </a:pPr>
            <a:r>
              <a:rPr lang="pt-BR" sz="2400" dirty="0">
                <a:solidFill>
                  <a:srgbClr val="002060"/>
                </a:solidFill>
                <a:latin typeface="Freestyle Script"/>
                <a:ea typeface="Times New Roman"/>
              </a:rPr>
              <a:t>Relembro agora uma conversa que tive, através da janela da estação, perguntando ao Chefe como funcionava “aquela máquina que emitia alguns sons”. Ele disse:</a:t>
            </a:r>
            <a:endParaRPr lang="pt-BR" sz="1600" dirty="0">
              <a:solidFill>
                <a:srgbClr val="002060"/>
              </a:solidFill>
              <a:latin typeface="Times New Roman"/>
              <a:ea typeface="Times New Roman"/>
            </a:endParaRPr>
          </a:p>
          <a:p>
            <a:pPr algn="ctr">
              <a:spcAft>
                <a:spcPts val="600"/>
              </a:spcAft>
              <a:tabLst>
                <a:tab pos="800100" algn="l"/>
              </a:tabLst>
            </a:pPr>
            <a:r>
              <a:rPr lang="pt-BR" sz="2400" dirty="0">
                <a:solidFill>
                  <a:srgbClr val="002060"/>
                </a:solidFill>
                <a:latin typeface="Freestyle Script"/>
                <a:ea typeface="Times New Roman"/>
              </a:rPr>
              <a:t>- Meu filho, isso aí é um telégrafo, a gente pode “conversar” com o Chefe da outra estação, informando se os trens estão no horário e se não há outros problemas etc.</a:t>
            </a:r>
            <a:endParaRPr lang="pt-BR" sz="1600" dirty="0">
              <a:solidFill>
                <a:srgbClr val="002060"/>
              </a:solidFill>
              <a:latin typeface="Times New Roman"/>
              <a:ea typeface="Times New Roman"/>
            </a:endParaRPr>
          </a:p>
          <a:p>
            <a:pPr algn="ctr">
              <a:spcAft>
                <a:spcPts val="600"/>
              </a:spcAft>
              <a:tabLst>
                <a:tab pos="800100" algn="l"/>
              </a:tabLst>
            </a:pPr>
            <a:r>
              <a:rPr lang="pt-BR" sz="2400" dirty="0">
                <a:solidFill>
                  <a:srgbClr val="002060"/>
                </a:solidFill>
                <a:latin typeface="Freestyle Script"/>
                <a:ea typeface="Times New Roman"/>
              </a:rPr>
              <a:t>Aquilo me fascinava, ficava curioso, até que um dia ele chamou-me bem pertinho do telegrafista e mostrou como era, dizendo que, no momento do embarque das sacas de café nos vagões, o movimento era muito intenso, para controlar o tráfego dos trens de carga e de passageiros que circulavam pela estação. </a:t>
            </a:r>
            <a:endParaRPr lang="pt-BR" sz="1600" dirty="0">
              <a:solidFill>
                <a:srgbClr val="002060"/>
              </a:solidFill>
              <a:latin typeface="Times New Roman"/>
              <a:ea typeface="Times New Roman"/>
            </a:endParaRPr>
          </a:p>
        </p:txBody>
      </p:sp>
    </p:spTree>
    <p:extLst>
      <p:ext uri="{BB962C8B-B14F-4D97-AF65-F5344CB8AC3E}">
        <p14:creationId xmlns:p14="http://schemas.microsoft.com/office/powerpoint/2010/main" val="3725851700"/>
      </p:ext>
    </p:extLst>
  </p:cSld>
  <p:clrMapOvr>
    <a:masterClrMapping/>
  </p:clrMapOvr>
  <mc:AlternateContent xmlns:mc="http://schemas.openxmlformats.org/markup-compatibility/2006" xmlns:p14="http://schemas.microsoft.com/office/powerpoint/2010/main">
    <mc:Choice Requires="p14">
      <p:transition spd="slow" p14:dur="5000" advClick="0" advTm="38000">
        <p14:switch dir="r"/>
      </p:transition>
    </mc:Choice>
    <mc:Fallback xmlns="">
      <p:transition spd="slow" advClick="0"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25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25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250"/>
                                        <p:tgtEl>
                                          <p:spTgt spid="2">
                                            <p:txEl>
                                              <p:pRg st="0" end="0"/>
                                            </p:txEl>
                                          </p:spTgt>
                                        </p:tgtEl>
                                      </p:cBhvr>
                                    </p:animEffect>
                                  </p:childTnLst>
                                </p:cTn>
                              </p:par>
                            </p:childTnLst>
                          </p:cTn>
                        </p:par>
                        <p:par>
                          <p:cTn id="10" fill="hold">
                            <p:stCondLst>
                              <p:cond delay="4250"/>
                            </p:stCondLst>
                            <p:childTnLst>
                              <p:par>
                                <p:cTn id="11" presetID="53" presetClass="entr" presetSubtype="16"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425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425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4250"/>
                                        <p:tgtEl>
                                          <p:spTgt spid="2">
                                            <p:txEl>
                                              <p:pRg st="1" end="1"/>
                                            </p:txEl>
                                          </p:spTgt>
                                        </p:tgtEl>
                                      </p:cBhvr>
                                    </p:animEffect>
                                  </p:childTnLst>
                                </p:cTn>
                              </p:par>
                            </p:childTnLst>
                          </p:cTn>
                        </p:par>
                        <p:par>
                          <p:cTn id="16" fill="hold">
                            <p:stCondLst>
                              <p:cond delay="8500"/>
                            </p:stCondLst>
                            <p:childTnLst>
                              <p:par>
                                <p:cTn id="17" presetID="53" presetClass="entr" presetSubtype="16" fill="hold"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425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425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1" dur="425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a:stretch>
        </a:blipFill>
        <a:effectLst/>
      </p:bgPr>
    </p:bg>
    <p:spTree>
      <p:nvGrpSpPr>
        <p:cNvPr id="1" name=""/>
        <p:cNvGrpSpPr/>
        <p:nvPr/>
      </p:nvGrpSpPr>
      <p:grpSpPr>
        <a:xfrm>
          <a:off x="0" y="0"/>
          <a:ext cx="0" cy="0"/>
          <a:chOff x="0" y="0"/>
          <a:chExt cx="0" cy="0"/>
        </a:xfrm>
      </p:grpSpPr>
      <p:pic>
        <p:nvPicPr>
          <p:cNvPr id="6" name="Image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3808" y="663234"/>
            <a:ext cx="1865666" cy="108207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7" name="Image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32040" y="663234"/>
            <a:ext cx="1872208" cy="109539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8" name="Imagem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3568" y="649914"/>
            <a:ext cx="1973580" cy="110871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9" name="Imagem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20272" y="663234"/>
            <a:ext cx="1872080" cy="108207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0" name="CaixaDeTexto 9"/>
          <p:cNvSpPr txBox="1"/>
          <p:nvPr/>
        </p:nvSpPr>
        <p:spPr>
          <a:xfrm>
            <a:off x="683568" y="2031690"/>
            <a:ext cx="8352928" cy="307777"/>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pPr algn="ctr"/>
            <a:r>
              <a:rPr lang="pt-BR" sz="1400" dirty="0" smtClean="0"/>
              <a:t>Estação Jaú com indicação para a Estação Banharão – A colorida é uma relíquia do passado</a:t>
            </a:r>
            <a:endParaRPr lang="pt-BR" sz="1400" dirty="0"/>
          </a:p>
        </p:txBody>
      </p:sp>
      <p:sp>
        <p:nvSpPr>
          <p:cNvPr id="2" name="Retângulo 1"/>
          <p:cNvSpPr/>
          <p:nvPr/>
        </p:nvSpPr>
        <p:spPr>
          <a:xfrm>
            <a:off x="71400" y="2355726"/>
            <a:ext cx="8965096" cy="2754600"/>
          </a:xfrm>
          <a:prstGeom prst="rect">
            <a:avLst/>
          </a:prstGeom>
        </p:spPr>
        <p:txBody>
          <a:bodyPr wrap="square">
            <a:spAutoFit/>
          </a:bodyPr>
          <a:lstStyle/>
          <a:p>
            <a:pPr algn="ctr">
              <a:spcAft>
                <a:spcPts val="600"/>
              </a:spcAft>
              <a:tabLst>
                <a:tab pos="800100" algn="l"/>
              </a:tabLst>
            </a:pPr>
            <a:r>
              <a:rPr lang="pt-BR" sz="2400" dirty="0">
                <a:solidFill>
                  <a:srgbClr val="002060"/>
                </a:solidFill>
                <a:latin typeface="Freestyle Script"/>
                <a:ea typeface="Times New Roman"/>
              </a:rPr>
              <a:t>Foi quando começou a contar historias dos carroceiros que traziam as sacas de café das fazendas, para o beneficiamento (retirar a casca) através da única maquina que existia na região, sendo depois colocadas no grande galpão, aguardando melhor preço, (reunião dos proprietários), para depois em uma grande composição ferroviária, serem levadas até o porto de Santos para exportação.</a:t>
            </a:r>
            <a:endParaRPr lang="pt-BR" sz="1600" dirty="0">
              <a:solidFill>
                <a:srgbClr val="002060"/>
              </a:solidFill>
              <a:latin typeface="Times New Roman"/>
              <a:ea typeface="Times New Roman"/>
            </a:endParaRPr>
          </a:p>
          <a:p>
            <a:pPr algn="ctr">
              <a:spcAft>
                <a:spcPts val="600"/>
              </a:spcAft>
              <a:tabLst>
                <a:tab pos="800100" algn="l"/>
              </a:tabLst>
            </a:pPr>
            <a:r>
              <a:rPr lang="pt-BR" sz="2400" dirty="0">
                <a:solidFill>
                  <a:srgbClr val="002060"/>
                </a:solidFill>
                <a:latin typeface="Freestyle Script"/>
                <a:ea typeface="Times New Roman"/>
              </a:rPr>
              <a:t>- Em um dado momento, bateu com a mão no meu ombro e disse: - Olha! Toninho, o mais famoso era o seu avô Tonella, ele trazia o seu café e era também contratado por outros para trazer a mercadoria até o beneficiamento.</a:t>
            </a:r>
            <a:endParaRPr lang="pt-BR" sz="1600" dirty="0">
              <a:solidFill>
                <a:srgbClr val="002060"/>
              </a:solidFill>
              <a:latin typeface="Times New Roman"/>
              <a:ea typeface="Times New Roman"/>
            </a:endParaRPr>
          </a:p>
        </p:txBody>
      </p:sp>
    </p:spTree>
    <p:extLst>
      <p:ext uri="{BB962C8B-B14F-4D97-AF65-F5344CB8AC3E}">
        <p14:creationId xmlns:p14="http://schemas.microsoft.com/office/powerpoint/2010/main" val="3419866981"/>
      </p:ext>
    </p:extLst>
  </p:cSld>
  <p:clrMapOvr>
    <a:masterClrMapping/>
  </p:clrMapOvr>
  <mc:AlternateContent xmlns:mc="http://schemas.openxmlformats.org/markup-compatibility/2006" xmlns:p14="http://schemas.microsoft.com/office/powerpoint/2010/main">
    <mc:Choice Requires="p14">
      <p:transition spd="slow" p14:dur="5000" advClick="0" advTm="38000">
        <p14:switch dir="r"/>
      </p:transition>
    </mc:Choice>
    <mc:Fallback xmlns="">
      <p:transition spd="slow" advClick="0"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25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25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250"/>
                                        <p:tgtEl>
                                          <p:spTgt spid="2">
                                            <p:txEl>
                                              <p:pRg st="0" end="0"/>
                                            </p:txEl>
                                          </p:spTgt>
                                        </p:tgtEl>
                                      </p:cBhvr>
                                    </p:animEffect>
                                  </p:childTnLst>
                                </p:cTn>
                              </p:par>
                            </p:childTnLst>
                          </p:cTn>
                        </p:par>
                        <p:par>
                          <p:cTn id="10" fill="hold">
                            <p:stCondLst>
                              <p:cond delay="4250"/>
                            </p:stCondLst>
                            <p:childTnLst>
                              <p:par>
                                <p:cTn id="11" presetID="53" presetClass="entr" presetSubtype="16"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425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425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425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a:stretch>
        </a:blipFill>
        <a:effectLst/>
      </p:bgPr>
    </p:bg>
    <p:spTree>
      <p:nvGrpSpPr>
        <p:cNvPr id="1" name=""/>
        <p:cNvGrpSpPr/>
        <p:nvPr/>
      </p:nvGrpSpPr>
      <p:grpSpPr>
        <a:xfrm>
          <a:off x="0" y="0"/>
          <a:ext cx="0" cy="0"/>
          <a:chOff x="0" y="0"/>
          <a:chExt cx="0" cy="0"/>
        </a:xfrm>
      </p:grpSpPr>
      <p:pic>
        <p:nvPicPr>
          <p:cNvPr id="6" name="Image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3808" y="663234"/>
            <a:ext cx="1865666" cy="108207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7" name="Image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32040" y="663234"/>
            <a:ext cx="1872208" cy="109539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8" name="Imagem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3568" y="649914"/>
            <a:ext cx="1973580" cy="110871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9" name="Imagem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20272" y="663234"/>
            <a:ext cx="1872080" cy="108207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0" name="CaixaDeTexto 9"/>
          <p:cNvSpPr txBox="1"/>
          <p:nvPr/>
        </p:nvSpPr>
        <p:spPr>
          <a:xfrm>
            <a:off x="683568" y="2031690"/>
            <a:ext cx="8352928" cy="307777"/>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pPr algn="ctr"/>
            <a:r>
              <a:rPr lang="pt-BR" sz="1400" dirty="0" smtClean="0"/>
              <a:t>Estação Jaú com indicação para a Estação Banharão – A colorida é uma relíquia do passado</a:t>
            </a:r>
            <a:endParaRPr lang="pt-BR" sz="1400" dirty="0"/>
          </a:p>
        </p:txBody>
      </p:sp>
      <p:sp>
        <p:nvSpPr>
          <p:cNvPr id="2" name="Retângulo 1"/>
          <p:cNvSpPr/>
          <p:nvPr/>
        </p:nvSpPr>
        <p:spPr>
          <a:xfrm>
            <a:off x="71400" y="2285605"/>
            <a:ext cx="8965096" cy="2908489"/>
          </a:xfrm>
          <a:prstGeom prst="rect">
            <a:avLst/>
          </a:prstGeom>
        </p:spPr>
        <p:txBody>
          <a:bodyPr wrap="square">
            <a:spAutoFit/>
          </a:bodyPr>
          <a:lstStyle/>
          <a:p>
            <a:pPr algn="ctr">
              <a:spcAft>
                <a:spcPts val="600"/>
              </a:spcAft>
              <a:tabLst>
                <a:tab pos="800100" algn="l"/>
              </a:tabLst>
            </a:pPr>
            <a:r>
              <a:rPr lang="pt-BR" sz="2400" dirty="0">
                <a:solidFill>
                  <a:srgbClr val="002060"/>
                </a:solidFill>
                <a:latin typeface="Freestyle Script"/>
                <a:ea typeface="Times New Roman"/>
              </a:rPr>
              <a:t>Continuava dizendo:</a:t>
            </a:r>
            <a:endParaRPr lang="pt-BR" sz="1600" dirty="0">
              <a:solidFill>
                <a:srgbClr val="002060"/>
              </a:solidFill>
              <a:latin typeface="Times New Roman"/>
              <a:ea typeface="Times New Roman"/>
            </a:endParaRPr>
          </a:p>
          <a:p>
            <a:pPr algn="ctr">
              <a:spcAft>
                <a:spcPts val="600"/>
              </a:spcAft>
              <a:tabLst>
                <a:tab pos="800100" algn="l"/>
              </a:tabLst>
            </a:pPr>
            <a:r>
              <a:rPr lang="pt-BR" sz="2400" dirty="0">
                <a:solidFill>
                  <a:srgbClr val="002060"/>
                </a:solidFill>
                <a:latin typeface="Freestyle Script"/>
                <a:ea typeface="Times New Roman"/>
              </a:rPr>
              <a:t>- Isso aqui era um fervor de gente na estação, no engenho de beneficiamento, no armazém; eu ficava com muito serviço, até a comida me traziam, a filha descia aquela escadaria, onde tem a casa que eu moro.</a:t>
            </a:r>
            <a:endParaRPr lang="pt-BR" sz="1600" dirty="0">
              <a:solidFill>
                <a:srgbClr val="002060"/>
              </a:solidFill>
              <a:latin typeface="Times New Roman"/>
              <a:ea typeface="Times New Roman"/>
            </a:endParaRPr>
          </a:p>
          <a:p>
            <a:pPr algn="ctr">
              <a:spcAft>
                <a:spcPts val="600"/>
              </a:spcAft>
              <a:tabLst>
                <a:tab pos="800100" algn="l"/>
              </a:tabLst>
            </a:pPr>
            <a:r>
              <a:rPr lang="pt-BR" sz="2400" dirty="0">
                <a:solidFill>
                  <a:srgbClr val="002060"/>
                </a:solidFill>
                <a:latin typeface="Freestyle Script"/>
                <a:ea typeface="Times New Roman"/>
              </a:rPr>
              <a:t>- Você não sabe disso, disse o Chefe, mas o caboclo Italiano era muito conhecido. De longe as pessoas já sabiam quando estava chegando com sua famosa tropa.</a:t>
            </a:r>
            <a:endParaRPr lang="pt-BR" sz="1600" dirty="0">
              <a:solidFill>
                <a:srgbClr val="002060"/>
              </a:solidFill>
              <a:latin typeface="Times New Roman"/>
              <a:ea typeface="Times New Roman"/>
            </a:endParaRPr>
          </a:p>
          <a:p>
            <a:pPr algn="ctr">
              <a:spcAft>
                <a:spcPts val="600"/>
              </a:spcAft>
              <a:tabLst>
                <a:tab pos="800100" algn="l"/>
              </a:tabLst>
            </a:pPr>
            <a:r>
              <a:rPr lang="pt-BR" sz="2400" dirty="0">
                <a:solidFill>
                  <a:srgbClr val="002060"/>
                </a:solidFill>
                <a:latin typeface="Freestyle Script"/>
                <a:ea typeface="Times New Roman"/>
              </a:rPr>
              <a:t>Nesse momento, agora aqui à noite em meu escritório, transportei-me através de outra dimensão, entrando no túnel do tempo, reportando-me àquela época: </a:t>
            </a:r>
            <a:endParaRPr lang="pt-BR" sz="1600" dirty="0">
              <a:solidFill>
                <a:srgbClr val="002060"/>
              </a:solidFill>
              <a:latin typeface="Times New Roman"/>
              <a:ea typeface="Times New Roman"/>
            </a:endParaRPr>
          </a:p>
        </p:txBody>
      </p:sp>
    </p:spTree>
    <p:extLst>
      <p:ext uri="{BB962C8B-B14F-4D97-AF65-F5344CB8AC3E}">
        <p14:creationId xmlns:p14="http://schemas.microsoft.com/office/powerpoint/2010/main" val="305300757"/>
      </p:ext>
    </p:extLst>
  </p:cSld>
  <p:clrMapOvr>
    <a:masterClrMapping/>
  </p:clrMapOvr>
  <mc:AlternateContent xmlns:mc="http://schemas.openxmlformats.org/markup-compatibility/2006" xmlns:p14="http://schemas.microsoft.com/office/powerpoint/2010/main">
    <mc:Choice Requires="p14">
      <p:transition spd="slow" p14:dur="5000" advClick="0" advTm="36000">
        <p14:switch dir="r"/>
      </p:transition>
    </mc:Choice>
    <mc:Fallback xmlns="">
      <p:transition spd="slow" advClick="0"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25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25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250"/>
                                        <p:tgtEl>
                                          <p:spTgt spid="2">
                                            <p:txEl>
                                              <p:pRg st="0" end="0"/>
                                            </p:txEl>
                                          </p:spTgt>
                                        </p:tgtEl>
                                      </p:cBhvr>
                                    </p:animEffect>
                                  </p:childTnLst>
                                </p:cTn>
                              </p:par>
                            </p:childTnLst>
                          </p:cTn>
                        </p:par>
                        <p:par>
                          <p:cTn id="10" fill="hold">
                            <p:stCondLst>
                              <p:cond delay="4250"/>
                            </p:stCondLst>
                            <p:childTnLst>
                              <p:par>
                                <p:cTn id="11" presetID="53" presetClass="entr" presetSubtype="16"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425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425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4250"/>
                                        <p:tgtEl>
                                          <p:spTgt spid="2">
                                            <p:txEl>
                                              <p:pRg st="1" end="1"/>
                                            </p:txEl>
                                          </p:spTgt>
                                        </p:tgtEl>
                                      </p:cBhvr>
                                    </p:animEffect>
                                  </p:childTnLst>
                                </p:cTn>
                              </p:par>
                            </p:childTnLst>
                          </p:cTn>
                        </p:par>
                        <p:par>
                          <p:cTn id="16" fill="hold">
                            <p:stCondLst>
                              <p:cond delay="8500"/>
                            </p:stCondLst>
                            <p:childTnLst>
                              <p:par>
                                <p:cTn id="17" presetID="53" presetClass="entr" presetSubtype="16" fill="hold"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425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425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1" dur="4250"/>
                                        <p:tgtEl>
                                          <p:spTgt spid="2">
                                            <p:txEl>
                                              <p:pRg st="2" end="2"/>
                                            </p:txEl>
                                          </p:spTgt>
                                        </p:tgtEl>
                                      </p:cBhvr>
                                    </p:animEffect>
                                  </p:childTnLst>
                                </p:cTn>
                              </p:par>
                            </p:childTnLst>
                          </p:cTn>
                        </p:par>
                        <p:par>
                          <p:cTn id="22" fill="hold">
                            <p:stCondLst>
                              <p:cond delay="12750"/>
                            </p:stCondLst>
                            <p:childTnLst>
                              <p:par>
                                <p:cTn id="23" presetID="53" presetClass="entr" presetSubtype="16" fill="hold" nodeType="after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p:cTn id="25" dur="4250" fill="hold"/>
                                        <p:tgtEl>
                                          <p:spTgt spid="2">
                                            <p:txEl>
                                              <p:pRg st="3" end="3"/>
                                            </p:txEl>
                                          </p:spTgt>
                                        </p:tgtEl>
                                        <p:attrNameLst>
                                          <p:attrName>ppt_w</p:attrName>
                                        </p:attrNameLst>
                                      </p:cBhvr>
                                      <p:tavLst>
                                        <p:tav tm="0">
                                          <p:val>
                                            <p:fltVal val="0"/>
                                          </p:val>
                                        </p:tav>
                                        <p:tav tm="100000">
                                          <p:val>
                                            <p:strVal val="#ppt_w"/>
                                          </p:val>
                                        </p:tav>
                                      </p:tavLst>
                                    </p:anim>
                                    <p:anim calcmode="lin" valueType="num">
                                      <p:cBhvr>
                                        <p:cTn id="26" dur="425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7" dur="425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a:stretch>
        </a:blipFill>
        <a:effectLst/>
      </p:bgPr>
    </p:bg>
    <p:spTree>
      <p:nvGrpSpPr>
        <p:cNvPr id="1" name=""/>
        <p:cNvGrpSpPr/>
        <p:nvPr/>
      </p:nvGrpSpPr>
      <p:grpSpPr>
        <a:xfrm>
          <a:off x="0" y="0"/>
          <a:ext cx="0" cy="0"/>
          <a:chOff x="0" y="0"/>
          <a:chExt cx="0" cy="0"/>
        </a:xfrm>
      </p:grpSpPr>
      <p:pic>
        <p:nvPicPr>
          <p:cNvPr id="6" name="Image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3808" y="663234"/>
            <a:ext cx="1865666" cy="108207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7" name="Image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32040" y="663234"/>
            <a:ext cx="1872208" cy="109539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8" name="Imagem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3568" y="649914"/>
            <a:ext cx="1973580" cy="110871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9" name="Imagem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20272" y="663234"/>
            <a:ext cx="1872080" cy="108207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0" name="CaixaDeTexto 9"/>
          <p:cNvSpPr txBox="1"/>
          <p:nvPr/>
        </p:nvSpPr>
        <p:spPr>
          <a:xfrm>
            <a:off x="683568" y="2031690"/>
            <a:ext cx="8352928" cy="307777"/>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pPr algn="ctr"/>
            <a:r>
              <a:rPr lang="pt-BR" sz="1400" dirty="0" smtClean="0"/>
              <a:t>Estação Jaú com indicação para a Estação Banharão – A colorida é uma relíquia do passado</a:t>
            </a:r>
            <a:endParaRPr lang="pt-BR" sz="1400" dirty="0"/>
          </a:p>
        </p:txBody>
      </p:sp>
      <p:sp>
        <p:nvSpPr>
          <p:cNvPr id="2" name="Retângulo 1"/>
          <p:cNvSpPr/>
          <p:nvPr/>
        </p:nvSpPr>
        <p:spPr>
          <a:xfrm>
            <a:off x="161412" y="2285607"/>
            <a:ext cx="8875084" cy="2831544"/>
          </a:xfrm>
          <a:prstGeom prst="rect">
            <a:avLst/>
          </a:prstGeom>
        </p:spPr>
        <p:txBody>
          <a:bodyPr wrap="square">
            <a:spAutoFit/>
          </a:bodyPr>
          <a:lstStyle/>
          <a:p>
            <a:pPr algn="ctr">
              <a:spcAft>
                <a:spcPts val="600"/>
              </a:spcAft>
              <a:tabLst>
                <a:tab pos="800100" algn="l"/>
              </a:tabLst>
            </a:pPr>
            <a:r>
              <a:rPr lang="pt-BR" sz="2800" dirty="0">
                <a:solidFill>
                  <a:srgbClr val="002060"/>
                </a:solidFill>
                <a:latin typeface="Freestyle Script"/>
                <a:ea typeface="Times New Roman"/>
              </a:rPr>
              <a:t>Escutei ao longe, na estrada poeirenta, um imenso alarido: era uma mistura de voz humana e tropeado de mulas. Enxerguei então, algumas pessoas que estavam no armazém, saindo em disparada, para ver aquela sinfonia, pois sabiam, pelos aboios, de quem se tratava. O velho vinha sentado no varal da carroça, conduzindo a tropa com seus famosos aboios:</a:t>
            </a:r>
            <a:endParaRPr lang="pt-BR" dirty="0">
              <a:solidFill>
                <a:srgbClr val="002060"/>
              </a:solidFill>
              <a:latin typeface="Times New Roman"/>
              <a:ea typeface="Times New Roman"/>
            </a:endParaRPr>
          </a:p>
          <a:p>
            <a:pPr algn="ctr">
              <a:spcAft>
                <a:spcPts val="600"/>
              </a:spcAft>
              <a:tabLst>
                <a:tab pos="800100" algn="l"/>
              </a:tabLst>
            </a:pPr>
            <a:r>
              <a:rPr lang="pt-BR" sz="2800" dirty="0">
                <a:solidFill>
                  <a:srgbClr val="002060"/>
                </a:solidFill>
                <a:latin typeface="Freestyle Script"/>
                <a:ea typeface="Times New Roman"/>
              </a:rPr>
              <a:t>- Costa briosa! (era para as mulas ponteiras virarem à esquerda).</a:t>
            </a:r>
            <a:endParaRPr lang="pt-BR" dirty="0">
              <a:solidFill>
                <a:srgbClr val="002060"/>
              </a:solidFill>
              <a:latin typeface="Times New Roman"/>
              <a:ea typeface="Times New Roman"/>
            </a:endParaRPr>
          </a:p>
          <a:p>
            <a:pPr algn="ctr">
              <a:spcAft>
                <a:spcPts val="600"/>
              </a:spcAft>
              <a:tabLst>
                <a:tab pos="800100" algn="l"/>
              </a:tabLst>
            </a:pPr>
            <a:r>
              <a:rPr lang="pt-BR" sz="2800" dirty="0">
                <a:solidFill>
                  <a:srgbClr val="002060"/>
                </a:solidFill>
                <a:latin typeface="Freestyle Script"/>
                <a:ea typeface="Times New Roman"/>
              </a:rPr>
              <a:t>- Hip, Hip, Hip Ruana! (era para virarem à direita).</a:t>
            </a:r>
            <a:endParaRPr lang="pt-BR" dirty="0">
              <a:solidFill>
                <a:srgbClr val="002060"/>
              </a:solidFill>
              <a:latin typeface="Times New Roman"/>
              <a:ea typeface="Times New Roman"/>
            </a:endParaRPr>
          </a:p>
        </p:txBody>
      </p:sp>
    </p:spTree>
    <p:extLst>
      <p:ext uri="{BB962C8B-B14F-4D97-AF65-F5344CB8AC3E}">
        <p14:creationId xmlns:p14="http://schemas.microsoft.com/office/powerpoint/2010/main" val="2630817003"/>
      </p:ext>
    </p:extLst>
  </p:cSld>
  <p:clrMapOvr>
    <a:masterClrMapping/>
  </p:clrMapOvr>
  <mc:AlternateContent xmlns:mc="http://schemas.openxmlformats.org/markup-compatibility/2006" xmlns:p14="http://schemas.microsoft.com/office/powerpoint/2010/main">
    <mc:Choice Requires="p14">
      <p:transition spd="slow" p14:dur="5000" advClick="0" advTm="36000">
        <p14:switch dir="r"/>
      </p:transition>
    </mc:Choice>
    <mc:Fallback xmlns="">
      <p:transition spd="slow" advClick="0"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25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25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250"/>
                                        <p:tgtEl>
                                          <p:spTgt spid="2">
                                            <p:txEl>
                                              <p:pRg st="0" end="0"/>
                                            </p:txEl>
                                          </p:spTgt>
                                        </p:tgtEl>
                                      </p:cBhvr>
                                    </p:animEffect>
                                  </p:childTnLst>
                                </p:cTn>
                              </p:par>
                            </p:childTnLst>
                          </p:cTn>
                        </p:par>
                        <p:par>
                          <p:cTn id="10" fill="hold">
                            <p:stCondLst>
                              <p:cond delay="4250"/>
                            </p:stCondLst>
                            <p:childTnLst>
                              <p:par>
                                <p:cTn id="11" presetID="53" presetClass="entr" presetSubtype="16"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425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425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4250"/>
                                        <p:tgtEl>
                                          <p:spTgt spid="2">
                                            <p:txEl>
                                              <p:pRg st="1" end="1"/>
                                            </p:txEl>
                                          </p:spTgt>
                                        </p:tgtEl>
                                      </p:cBhvr>
                                    </p:animEffect>
                                  </p:childTnLst>
                                </p:cTn>
                              </p:par>
                            </p:childTnLst>
                          </p:cTn>
                        </p:par>
                        <p:par>
                          <p:cTn id="16" fill="hold">
                            <p:stCondLst>
                              <p:cond delay="8500"/>
                            </p:stCondLst>
                            <p:childTnLst>
                              <p:par>
                                <p:cTn id="17" presetID="53" presetClass="entr" presetSubtype="16" fill="hold"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425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425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1" dur="425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9000"/>
          </a:stretch>
        </a:blipFill>
        <a:effectLst/>
      </p:bgPr>
    </p:bg>
    <p:spTree>
      <p:nvGrpSpPr>
        <p:cNvPr id="1" name=""/>
        <p:cNvGrpSpPr/>
        <p:nvPr/>
      </p:nvGrpSpPr>
      <p:grpSpPr>
        <a:xfrm>
          <a:off x="0" y="0"/>
          <a:ext cx="0" cy="0"/>
          <a:chOff x="0" y="0"/>
          <a:chExt cx="0" cy="0"/>
        </a:xfrm>
      </p:grpSpPr>
      <p:pic>
        <p:nvPicPr>
          <p:cNvPr id="5" name="Image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5896" y="565028"/>
            <a:ext cx="1973580" cy="110871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7" name="Image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72200" y="614152"/>
            <a:ext cx="2520280" cy="11309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Imagem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3608" y="634123"/>
            <a:ext cx="1956922" cy="103961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9" name="CaixaDeTexto 8"/>
          <p:cNvSpPr txBox="1"/>
          <p:nvPr/>
        </p:nvSpPr>
        <p:spPr>
          <a:xfrm>
            <a:off x="1115616" y="1977684"/>
            <a:ext cx="7776864" cy="369332"/>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lgn="ctr"/>
            <a:r>
              <a:rPr lang="pt-BR" dirty="0" smtClean="0"/>
              <a:t>Estação Banharão, coreto cidade de Jaú e a histórica Igreja</a:t>
            </a:r>
            <a:endParaRPr lang="pt-BR" dirty="0"/>
          </a:p>
        </p:txBody>
      </p:sp>
      <p:sp>
        <p:nvSpPr>
          <p:cNvPr id="2" name="Retângulo 1"/>
          <p:cNvSpPr/>
          <p:nvPr/>
        </p:nvSpPr>
        <p:spPr>
          <a:xfrm>
            <a:off x="161412" y="2481738"/>
            <a:ext cx="8731068" cy="2246769"/>
          </a:xfrm>
          <a:prstGeom prst="rect">
            <a:avLst/>
          </a:prstGeom>
        </p:spPr>
        <p:txBody>
          <a:bodyPr wrap="square">
            <a:spAutoFit/>
          </a:bodyPr>
          <a:lstStyle/>
          <a:p>
            <a:pPr algn="ctr">
              <a:spcAft>
                <a:spcPts val="600"/>
              </a:spcAft>
              <a:tabLst>
                <a:tab pos="800100" algn="l"/>
              </a:tabLst>
            </a:pPr>
            <a:r>
              <a:rPr lang="pt-BR" sz="2800" dirty="0">
                <a:solidFill>
                  <a:srgbClr val="002060"/>
                </a:solidFill>
                <a:latin typeface="Freestyle Script"/>
                <a:ea typeface="Times New Roman"/>
              </a:rPr>
              <a:t>Eram as oito mulas que puxavam a imensa carroça de quatro rodas, contendo sacas de café para serem beneficiados em uma máquina de fabricação estrangeira, de propriedade dos meus tios, Atílio e Ninno Bagaiollo, que ficava de fronte ao armazém bem próxima à estação. Depois de terminado o serviço, ele ia para do outro lado da linha férrea até a Igrejinha de Santo Antonio, construída por iniciativa de seu primo Ângelo, agradecer os serviços realizados. </a:t>
            </a:r>
            <a:endParaRPr lang="pt-BR" dirty="0">
              <a:solidFill>
                <a:srgbClr val="002060"/>
              </a:solidFill>
              <a:latin typeface="Times New Roman"/>
              <a:ea typeface="Times New Roman"/>
            </a:endParaRPr>
          </a:p>
        </p:txBody>
      </p:sp>
    </p:spTree>
    <p:extLst>
      <p:ext uri="{BB962C8B-B14F-4D97-AF65-F5344CB8AC3E}">
        <p14:creationId xmlns:p14="http://schemas.microsoft.com/office/powerpoint/2010/main" val="2266790920"/>
      </p:ext>
    </p:extLst>
  </p:cSld>
  <p:clrMapOvr>
    <a:masterClrMapping/>
  </p:clrMapOvr>
  <mc:AlternateContent xmlns:mc="http://schemas.openxmlformats.org/markup-compatibility/2006" xmlns:p14="http://schemas.microsoft.com/office/powerpoint/2010/main">
    <mc:Choice Requires="p14">
      <p:transition spd="slow" p14:dur="5000" advClick="0" advTm="36000">
        <p14:switch dir="r"/>
      </p:transition>
    </mc:Choice>
    <mc:Fallback xmlns="">
      <p:transition spd="slow" advClick="0"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3)">
                                      <p:cBhvr>
                                        <p:cTn id="7" dur="2000"/>
                                        <p:tgtEl>
                                          <p:spTgt spid="8"/>
                                        </p:tgtEl>
                                      </p:cBhvr>
                                    </p:animEffect>
                                  </p:childTnLst>
                                </p:cTn>
                              </p:par>
                            </p:childTnLst>
                          </p:cTn>
                        </p:par>
                        <p:par>
                          <p:cTn id="8" fill="hold">
                            <p:stCondLst>
                              <p:cond delay="2000"/>
                            </p:stCondLst>
                            <p:childTnLst>
                              <p:par>
                                <p:cTn id="9" presetID="21" presetClass="entr" presetSubtype="4"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heel(4)">
                                      <p:cBhvr>
                                        <p:cTn id="11" dur="2000"/>
                                        <p:tgtEl>
                                          <p:spTgt spid="5"/>
                                        </p:tgtEl>
                                      </p:cBhvr>
                                    </p:animEffect>
                                  </p:childTnLst>
                                </p:cTn>
                              </p:par>
                            </p:childTnLst>
                          </p:cTn>
                        </p:par>
                        <p:par>
                          <p:cTn id="12" fill="hold">
                            <p:stCondLst>
                              <p:cond delay="4000"/>
                            </p:stCondLst>
                            <p:childTnLst>
                              <p:par>
                                <p:cTn id="13" presetID="21"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8)">
                                      <p:cBhvr>
                                        <p:cTn id="15" dur="2000"/>
                                        <p:tgtEl>
                                          <p:spTgt spid="7"/>
                                        </p:tgtEl>
                                      </p:cBhvr>
                                    </p:animEffect>
                                  </p:childTnLst>
                                </p:cTn>
                              </p:par>
                            </p:childTnLst>
                          </p:cTn>
                        </p:par>
                        <p:par>
                          <p:cTn id="16" fill="hold">
                            <p:stCondLst>
                              <p:cond delay="6000"/>
                            </p:stCondLst>
                            <p:childTnLst>
                              <p:par>
                                <p:cTn id="17" presetID="53" presetClass="entr" presetSubtype="16" fill="hold" nodeType="after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anim calcmode="lin" valueType="num">
                                      <p:cBhvr>
                                        <p:cTn id="19" dur="4250" fill="hold"/>
                                        <p:tgtEl>
                                          <p:spTgt spid="2">
                                            <p:txEl>
                                              <p:pRg st="0" end="0"/>
                                            </p:txEl>
                                          </p:spTgt>
                                        </p:tgtEl>
                                        <p:attrNameLst>
                                          <p:attrName>ppt_w</p:attrName>
                                        </p:attrNameLst>
                                      </p:cBhvr>
                                      <p:tavLst>
                                        <p:tav tm="0">
                                          <p:val>
                                            <p:fltVal val="0"/>
                                          </p:val>
                                        </p:tav>
                                        <p:tav tm="100000">
                                          <p:val>
                                            <p:strVal val="#ppt_w"/>
                                          </p:val>
                                        </p:tav>
                                      </p:tavLst>
                                    </p:anim>
                                    <p:anim calcmode="lin" valueType="num">
                                      <p:cBhvr>
                                        <p:cTn id="20" dur="425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21" dur="42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9000"/>
          </a:stretch>
        </a:blipFill>
        <a:effectLst/>
      </p:bgPr>
    </p:bg>
    <p:spTree>
      <p:nvGrpSpPr>
        <p:cNvPr id="1" name=""/>
        <p:cNvGrpSpPr/>
        <p:nvPr/>
      </p:nvGrpSpPr>
      <p:grpSpPr>
        <a:xfrm>
          <a:off x="0" y="0"/>
          <a:ext cx="0" cy="0"/>
          <a:chOff x="0" y="0"/>
          <a:chExt cx="0" cy="0"/>
        </a:xfrm>
      </p:grpSpPr>
      <p:pic>
        <p:nvPicPr>
          <p:cNvPr id="5" name="Image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5896" y="565028"/>
            <a:ext cx="1973580" cy="110871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7" name="Image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72200" y="614152"/>
            <a:ext cx="2520280" cy="11309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Imagem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3608" y="634123"/>
            <a:ext cx="1956922" cy="103961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9" name="CaixaDeTexto 8"/>
          <p:cNvSpPr txBox="1"/>
          <p:nvPr/>
        </p:nvSpPr>
        <p:spPr>
          <a:xfrm>
            <a:off x="1115616" y="1977684"/>
            <a:ext cx="7776864" cy="369332"/>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lgn="ctr"/>
            <a:r>
              <a:rPr lang="pt-BR" dirty="0" smtClean="0"/>
              <a:t>Estação Banharão, coreto cidade de Jaú e a histórica Igreja</a:t>
            </a:r>
            <a:endParaRPr lang="pt-BR" dirty="0"/>
          </a:p>
        </p:txBody>
      </p:sp>
      <p:sp>
        <p:nvSpPr>
          <p:cNvPr id="2" name="Retângulo 1"/>
          <p:cNvSpPr/>
          <p:nvPr/>
        </p:nvSpPr>
        <p:spPr>
          <a:xfrm>
            <a:off x="161412" y="2254683"/>
            <a:ext cx="8911188" cy="2862322"/>
          </a:xfrm>
          <a:prstGeom prst="rect">
            <a:avLst/>
          </a:prstGeom>
        </p:spPr>
        <p:txBody>
          <a:bodyPr wrap="square">
            <a:spAutoFit/>
          </a:bodyPr>
          <a:lstStyle/>
          <a:p>
            <a:pPr algn="ctr">
              <a:spcAft>
                <a:spcPts val="600"/>
              </a:spcAft>
              <a:tabLst>
                <a:tab pos="800100" algn="l"/>
              </a:tabLst>
            </a:pPr>
            <a:r>
              <a:rPr lang="pt-BR" sz="3600" dirty="0">
                <a:solidFill>
                  <a:srgbClr val="002060"/>
                </a:solidFill>
                <a:latin typeface="Freestyle Script"/>
                <a:ea typeface="Times New Roman"/>
              </a:rPr>
              <a:t>O fim de minha visão foi no recanto religioso, onde mirava com orgulho uma inscrição em uma das paredes, o povo agradecendo à iniciativa da família Vendramini, a construção da obra, que também nos dias de hoje, virou um amontoado de tijolos, constituindo uma ruína, denunciando que por ali existiu um bairro promissor.</a:t>
            </a:r>
            <a:endParaRPr lang="pt-BR" sz="2400" dirty="0">
              <a:solidFill>
                <a:srgbClr val="002060"/>
              </a:solidFill>
              <a:latin typeface="Times New Roman"/>
              <a:ea typeface="Times New Roman"/>
            </a:endParaRPr>
          </a:p>
        </p:txBody>
      </p:sp>
    </p:spTree>
    <p:extLst>
      <p:ext uri="{BB962C8B-B14F-4D97-AF65-F5344CB8AC3E}">
        <p14:creationId xmlns:p14="http://schemas.microsoft.com/office/powerpoint/2010/main" val="2456604794"/>
      </p:ext>
    </p:extLst>
  </p:cSld>
  <p:clrMapOvr>
    <a:masterClrMapping/>
  </p:clrMapOvr>
  <mc:AlternateContent xmlns:mc="http://schemas.openxmlformats.org/markup-compatibility/2006" xmlns:p14="http://schemas.microsoft.com/office/powerpoint/2010/main">
    <mc:Choice Requires="p14">
      <p:transition spd="slow" p14:dur="5000" advClick="0" advTm="36000">
        <p14:switch dir="r"/>
      </p:transition>
    </mc:Choice>
    <mc:Fallback xmlns="">
      <p:transition spd="slow" advClick="0"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25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25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250"/>
                                        <p:tgtEl>
                                          <p:spTgt spid="2">
                                            <p:txEl>
                                              <p:pRg st="0" end="0"/>
                                            </p:txEl>
                                          </p:spTgt>
                                        </p:tgtEl>
                                      </p:cBhvr>
                                    </p:animEffect>
                                    <p:anim calcmode="lin" valueType="num">
                                      <p:cBhvr>
                                        <p:cTn id="10" dur="4250" fill="hold"/>
                                        <p:tgtEl>
                                          <p:spTgt spid="2">
                                            <p:txEl>
                                              <p:pRg st="0" end="0"/>
                                            </p:txEl>
                                          </p:spTgt>
                                        </p:tgtEl>
                                        <p:attrNameLst>
                                          <p:attrName>ppt_x</p:attrName>
                                        </p:attrNameLst>
                                      </p:cBhvr>
                                      <p:tavLst>
                                        <p:tav tm="0">
                                          <p:val>
                                            <p:fltVal val="0.5"/>
                                          </p:val>
                                        </p:tav>
                                        <p:tav tm="100000">
                                          <p:val>
                                            <p:strVal val="#ppt_x"/>
                                          </p:val>
                                        </p:tav>
                                      </p:tavLst>
                                    </p:anim>
                                    <p:anim calcmode="lin" valueType="num">
                                      <p:cBhvr>
                                        <p:cTn id="11" dur="4250" fill="hold"/>
                                        <p:tgtEl>
                                          <p:spTgt spid="2">
                                            <p:txEl>
                                              <p:pRg st="0" end="0"/>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9000"/>
          </a:stretch>
        </a:blipFill>
        <a:effectLst/>
      </p:bgPr>
    </p:bg>
    <p:spTree>
      <p:nvGrpSpPr>
        <p:cNvPr id="1" name=""/>
        <p:cNvGrpSpPr/>
        <p:nvPr/>
      </p:nvGrpSpPr>
      <p:grpSpPr>
        <a:xfrm>
          <a:off x="0" y="0"/>
          <a:ext cx="0" cy="0"/>
          <a:chOff x="0" y="0"/>
          <a:chExt cx="0" cy="0"/>
        </a:xfrm>
      </p:grpSpPr>
      <p:pic>
        <p:nvPicPr>
          <p:cNvPr id="5" name="Image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5896" y="565028"/>
            <a:ext cx="1973580" cy="110871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7" name="Image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72200" y="614152"/>
            <a:ext cx="2520280" cy="11309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Imagem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3608" y="634123"/>
            <a:ext cx="1956922" cy="103961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9" name="CaixaDeTexto 8"/>
          <p:cNvSpPr txBox="1"/>
          <p:nvPr/>
        </p:nvSpPr>
        <p:spPr>
          <a:xfrm>
            <a:off x="1115616" y="1977684"/>
            <a:ext cx="7776864" cy="369332"/>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lgn="ctr"/>
            <a:r>
              <a:rPr lang="pt-BR" dirty="0" smtClean="0"/>
              <a:t>Estação Banharão, coreto cidade de Jaú e a histórica Igreja</a:t>
            </a:r>
            <a:endParaRPr lang="pt-BR" dirty="0"/>
          </a:p>
        </p:txBody>
      </p:sp>
      <p:sp>
        <p:nvSpPr>
          <p:cNvPr id="2" name="Retângulo 1"/>
          <p:cNvSpPr/>
          <p:nvPr/>
        </p:nvSpPr>
        <p:spPr>
          <a:xfrm>
            <a:off x="161412" y="2355726"/>
            <a:ext cx="8821176" cy="2554545"/>
          </a:xfrm>
          <a:prstGeom prst="rect">
            <a:avLst/>
          </a:prstGeom>
        </p:spPr>
        <p:txBody>
          <a:bodyPr wrap="square">
            <a:spAutoFit/>
          </a:bodyPr>
          <a:lstStyle/>
          <a:p>
            <a:pPr algn="ctr">
              <a:spcAft>
                <a:spcPts val="600"/>
              </a:spcAft>
              <a:tabLst>
                <a:tab pos="800100" algn="l"/>
              </a:tabLst>
            </a:pPr>
            <a:r>
              <a:rPr lang="pt-BR" sz="3200" dirty="0">
                <a:solidFill>
                  <a:srgbClr val="002060"/>
                </a:solidFill>
                <a:latin typeface="Freestyle Script"/>
                <a:ea typeface="Times New Roman"/>
              </a:rPr>
              <a:t>A visão ficou turva, um trem de passageiro parou na estação Banharão, embarquei menino e me tornei gente grande, constituí família e moro aqui em Jundiaí, onde o meu pensamento ficou carregado de emoções com essas lembranças, do tempo em que ainda havia esse meio de transporte, que o progresso destruiu e só restou em nossa memória</a:t>
            </a:r>
            <a:r>
              <a:rPr lang="pt-BR" sz="3200" dirty="0" smtClean="0">
                <a:solidFill>
                  <a:srgbClr val="002060"/>
                </a:solidFill>
                <a:latin typeface="Freestyle Script"/>
                <a:ea typeface="Times New Roman"/>
              </a:rPr>
              <a:t>.</a:t>
            </a:r>
            <a:r>
              <a:rPr lang="pt-BR" sz="3200" dirty="0">
                <a:solidFill>
                  <a:srgbClr val="002060"/>
                </a:solidFill>
                <a:latin typeface="Freestyle Script"/>
                <a:ea typeface="Times New Roman"/>
              </a:rPr>
              <a:t> </a:t>
            </a:r>
            <a:endParaRPr lang="pt-BR" sz="2000" dirty="0">
              <a:solidFill>
                <a:srgbClr val="002060"/>
              </a:solidFill>
              <a:latin typeface="Times New Roman"/>
              <a:ea typeface="Times New Roman"/>
            </a:endParaRPr>
          </a:p>
        </p:txBody>
      </p:sp>
    </p:spTree>
    <p:extLst>
      <p:ext uri="{BB962C8B-B14F-4D97-AF65-F5344CB8AC3E}">
        <p14:creationId xmlns:p14="http://schemas.microsoft.com/office/powerpoint/2010/main" val="2661165101"/>
      </p:ext>
    </p:extLst>
  </p:cSld>
  <p:clrMapOvr>
    <a:masterClrMapping/>
  </p:clrMapOvr>
  <mc:AlternateContent xmlns:mc="http://schemas.openxmlformats.org/markup-compatibility/2006" xmlns:p14="http://schemas.microsoft.com/office/powerpoint/2010/main">
    <mc:Choice Requires="p14">
      <p:transition spd="slow" p14:dur="5000" advClick="0" advTm="36000">
        <p14:switch dir="r"/>
      </p:transition>
    </mc:Choice>
    <mc:Fallback xmlns="">
      <p:transition spd="slow" advClick="0"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heel(8)">
                                      <p:cBhvr>
                                        <p:cTn id="7" dur="42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251424" y="2081012"/>
            <a:ext cx="4590612" cy="1923604"/>
          </a:xfrm>
          <a:prstGeom prst="rect">
            <a:avLst/>
          </a:prstGeom>
        </p:spPr>
        <p:txBody>
          <a:bodyPr wrap="square">
            <a:spAutoFit/>
          </a:bodyPr>
          <a:lstStyle/>
          <a:p>
            <a:endParaRPr lang="pt-BR" sz="1200" dirty="0" smtClean="0">
              <a:solidFill>
                <a:srgbClr val="FFFF00"/>
              </a:solidFill>
              <a:effectLst>
                <a:outerShdw blurRad="38100" dist="38100" dir="2700000" algn="tl">
                  <a:srgbClr val="000000">
                    <a:alpha val="43137"/>
                  </a:srgbClr>
                </a:outerShdw>
              </a:effectLst>
              <a:latin typeface="Maiandra GD" pitchFamily="34" charset="0"/>
              <a:cs typeface="Arial" charset="0"/>
            </a:endParaRPr>
          </a:p>
          <a:p>
            <a:r>
              <a:rPr lang="pt-BR" b="1" dirty="0" smtClean="0">
                <a:solidFill>
                  <a:schemeClr val="accent2">
                    <a:lumMod val="40000"/>
                    <a:lumOff val="60000"/>
                  </a:schemeClr>
                </a:solidFill>
                <a:latin typeface="MV Boli" panose="02000500030200090000" pitchFamily="2" charset="0"/>
                <a:cs typeface="MV Boli" panose="02000500030200090000" pitchFamily="2" charset="0"/>
              </a:rPr>
              <a:t>CRIAÇÃO </a:t>
            </a:r>
            <a:r>
              <a:rPr lang="pt-BR" b="1" dirty="0" smtClean="0">
                <a:solidFill>
                  <a:schemeClr val="accent2">
                    <a:lumMod val="40000"/>
                    <a:lumOff val="60000"/>
                  </a:schemeClr>
                </a:solidFill>
                <a:latin typeface="MV Boli" panose="02000500030200090000" pitchFamily="2" charset="0"/>
                <a:cs typeface="MV Boli" panose="02000500030200090000" pitchFamily="2" charset="0"/>
              </a:rPr>
              <a:t>E </a:t>
            </a:r>
            <a:r>
              <a:rPr lang="pt-BR" b="1" dirty="0" smtClean="0">
                <a:solidFill>
                  <a:schemeClr val="accent2">
                    <a:lumMod val="40000"/>
                    <a:lumOff val="60000"/>
                  </a:schemeClr>
                </a:solidFill>
                <a:latin typeface="MV Boli" panose="02000500030200090000" pitchFamily="2" charset="0"/>
                <a:cs typeface="MV Boli" panose="02000500030200090000" pitchFamily="2" charset="0"/>
              </a:rPr>
              <a:t>APRESENTAÇÃO</a:t>
            </a:r>
            <a:endParaRPr lang="pt-BR" b="1" dirty="0" smtClean="0">
              <a:solidFill>
                <a:schemeClr val="accent2">
                  <a:lumMod val="40000"/>
                  <a:lumOff val="60000"/>
                </a:schemeClr>
              </a:solidFill>
              <a:latin typeface="MV Boli" panose="02000500030200090000" pitchFamily="2" charset="0"/>
              <a:cs typeface="MV Boli" panose="02000500030200090000" pitchFamily="2" charset="0"/>
            </a:endParaRPr>
          </a:p>
          <a:p>
            <a:r>
              <a:rPr lang="pt-BR" sz="900" b="1" dirty="0" smtClean="0">
                <a:solidFill>
                  <a:srgbClr val="FFFF00"/>
                </a:solidFill>
                <a:latin typeface="MV Boli" panose="02000500030200090000" pitchFamily="2" charset="0"/>
                <a:cs typeface="MV Boli" panose="02000500030200090000" pitchFamily="2" charset="0"/>
              </a:rPr>
              <a:t>ANTONINO GIUSEPPE GASPAROTTO VENDRAMINI SECONDO DI TREVISO   </a:t>
            </a:r>
            <a:endParaRPr lang="pt-BR" sz="700" b="1" u="sng" dirty="0" smtClean="0">
              <a:solidFill>
                <a:prstClr val="white"/>
              </a:solidFill>
              <a:effectLst>
                <a:outerShdw blurRad="38100" dist="38100" dir="2700000" algn="tl">
                  <a:srgbClr val="000000">
                    <a:alpha val="43137"/>
                  </a:srgbClr>
                </a:outerShdw>
              </a:effectLst>
              <a:latin typeface="Maiandra GD" pitchFamily="34" charset="0"/>
              <a:cs typeface="Arial" charset="0"/>
            </a:endParaRPr>
          </a:p>
          <a:p>
            <a:r>
              <a:rPr lang="pt-BR" sz="1400" b="1" dirty="0" smtClean="0">
                <a:solidFill>
                  <a:prstClr val="white"/>
                </a:solidFill>
                <a:effectLst>
                  <a:outerShdw blurRad="38100" dist="38100" dir="2700000" algn="tl">
                    <a:srgbClr val="000000">
                      <a:alpha val="43137"/>
                    </a:srgbClr>
                  </a:outerShdw>
                </a:effectLst>
                <a:latin typeface="Maiandra GD" pitchFamily="34" charset="0"/>
                <a:cs typeface="Arial" charset="0"/>
              </a:rPr>
              <a:t>Arte Final  </a:t>
            </a:r>
            <a:r>
              <a:rPr lang="pt-BR" sz="1400" b="1" dirty="0" smtClean="0">
                <a:solidFill>
                  <a:prstClr val="white"/>
                </a:solidFill>
                <a:effectLst>
                  <a:outerShdw blurRad="38100" dist="38100" dir="2700000" algn="tl">
                    <a:srgbClr val="000000">
                      <a:alpha val="43137"/>
                    </a:srgbClr>
                  </a:outerShdw>
                </a:effectLst>
                <a:latin typeface="Maiandra GD" pitchFamily="34" charset="0"/>
                <a:cs typeface="Arial" charset="0"/>
              </a:rPr>
              <a:t>&amp; Sons</a:t>
            </a:r>
            <a:r>
              <a:rPr lang="pt-BR" sz="1200" b="1" dirty="0" smtClean="0">
                <a:solidFill>
                  <a:prstClr val="white"/>
                </a:solidFill>
                <a:effectLst>
                  <a:outerShdw blurRad="38100" dist="38100" dir="2700000" algn="tl">
                    <a:srgbClr val="000000">
                      <a:alpha val="43137"/>
                    </a:srgbClr>
                  </a:outerShdw>
                </a:effectLst>
                <a:latin typeface="Maiandra GD" pitchFamily="34" charset="0"/>
                <a:cs typeface="Arial" charset="0"/>
              </a:rPr>
              <a:t> = </a:t>
            </a:r>
            <a:r>
              <a:rPr lang="pt-BR" sz="1400" b="1" dirty="0" smtClean="0">
                <a:solidFill>
                  <a:prstClr val="white"/>
                </a:solidFill>
                <a:effectLst>
                  <a:outerShdw blurRad="38100" dist="38100" dir="2700000" algn="tl">
                    <a:srgbClr val="000000">
                      <a:alpha val="43137"/>
                    </a:srgbClr>
                  </a:outerShdw>
                </a:effectLst>
                <a:latin typeface="Maiandra GD" pitchFamily="34" charset="0"/>
                <a:cs typeface="Arial" charset="0"/>
              </a:rPr>
              <a:t>Arquivo </a:t>
            </a:r>
            <a:r>
              <a:rPr lang="pt-BR" sz="1400" b="1" dirty="0" smtClean="0">
                <a:solidFill>
                  <a:prstClr val="white"/>
                </a:solidFill>
                <a:effectLst>
                  <a:outerShdw blurRad="38100" dist="38100" dir="2700000" algn="tl">
                    <a:srgbClr val="000000">
                      <a:alpha val="43137"/>
                    </a:srgbClr>
                  </a:outerShdw>
                </a:effectLst>
                <a:latin typeface="Maiandra GD" pitchFamily="34" charset="0"/>
                <a:cs typeface="Arial" charset="0"/>
              </a:rPr>
              <a:t>Pessoal </a:t>
            </a:r>
            <a:r>
              <a:rPr lang="pt-BR" sz="1400" b="1" dirty="0" smtClean="0">
                <a:solidFill>
                  <a:prstClr val="white"/>
                </a:solidFill>
                <a:effectLst>
                  <a:outerShdw blurRad="38100" dist="38100" dir="2700000" algn="tl">
                    <a:srgbClr val="000000">
                      <a:alpha val="43137"/>
                    </a:srgbClr>
                  </a:outerShdw>
                </a:effectLst>
                <a:latin typeface="Maiandra GD" pitchFamily="34" charset="0"/>
                <a:cs typeface="Arial" charset="0"/>
              </a:rPr>
              <a:t>   </a:t>
            </a:r>
            <a:endParaRPr lang="pt-BR" sz="1400" b="1" dirty="0" smtClean="0">
              <a:solidFill>
                <a:prstClr val="white"/>
              </a:solidFill>
              <a:effectLst>
                <a:outerShdw blurRad="38100" dist="38100" dir="2700000" algn="tl">
                  <a:srgbClr val="000000">
                    <a:alpha val="43137"/>
                  </a:srgbClr>
                </a:outerShdw>
              </a:effectLst>
              <a:latin typeface="Maiandra GD" pitchFamily="34" charset="0"/>
              <a:cs typeface="Arial" charset="0"/>
            </a:endParaRPr>
          </a:p>
          <a:p>
            <a:r>
              <a:rPr lang="pt-BR" b="1" i="1" dirty="0" smtClean="0">
                <a:solidFill>
                  <a:srgbClr val="002060"/>
                </a:solidFill>
                <a:effectLst>
                  <a:outerShdw blurRad="38100" dist="38100" dir="2700000" algn="tl">
                    <a:srgbClr val="000000">
                      <a:alpha val="43137"/>
                    </a:srgbClr>
                  </a:outerShdw>
                </a:effectLst>
                <a:latin typeface="Maiandra GD" pitchFamily="34" charset="0"/>
                <a:cs typeface="Arial" charset="0"/>
              </a:rPr>
              <a:t>Músicas de Fundo</a:t>
            </a:r>
          </a:p>
          <a:p>
            <a:r>
              <a:rPr lang="pt-BR" sz="1600" b="1" dirty="0" smtClean="0">
                <a:solidFill>
                  <a:srgbClr val="00B050"/>
                </a:solidFill>
                <a:effectLst>
                  <a:outerShdw blurRad="38100" dist="38100" dir="2700000" algn="tl">
                    <a:srgbClr val="000000">
                      <a:alpha val="43137"/>
                    </a:srgbClr>
                  </a:outerShdw>
                </a:effectLst>
                <a:latin typeface="Maiandra GD" pitchFamily="34" charset="0"/>
                <a:cs typeface="Arial" charset="0"/>
              </a:rPr>
              <a:t>Blue </a:t>
            </a:r>
            <a:r>
              <a:rPr lang="pt-BR" sz="1600" b="1" dirty="0" smtClean="0">
                <a:solidFill>
                  <a:srgbClr val="00B050"/>
                </a:solidFill>
                <a:effectLst>
                  <a:outerShdw blurRad="38100" dist="38100" dir="2700000" algn="tl">
                    <a:srgbClr val="000000">
                      <a:alpha val="43137"/>
                    </a:srgbClr>
                  </a:outerShdw>
                </a:effectLst>
                <a:latin typeface="Maiandra GD" pitchFamily="34" charset="0"/>
                <a:cs typeface="Arial" charset="0"/>
              </a:rPr>
              <a:t>Waters</a:t>
            </a:r>
          </a:p>
          <a:p>
            <a:r>
              <a:rPr lang="pt-BR" sz="1600" i="1" dirty="0" smtClean="0">
                <a:solidFill>
                  <a:srgbClr val="00B0F0"/>
                </a:solidFill>
                <a:effectLst>
                  <a:outerShdw blurRad="38100" dist="38100" dir="2700000" algn="tl">
                    <a:srgbClr val="000000">
                      <a:alpha val="43137"/>
                    </a:srgbClr>
                  </a:outerShdw>
                </a:effectLst>
                <a:latin typeface="Maiandra GD" pitchFamily="34" charset="0"/>
                <a:cs typeface="Arial" charset="0"/>
              </a:rPr>
              <a:t>Fogão de Lenha</a:t>
            </a:r>
          </a:p>
          <a:p>
            <a:r>
              <a:rPr lang="pt-BR" sz="1600" b="1" spc="300" dirty="0" smtClean="0">
                <a:solidFill>
                  <a:srgbClr val="00B0F0"/>
                </a:solidFill>
                <a:effectLst>
                  <a:outerShdw blurRad="38100" dist="38100" dir="2700000" algn="tl">
                    <a:srgbClr val="000000">
                      <a:alpha val="43137"/>
                    </a:srgbClr>
                  </a:outerShdw>
                </a:effectLst>
                <a:latin typeface="Maiandra GD" pitchFamily="34" charset="0"/>
                <a:cs typeface="Arial" charset="0"/>
              </a:rPr>
              <a:t>Rolando Boldrin</a:t>
            </a:r>
            <a:endParaRPr lang="pt-BR" sz="1600" b="1" spc="300" dirty="0" smtClean="0">
              <a:solidFill>
                <a:srgbClr val="00B050"/>
              </a:solidFill>
              <a:effectLst>
                <a:outerShdw blurRad="38100" dist="38100" dir="2700000" algn="tl">
                  <a:srgbClr val="000000">
                    <a:alpha val="43137"/>
                  </a:srgbClr>
                </a:outerShdw>
              </a:effectLst>
              <a:latin typeface="Maiandra GD" pitchFamily="34" charset="0"/>
              <a:cs typeface="Arial" charset="0"/>
            </a:endParaRPr>
          </a:p>
        </p:txBody>
      </p:sp>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pt-BR" sz="2400" dirty="0">
              <a:solidFill>
                <a:prstClr val="black"/>
              </a:solidFill>
              <a:latin typeface="Times New Roman" pitchFamily="18" charset="0"/>
              <a:cs typeface="Arial" charset="0"/>
            </a:endParaRPr>
          </a:p>
        </p:txBody>
      </p:sp>
      <p:grpSp>
        <p:nvGrpSpPr>
          <p:cNvPr id="11" name="Grupo 18"/>
          <p:cNvGrpSpPr>
            <a:grpSpLocks/>
          </p:cNvGrpSpPr>
          <p:nvPr/>
        </p:nvGrpSpPr>
        <p:grpSpPr bwMode="auto">
          <a:xfrm>
            <a:off x="0" y="0"/>
            <a:ext cx="9144000" cy="5143500"/>
            <a:chOff x="0" y="0"/>
            <a:chExt cx="9144000" cy="6991350"/>
          </a:xfrm>
        </p:grpSpPr>
        <p:grpSp>
          <p:nvGrpSpPr>
            <p:cNvPr id="13" name="Grupo 19"/>
            <p:cNvGrpSpPr>
              <a:grpSpLocks/>
            </p:cNvGrpSpPr>
            <p:nvPr/>
          </p:nvGrpSpPr>
          <p:grpSpPr bwMode="auto">
            <a:xfrm>
              <a:off x="0" y="0"/>
              <a:ext cx="133350" cy="6858000"/>
              <a:chOff x="0" y="0"/>
              <a:chExt cx="133350" cy="6858000"/>
            </a:xfrm>
          </p:grpSpPr>
          <p:pic>
            <p:nvPicPr>
              <p:cNvPr id="23"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4"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4" name="Grupo 20"/>
            <p:cNvGrpSpPr>
              <a:grpSpLocks/>
            </p:cNvGrpSpPr>
            <p:nvPr/>
          </p:nvGrpSpPr>
          <p:grpSpPr bwMode="auto">
            <a:xfrm>
              <a:off x="9010650" y="0"/>
              <a:ext cx="133350" cy="6858000"/>
              <a:chOff x="0" y="0"/>
              <a:chExt cx="133350" cy="6858000"/>
            </a:xfrm>
          </p:grpSpPr>
          <p:pic>
            <p:nvPicPr>
              <p:cNvPr id="21"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2"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5" name="Grupo 16"/>
            <p:cNvGrpSpPr>
              <a:grpSpLocks/>
            </p:cNvGrpSpPr>
            <p:nvPr/>
          </p:nvGrpSpPr>
          <p:grpSpPr bwMode="auto">
            <a:xfrm>
              <a:off x="0" y="6858000"/>
              <a:ext cx="9144000" cy="133350"/>
              <a:chOff x="0" y="6308725"/>
              <a:chExt cx="9144000" cy="133350"/>
            </a:xfrm>
          </p:grpSpPr>
          <p:pic>
            <p:nvPicPr>
              <p:cNvPr id="19" name="Picture 24"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0" name="Picture 25"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6" name="Grupo 24"/>
            <p:cNvGrpSpPr>
              <a:grpSpLocks/>
            </p:cNvGrpSpPr>
            <p:nvPr/>
          </p:nvGrpSpPr>
          <p:grpSpPr bwMode="auto">
            <a:xfrm>
              <a:off x="0" y="0"/>
              <a:ext cx="9144000" cy="133350"/>
              <a:chOff x="0" y="6308725"/>
              <a:chExt cx="9144000" cy="133350"/>
            </a:xfrm>
          </p:grpSpPr>
          <p:pic>
            <p:nvPicPr>
              <p:cNvPr id="17" name="Picture 24"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8" name="Picture 25"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pic>
        <p:nvPicPr>
          <p:cNvPr id="25" name="Imagem 2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1436" y="306398"/>
            <a:ext cx="2674632" cy="1833304"/>
          </a:xfrm>
          <a:prstGeom prst="roundRect">
            <a:avLst>
              <a:gd name="adj" fmla="val 16667"/>
            </a:avLst>
          </a:prstGeom>
          <a:ln w="38100">
            <a:solidFill>
              <a:srgbClr val="FFFF00"/>
            </a:solidFill>
          </a:ln>
          <a:effectLst>
            <a:outerShdw blurRad="152400" dist="12000" dir="900000" sy="98000" kx="110000" ky="200000" algn="tl" rotWithShape="0">
              <a:srgbClr val="000000">
                <a:alpha val="30000"/>
              </a:srgbClr>
            </a:outerShdw>
          </a:effectLst>
          <a:scene3d>
            <a:camera prst="perspectiveRight"/>
            <a:lightRig rig="threePt" dir="t"/>
          </a:scene3d>
          <a:sp3d contourW="6350" prstMaterial="matte">
            <a:bevelT w="101600" h="101600"/>
            <a:contourClr>
              <a:srgbClr val="969696"/>
            </a:contourClr>
          </a:sp3d>
        </p:spPr>
      </p:pic>
      <p:sp>
        <p:nvSpPr>
          <p:cNvPr id="26" name="Retângulo 25"/>
          <p:cNvSpPr/>
          <p:nvPr/>
        </p:nvSpPr>
        <p:spPr>
          <a:xfrm>
            <a:off x="251424" y="4178129"/>
            <a:ext cx="8569047" cy="746358"/>
          </a:xfrm>
          <a:prstGeom prst="rect">
            <a:avLst/>
          </a:prstGeom>
          <a:ln w="28575"/>
        </p:spPr>
        <p:style>
          <a:lnRef idx="1">
            <a:schemeClr val="accent1"/>
          </a:lnRef>
          <a:fillRef idx="2">
            <a:schemeClr val="accent1"/>
          </a:fillRef>
          <a:effectRef idx="1">
            <a:schemeClr val="accent1"/>
          </a:effectRef>
          <a:fontRef idx="minor">
            <a:schemeClr val="dk1"/>
          </a:fontRef>
        </p:style>
        <p:txBody>
          <a:bodyPr wrap="square">
            <a:spAutoFit/>
          </a:bodyPr>
          <a:lstStyle/>
          <a:p>
            <a:pPr algn="ctr" fontAlgn="auto">
              <a:spcBef>
                <a:spcPts val="0"/>
              </a:spcBef>
              <a:spcAft>
                <a:spcPts val="0"/>
              </a:spcAft>
            </a:pPr>
            <a:r>
              <a:rPr lang="pt-BR" sz="750" dirty="0">
                <a:solidFill>
                  <a:srgbClr val="FF0000"/>
                </a:solidFill>
                <a:latin typeface="Britannic Bold" panose="020B0903060703020204" pitchFamily="34" charset="0"/>
              </a:rPr>
              <a:t>ACESSE  MEUS  ESPAÇOS  CULTURAIS  E  TORNE-SE  MEU SEGUIDOR</a:t>
            </a:r>
            <a:endParaRPr lang="pt-BR" sz="1050" dirty="0">
              <a:solidFill>
                <a:srgbClr val="FF0000"/>
              </a:solidFill>
              <a:latin typeface="Britannic Bold" panose="020B0903060703020204" pitchFamily="34" charset="0"/>
            </a:endParaRPr>
          </a:p>
          <a:p>
            <a:pPr algn="ctr" fontAlgn="auto">
              <a:spcBef>
                <a:spcPts val="0"/>
              </a:spcBef>
              <a:spcAft>
                <a:spcPts val="0"/>
              </a:spcAft>
            </a:pPr>
            <a:r>
              <a:rPr lang="pt-BR" sz="1050" dirty="0">
                <a:solidFill>
                  <a:srgbClr val="7030A0"/>
                </a:solidFill>
                <a:latin typeface="Britannic Bold" panose="020B0903060703020204" pitchFamily="34" charset="0"/>
                <a:hlinkClick r:id="rId7"/>
              </a:rPr>
              <a:t>http://vendraminiletras.blogspot.com/</a:t>
            </a:r>
            <a:endParaRPr lang="pt-BR" sz="1050" dirty="0">
              <a:solidFill>
                <a:srgbClr val="7030A0"/>
              </a:solidFill>
              <a:latin typeface="Britannic Bold" panose="020B0903060703020204" pitchFamily="34" charset="0"/>
            </a:endParaRPr>
          </a:p>
          <a:p>
            <a:pPr algn="ctr" fontAlgn="auto">
              <a:spcBef>
                <a:spcPts val="0"/>
              </a:spcBef>
              <a:spcAft>
                <a:spcPts val="0"/>
              </a:spcAft>
            </a:pPr>
            <a:r>
              <a:rPr lang="pt-BR" sz="1050" dirty="0">
                <a:solidFill>
                  <a:srgbClr val="7030A0"/>
                </a:solidFill>
                <a:latin typeface="Britannic Bold" panose="020B0903060703020204" pitchFamily="34" charset="0"/>
                <a:hlinkClick r:id="rId8"/>
              </a:rPr>
              <a:t>http://sergrasan.com/toninhovendraminislides</a:t>
            </a:r>
            <a:r>
              <a:rPr lang="pt-BR" sz="1050" dirty="0" smtClean="0">
                <a:solidFill>
                  <a:srgbClr val="7030A0"/>
                </a:solidFill>
                <a:latin typeface="Britannic Bold" panose="020B0903060703020204" pitchFamily="34" charset="0"/>
                <a:hlinkClick r:id="rId8"/>
              </a:rPr>
              <a:t>/</a:t>
            </a:r>
            <a:endParaRPr lang="pt-BR" sz="1050" dirty="0" smtClean="0">
              <a:solidFill>
                <a:srgbClr val="7030A0"/>
              </a:solidFill>
              <a:latin typeface="Britannic Bold" panose="020B0903060703020204" pitchFamily="34" charset="0"/>
            </a:endParaRPr>
          </a:p>
          <a:p>
            <a:pPr algn="ctr" fontAlgn="auto">
              <a:spcBef>
                <a:spcPts val="0"/>
              </a:spcBef>
              <a:spcAft>
                <a:spcPts val="0"/>
              </a:spcAft>
            </a:pPr>
            <a:r>
              <a:rPr lang="pt-BR" sz="1400" dirty="0" smtClean="0">
                <a:solidFill>
                  <a:srgbClr val="FF0000"/>
                </a:solidFill>
                <a:latin typeface="Britannic Bold" panose="020B0903060703020204" pitchFamily="34" charset="0"/>
              </a:rPr>
              <a:t>Se você quiser encontrar paz e alegria neste mundo, espalhe em torno de si otimismo e bondade</a:t>
            </a:r>
            <a:endParaRPr lang="pt-BR" sz="1400" dirty="0" smtClean="0">
              <a:solidFill>
                <a:srgbClr val="FF0000"/>
              </a:solidFill>
              <a:latin typeface="Britannic Bold" panose="020B0903060703020204" pitchFamily="34" charset="0"/>
            </a:endParaRPr>
          </a:p>
        </p:txBody>
      </p:sp>
    </p:spTree>
    <p:extLst>
      <p:ext uri="{BB962C8B-B14F-4D97-AF65-F5344CB8AC3E}">
        <p14:creationId xmlns:p14="http://schemas.microsoft.com/office/powerpoint/2010/main" val="2385079528"/>
      </p:ext>
    </p:extLst>
  </p:cSld>
  <p:clrMapOvr>
    <a:masterClrMapping/>
  </p:clrMapOvr>
  <mc:AlternateContent xmlns:mc="http://schemas.openxmlformats.org/markup-compatibility/2006">
    <mc:Choice xmlns:p14="http://schemas.microsoft.com/office/powerpoint/2010/main" Requires="p14">
      <p:transition spd="slow" p14:dur="8000" advClick="0" advTm="100000">
        <p14:warp/>
        <p:sndAc>
          <p:stSnd loop="1">
            <p:snd r:embed="rId3" name="Fogao_de_Lenha__RolandoBoldrin.wav"/>
          </p:stSnd>
        </p:sndAc>
      </p:transition>
    </mc:Choice>
    <mc:Fallback>
      <p:transition spd="slow" advClick="0" advTm="100000">
        <p:fade/>
        <p:sndAc>
          <p:stSnd loop="1">
            <p:snd r:embed="rId3" name="Fogao_de_Lenha__RolandoBoldri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3000"/>
                                        <p:tgtEl>
                                          <p:spTgt spid="25"/>
                                        </p:tgtEl>
                                      </p:cBhvr>
                                    </p:animEffect>
                                    <p:anim calcmode="lin" valueType="num">
                                      <p:cBhvr>
                                        <p:cTn id="8" dur="3000" fill="hold"/>
                                        <p:tgtEl>
                                          <p:spTgt spid="25"/>
                                        </p:tgtEl>
                                        <p:attrNameLst>
                                          <p:attrName>ppt_x</p:attrName>
                                        </p:attrNameLst>
                                      </p:cBhvr>
                                      <p:tavLst>
                                        <p:tav tm="0">
                                          <p:val>
                                            <p:strVal val="#ppt_x"/>
                                          </p:val>
                                        </p:tav>
                                        <p:tav tm="100000">
                                          <p:val>
                                            <p:strVal val="#ppt_x"/>
                                          </p:val>
                                        </p:tav>
                                      </p:tavLst>
                                    </p:anim>
                                    <p:anim calcmode="lin" valueType="num">
                                      <p:cBhvr>
                                        <p:cTn id="9" dur="3000" fill="hold"/>
                                        <p:tgtEl>
                                          <p:spTgt spid="2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3000"/>
                                        <p:tgtEl>
                                          <p:spTgt spid="2">
                                            <p:txEl>
                                              <p:pRg st="1" end="1"/>
                                            </p:txEl>
                                          </p:spTgt>
                                        </p:tgtEl>
                                      </p:cBhvr>
                                    </p:animEffect>
                                    <p:anim calcmode="lin" valueType="num">
                                      <p:cBhvr>
                                        <p:cTn id="13" dur="3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4" dur="3000" fill="hold"/>
                                        <p:tgtEl>
                                          <p:spTgt spid="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3000"/>
                                        <p:tgtEl>
                                          <p:spTgt spid="2">
                                            <p:txEl>
                                              <p:pRg st="2" end="2"/>
                                            </p:txEl>
                                          </p:spTgt>
                                        </p:tgtEl>
                                      </p:cBhvr>
                                    </p:animEffect>
                                    <p:anim calcmode="lin" valueType="num">
                                      <p:cBhvr>
                                        <p:cTn id="18" dur="3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9" dur="3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42" presetClass="entr" presetSubtype="0" fill="hold" nodeType="after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animEffect transition="in" filter="fade">
                                      <p:cBhvr>
                                        <p:cTn id="23" dur="3000"/>
                                        <p:tgtEl>
                                          <p:spTgt spid="2">
                                            <p:txEl>
                                              <p:pRg st="3" end="3"/>
                                            </p:txEl>
                                          </p:spTgt>
                                        </p:tgtEl>
                                      </p:cBhvr>
                                    </p:animEffect>
                                    <p:anim calcmode="lin" valueType="num">
                                      <p:cBhvr>
                                        <p:cTn id="24" dur="3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5" dur="3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par>
                          <p:cTn id="26" fill="hold">
                            <p:stCondLst>
                              <p:cond delay="6000"/>
                            </p:stCondLst>
                            <p:childTnLst>
                              <p:par>
                                <p:cTn id="27" presetID="42" presetClass="entr" presetSubtype="0" fill="hold" nodeType="afterEffect">
                                  <p:stCondLst>
                                    <p:cond delay="0"/>
                                  </p:stCondLst>
                                  <p:childTnLst>
                                    <p:set>
                                      <p:cBhvr>
                                        <p:cTn id="28" dur="1" fill="hold">
                                          <p:stCondLst>
                                            <p:cond delay="0"/>
                                          </p:stCondLst>
                                        </p:cTn>
                                        <p:tgtEl>
                                          <p:spTgt spid="2">
                                            <p:txEl>
                                              <p:pRg st="4" end="4"/>
                                            </p:txEl>
                                          </p:spTgt>
                                        </p:tgtEl>
                                        <p:attrNameLst>
                                          <p:attrName>style.visibility</p:attrName>
                                        </p:attrNameLst>
                                      </p:cBhvr>
                                      <p:to>
                                        <p:strVal val="visible"/>
                                      </p:to>
                                    </p:set>
                                    <p:animEffect transition="in" filter="fade">
                                      <p:cBhvr>
                                        <p:cTn id="29" dur="3000"/>
                                        <p:tgtEl>
                                          <p:spTgt spid="2">
                                            <p:txEl>
                                              <p:pRg st="4" end="4"/>
                                            </p:txEl>
                                          </p:spTgt>
                                        </p:tgtEl>
                                      </p:cBhvr>
                                    </p:animEffect>
                                    <p:anim calcmode="lin" valueType="num">
                                      <p:cBhvr>
                                        <p:cTn id="30" dur="3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1" dur="3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par>
                          <p:cTn id="32" fill="hold">
                            <p:stCondLst>
                              <p:cond delay="9000"/>
                            </p:stCondLst>
                            <p:childTnLst>
                              <p:par>
                                <p:cTn id="33" presetID="42" presetClass="entr" presetSubtype="0" fill="hold" nodeType="afterEffect">
                                  <p:stCondLst>
                                    <p:cond delay="0"/>
                                  </p:stCondLst>
                                  <p:childTnLst>
                                    <p:set>
                                      <p:cBhvr>
                                        <p:cTn id="34" dur="1" fill="hold">
                                          <p:stCondLst>
                                            <p:cond delay="0"/>
                                          </p:stCondLst>
                                        </p:cTn>
                                        <p:tgtEl>
                                          <p:spTgt spid="2">
                                            <p:txEl>
                                              <p:pRg st="5" end="5"/>
                                            </p:txEl>
                                          </p:spTgt>
                                        </p:tgtEl>
                                        <p:attrNameLst>
                                          <p:attrName>style.visibility</p:attrName>
                                        </p:attrNameLst>
                                      </p:cBhvr>
                                      <p:to>
                                        <p:strVal val="visible"/>
                                      </p:to>
                                    </p:set>
                                    <p:animEffect transition="in" filter="fade">
                                      <p:cBhvr>
                                        <p:cTn id="35" dur="3000"/>
                                        <p:tgtEl>
                                          <p:spTgt spid="2">
                                            <p:txEl>
                                              <p:pRg st="5" end="5"/>
                                            </p:txEl>
                                          </p:spTgt>
                                        </p:tgtEl>
                                      </p:cBhvr>
                                    </p:animEffect>
                                    <p:anim calcmode="lin" valueType="num">
                                      <p:cBhvr>
                                        <p:cTn id="36" dur="3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7" dur="3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par>
                          <p:cTn id="38" fill="hold">
                            <p:stCondLst>
                              <p:cond delay="12000"/>
                            </p:stCondLst>
                            <p:childTnLst>
                              <p:par>
                                <p:cTn id="39" presetID="42" presetClass="entr" presetSubtype="0" fill="hold" nodeType="afterEffect">
                                  <p:stCondLst>
                                    <p:cond delay="0"/>
                                  </p:stCondLst>
                                  <p:childTnLst>
                                    <p:set>
                                      <p:cBhvr>
                                        <p:cTn id="40" dur="1" fill="hold">
                                          <p:stCondLst>
                                            <p:cond delay="0"/>
                                          </p:stCondLst>
                                        </p:cTn>
                                        <p:tgtEl>
                                          <p:spTgt spid="2">
                                            <p:txEl>
                                              <p:pRg st="6" end="6"/>
                                            </p:txEl>
                                          </p:spTgt>
                                        </p:tgtEl>
                                        <p:attrNameLst>
                                          <p:attrName>style.visibility</p:attrName>
                                        </p:attrNameLst>
                                      </p:cBhvr>
                                      <p:to>
                                        <p:strVal val="visible"/>
                                      </p:to>
                                    </p:set>
                                    <p:animEffect transition="in" filter="fade">
                                      <p:cBhvr>
                                        <p:cTn id="41" dur="3000"/>
                                        <p:tgtEl>
                                          <p:spTgt spid="2">
                                            <p:txEl>
                                              <p:pRg st="6" end="6"/>
                                            </p:txEl>
                                          </p:spTgt>
                                        </p:tgtEl>
                                      </p:cBhvr>
                                    </p:animEffect>
                                    <p:anim calcmode="lin" valueType="num">
                                      <p:cBhvr>
                                        <p:cTn id="42" dur="3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3" dur="3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par>
                          <p:cTn id="44" fill="hold">
                            <p:stCondLst>
                              <p:cond delay="15000"/>
                            </p:stCondLst>
                            <p:childTnLst>
                              <p:par>
                                <p:cTn id="45" presetID="42" presetClass="entr" presetSubtype="0" fill="hold" nodeType="afterEffect">
                                  <p:stCondLst>
                                    <p:cond delay="0"/>
                                  </p:stCondLst>
                                  <p:childTnLst>
                                    <p:set>
                                      <p:cBhvr>
                                        <p:cTn id="46" dur="1" fill="hold">
                                          <p:stCondLst>
                                            <p:cond delay="0"/>
                                          </p:stCondLst>
                                        </p:cTn>
                                        <p:tgtEl>
                                          <p:spTgt spid="2">
                                            <p:txEl>
                                              <p:pRg st="7" end="7"/>
                                            </p:txEl>
                                          </p:spTgt>
                                        </p:tgtEl>
                                        <p:attrNameLst>
                                          <p:attrName>style.visibility</p:attrName>
                                        </p:attrNameLst>
                                      </p:cBhvr>
                                      <p:to>
                                        <p:strVal val="visible"/>
                                      </p:to>
                                    </p:set>
                                    <p:animEffect transition="in" filter="fade">
                                      <p:cBhvr>
                                        <p:cTn id="47" dur="3000"/>
                                        <p:tgtEl>
                                          <p:spTgt spid="2">
                                            <p:txEl>
                                              <p:pRg st="7" end="7"/>
                                            </p:txEl>
                                          </p:spTgt>
                                        </p:tgtEl>
                                      </p:cBhvr>
                                    </p:animEffect>
                                    <p:anim calcmode="lin" valueType="num">
                                      <p:cBhvr>
                                        <p:cTn id="48" dur="3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49" dur="3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par>
                          <p:cTn id="50" fill="hold">
                            <p:stCondLst>
                              <p:cond delay="18000"/>
                            </p:stCondLst>
                            <p:childTnLst>
                              <p:par>
                                <p:cTn id="51" presetID="42" presetClass="entr" presetSubtype="0"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4000"/>
                                        <p:tgtEl>
                                          <p:spTgt spid="26"/>
                                        </p:tgtEl>
                                      </p:cBhvr>
                                    </p:animEffect>
                                    <p:anim calcmode="lin" valueType="num">
                                      <p:cBhvr>
                                        <p:cTn id="54" dur="4000" fill="hold"/>
                                        <p:tgtEl>
                                          <p:spTgt spid="26"/>
                                        </p:tgtEl>
                                        <p:attrNameLst>
                                          <p:attrName>ppt_x</p:attrName>
                                        </p:attrNameLst>
                                      </p:cBhvr>
                                      <p:tavLst>
                                        <p:tav tm="0">
                                          <p:val>
                                            <p:strVal val="#ppt_x"/>
                                          </p:val>
                                        </p:tav>
                                        <p:tav tm="100000">
                                          <p:val>
                                            <p:strVal val="#ppt_x"/>
                                          </p:val>
                                        </p:tav>
                                      </p:tavLst>
                                    </p:anim>
                                    <p:anim calcmode="lin" valueType="num">
                                      <p:cBhvr>
                                        <p:cTn id="55" dur="4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REFAZENDO ESTAÇÃO BANHARÃO - S">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Escritório Clássico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apa Dura">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1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arquivo_173_16072019022957</Template>
  <TotalTime>16</TotalTime>
  <Words>1505</Words>
  <Application>Microsoft Office PowerPoint</Application>
  <PresentationFormat>Apresentação na tela (16:9)</PresentationFormat>
  <Paragraphs>62</Paragraphs>
  <Slides>15</Slides>
  <Notes>2</Notes>
  <HiddenSlides>0</HiddenSlides>
  <MMClips>0</MMClips>
  <ScaleCrop>false</ScaleCrop>
  <HeadingPairs>
    <vt:vector size="6" baseType="variant">
      <vt:variant>
        <vt:lpstr>Fontes usadas</vt:lpstr>
      </vt:variant>
      <vt:variant>
        <vt:i4>13</vt:i4>
      </vt:variant>
      <vt:variant>
        <vt:lpstr>Tema</vt:lpstr>
      </vt:variant>
      <vt:variant>
        <vt:i4>2</vt:i4>
      </vt:variant>
      <vt:variant>
        <vt:lpstr>Títulos de slides</vt:lpstr>
      </vt:variant>
      <vt:variant>
        <vt:i4>15</vt:i4>
      </vt:variant>
    </vt:vector>
  </HeadingPairs>
  <TitlesOfParts>
    <vt:vector size="30" baseType="lpstr">
      <vt:lpstr>Aharoni</vt:lpstr>
      <vt:lpstr>AR DELANEY</vt:lpstr>
      <vt:lpstr>Arial</vt:lpstr>
      <vt:lpstr>Arial Black</vt:lpstr>
      <vt:lpstr>Britannic Bold</vt:lpstr>
      <vt:lpstr>Calibri</vt:lpstr>
      <vt:lpstr>Cambria</vt:lpstr>
      <vt:lpstr>Freestyle Script</vt:lpstr>
      <vt:lpstr>Lucida Console</vt:lpstr>
      <vt:lpstr>Maiandra GD</vt:lpstr>
      <vt:lpstr>MV Boli</vt:lpstr>
      <vt:lpstr>Times New Roman</vt:lpstr>
      <vt:lpstr>Wingdings 2</vt:lpstr>
      <vt:lpstr>REFAZENDO ESTAÇÃO BANHARÃO - S</vt:lpstr>
      <vt:lpstr>1_Viagem</vt:lpstr>
      <vt:lpstr>          ESTAÇÃO BANHARÃO SAUDADES  DE UMA ÉPOCA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ESTAÇÃO BANHARÃO SAUDADES  DE UMA ÉPOCA</dc:title>
  <dc:creator>William Prestes</dc:creator>
  <cp:lastModifiedBy>William Prestes</cp:lastModifiedBy>
  <cp:revision>2</cp:revision>
  <dcterms:created xsi:type="dcterms:W3CDTF">2023-09-15T18:39:06Z</dcterms:created>
  <dcterms:modified xsi:type="dcterms:W3CDTF">2023-09-15T18:55:24Z</dcterms:modified>
  <cp:contentStatus/>
</cp:coreProperties>
</file>