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1"/>
  </p:notesMasterIdLst>
  <p:sldIdLst>
    <p:sldId id="259" r:id="rId2"/>
    <p:sldId id="260" r:id="rId3"/>
    <p:sldId id="264" r:id="rId4"/>
    <p:sldId id="262" r:id="rId5"/>
    <p:sldId id="261" r:id="rId6"/>
    <p:sldId id="263" r:id="rId7"/>
    <p:sldId id="265" r:id="rId8"/>
    <p:sldId id="266" r:id="rId9"/>
    <p:sldId id="258" r:id="rId10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5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BFFF6AA-EFB4-4FED-B47E-AD7D9773DF76}" type="datetimeFigureOut">
              <a:rPr lang="pt-BR" smtClean="0"/>
              <a:t>26/10/2020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F221A4-9BC1-4F22-904F-2BE22F6B4B31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9452910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F15547D-4A85-428E-9547-E49B3CDFCF31}" type="slidenum">
              <a:rPr kumimoji="0" lang="pt-B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pt-BR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256276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5349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29" name="Título 28"/>
          <p:cNvSpPr>
            <a:spLocks noGrp="1"/>
          </p:cNvSpPr>
          <p:nvPr>
            <p:ph type="ctrTitle"/>
          </p:nvPr>
        </p:nvSpPr>
        <p:spPr>
          <a:xfrm>
            <a:off x="508013" y="4853421"/>
            <a:ext cx="11277601" cy="1222375"/>
          </a:xfrm>
        </p:spPr>
        <p:txBody>
          <a:bodyPr anchor="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Subtítulo 8"/>
          <p:cNvSpPr>
            <a:spLocks noGrp="1"/>
          </p:cNvSpPr>
          <p:nvPr>
            <p:ph type="subTitle" idx="1"/>
          </p:nvPr>
        </p:nvSpPr>
        <p:spPr>
          <a:xfrm>
            <a:off x="508013" y="3886200"/>
            <a:ext cx="11277601" cy="914400"/>
          </a:xfrm>
        </p:spPr>
        <p:txBody>
          <a:bodyPr anchor="b"/>
          <a:lstStyle>
            <a:lvl1pPr marL="0" indent="0" algn="l">
              <a:buNone/>
              <a:defRPr sz="3200">
                <a:solidFill>
                  <a:schemeClr val="tx2">
                    <a:shade val="75000"/>
                  </a:schemeClr>
                </a:solidFill>
              </a:defRPr>
            </a:lvl1pPr>
            <a:lvl2pPr marL="609570" indent="0" algn="ctr">
              <a:buNone/>
            </a:lvl2pPr>
            <a:lvl3pPr marL="1219140" indent="0" algn="ctr">
              <a:buNone/>
            </a:lvl3pPr>
            <a:lvl4pPr marL="1828709" indent="0" algn="ctr">
              <a:buNone/>
            </a:lvl4pPr>
            <a:lvl5pPr marL="2438278" indent="0" algn="ctr">
              <a:buNone/>
            </a:lvl5pPr>
            <a:lvl6pPr marL="3047848" indent="0" algn="ctr">
              <a:buNone/>
            </a:lvl6pPr>
            <a:lvl7pPr marL="3657418" indent="0" algn="ctr">
              <a:buNone/>
            </a:lvl7pPr>
            <a:lvl8pPr marL="4266987" indent="0" algn="ctr">
              <a:buNone/>
            </a:lvl8pPr>
            <a:lvl9pPr marL="4876557" indent="0" algn="ctr">
              <a:buNone/>
            </a:lvl9pPr>
          </a:lstStyle>
          <a:p>
            <a:r>
              <a:rPr kumimoji="0" lang="pt-BR" smtClean="0"/>
              <a:t>Clique para editar o estilo do subtítulo Mestre</a:t>
            </a:r>
            <a:endParaRPr kumimoji="0" lang="en-US"/>
          </a:p>
        </p:txBody>
      </p:sp>
      <p:sp>
        <p:nvSpPr>
          <p:cNvPr id="16" name="Espaço Reservado para Data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" name="Espaço Reservado para Rodapé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5" name="Espaço Reservado para Número de Slide 14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739057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ítulo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7" name="Espaço Reservado para Conteúdo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9" name="Espaço Reservado para Rodapé 18"/>
          <p:cNvSpPr>
            <a:spLocks noGrp="1"/>
          </p:cNvSpPr>
          <p:nvPr>
            <p:ph type="ftr" sz="quarter" idx="11"/>
          </p:nvPr>
        </p:nvSpPr>
        <p:spPr>
          <a:xfrm>
            <a:off x="4775208" y="76208"/>
            <a:ext cx="3860801" cy="288925"/>
          </a:xfrm>
        </p:spPr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>
          <a:xfrm>
            <a:off x="10972800" y="6473955"/>
            <a:ext cx="1011936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9948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3444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6" name="Espaço Reservado para Texto 5"/>
          <p:cNvSpPr>
            <a:spLocks noGrp="1"/>
          </p:cNvSpPr>
          <p:nvPr>
            <p:ph type="body" idx="1"/>
          </p:nvPr>
        </p:nvSpPr>
        <p:spPr>
          <a:xfrm>
            <a:off x="508013" y="1676412"/>
            <a:ext cx="11277601" cy="1219201"/>
          </a:xfrm>
        </p:spPr>
        <p:txBody>
          <a:bodyPr anchor="b"/>
          <a:lstStyle>
            <a:lvl1pPr marL="0" indent="0" algn="r">
              <a:buNone/>
              <a:defRPr sz="2667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867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19" name="Espaço Reservado par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Espaço Reservado para Rodapé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6" name="Espaço Reservado para Número de Slide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8" name="Título 7"/>
          <p:cNvSpPr>
            <a:spLocks noGrp="1"/>
          </p:cNvSpPr>
          <p:nvPr>
            <p:ph type="title"/>
          </p:nvPr>
        </p:nvSpPr>
        <p:spPr>
          <a:xfrm>
            <a:off x="240648" y="2947096"/>
            <a:ext cx="11582401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38172090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ítulo 1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06401" y="1600200"/>
            <a:ext cx="5588000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3" name="Espaço Reservado para Conteúdo 12"/>
          <p:cNvSpPr>
            <a:spLocks noGrp="1"/>
          </p:cNvSpPr>
          <p:nvPr>
            <p:ph sz="half" idx="2"/>
          </p:nvPr>
        </p:nvSpPr>
        <p:spPr>
          <a:xfrm>
            <a:off x="6197612" y="1600200"/>
            <a:ext cx="5791201" cy="4724400"/>
          </a:xfrm>
        </p:spPr>
        <p:txBody>
          <a:bodyPr/>
          <a:lstStyle>
            <a:lvl1pPr>
              <a:defRPr sz="3733"/>
            </a:lvl1pPr>
            <a:lvl2pPr>
              <a:defRPr sz="3200"/>
            </a:lvl2pPr>
            <a:lvl3pPr>
              <a:defRPr sz="2667"/>
            </a:lvl3pPr>
            <a:lvl4pPr>
              <a:defRPr sz="2400"/>
            </a:lvl4pPr>
            <a:lvl5pPr>
              <a:defRPr sz="2400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1" name="Espaço Reservado para Data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0" name="Espaço Reservado para Rodapé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755552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ítulo 28"/>
          <p:cNvSpPr>
            <a:spLocks noGrp="1"/>
          </p:cNvSpPr>
          <p:nvPr>
            <p:ph type="title"/>
          </p:nvPr>
        </p:nvSpPr>
        <p:spPr>
          <a:xfrm>
            <a:off x="406400" y="5410201"/>
            <a:ext cx="11480800" cy="882651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3" name="Espaço Reservado para Texto 12"/>
          <p:cNvSpPr>
            <a:spLocks noGrp="1"/>
          </p:cNvSpPr>
          <p:nvPr>
            <p:ph type="body" idx="1"/>
          </p:nvPr>
        </p:nvSpPr>
        <p:spPr>
          <a:xfrm>
            <a:off x="375274" y="666753"/>
            <a:ext cx="5720740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25" name="Espaço Reservado para Texto 24"/>
          <p:cNvSpPr>
            <a:spLocks noGrp="1"/>
          </p:cNvSpPr>
          <p:nvPr>
            <p:ph type="body" sz="half" idx="3"/>
          </p:nvPr>
        </p:nvSpPr>
        <p:spPr>
          <a:xfrm>
            <a:off x="6193369" y="666753"/>
            <a:ext cx="5722987" cy="639763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667" b="1"/>
            </a:lvl2pPr>
            <a:lvl3pPr>
              <a:buNone/>
              <a:defRPr sz="2400" b="1"/>
            </a:lvl3pPr>
            <a:lvl4pPr>
              <a:buNone/>
              <a:defRPr sz="2133" b="1"/>
            </a:lvl4pPr>
            <a:lvl5pPr>
              <a:buNone/>
              <a:defRPr sz="2133" b="1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quarter" idx="2"/>
          </p:nvPr>
        </p:nvSpPr>
        <p:spPr>
          <a:xfrm>
            <a:off x="375274" y="1316041"/>
            <a:ext cx="5720740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8" name="Espaço Reservado para Conteúdo 27"/>
          <p:cNvSpPr>
            <a:spLocks noGrp="1"/>
          </p:cNvSpPr>
          <p:nvPr>
            <p:ph sz="quarter" idx="4"/>
          </p:nvPr>
        </p:nvSpPr>
        <p:spPr>
          <a:xfrm>
            <a:off x="6198312" y="1316041"/>
            <a:ext cx="5718048" cy="3941763"/>
          </a:xfrm>
        </p:spPr>
        <p:txBody>
          <a:bodyPr/>
          <a:lstStyle>
            <a:lvl1pPr>
              <a:defRPr sz="3200"/>
            </a:lvl1pPr>
            <a:lvl2pPr>
              <a:defRPr sz="2667"/>
            </a:lvl2pPr>
            <a:lvl3pPr>
              <a:defRPr sz="2400"/>
            </a:lvl3pPr>
            <a:lvl4pPr>
              <a:defRPr sz="2133"/>
            </a:lvl4pPr>
            <a:lvl5pPr>
              <a:defRPr sz="2133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10" name="Espaço Reservado para Data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>
          <a:xfrm>
            <a:off x="10972814" y="6477003"/>
            <a:ext cx="1016001" cy="246888"/>
          </a:xfrm>
        </p:spPr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1" name="Conector reto 10"/>
          <p:cNvSpPr>
            <a:spLocks noChangeShapeType="1"/>
          </p:cNvSpPr>
          <p:nvPr/>
        </p:nvSpPr>
        <p:spPr bwMode="auto">
          <a:xfrm>
            <a:off x="685814" y="60198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78427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ítulo 29"/>
          <p:cNvSpPr>
            <a:spLocks noGrp="1"/>
          </p:cNvSpPr>
          <p:nvPr>
            <p:ph type="title"/>
          </p:nvPr>
        </p:nvSpPr>
        <p:spPr>
          <a:xfrm>
            <a:off x="402352" y="457201"/>
            <a:ext cx="11582401" cy="841248"/>
          </a:xfrm>
        </p:spPr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12" name="Espaço Reservado para Data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1" name="Espaço Reservado para Rodapé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990368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4" name="Espaço Reservado para Rodapé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52931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Conector reto 7"/>
          <p:cNvSpPr>
            <a:spLocks noChangeShapeType="1"/>
          </p:cNvSpPr>
          <p:nvPr/>
        </p:nvSpPr>
        <p:spPr bwMode="auto">
          <a:xfrm>
            <a:off x="685814" y="5849120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Título 11"/>
          <p:cNvSpPr>
            <a:spLocks noGrp="1"/>
          </p:cNvSpPr>
          <p:nvPr>
            <p:ph type="title"/>
          </p:nvPr>
        </p:nvSpPr>
        <p:spPr>
          <a:xfrm>
            <a:off x="609613" y="5486403"/>
            <a:ext cx="11277601" cy="520700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idx="2"/>
          </p:nvPr>
        </p:nvSpPr>
        <p:spPr>
          <a:xfrm>
            <a:off x="609608" y="609601"/>
            <a:ext cx="4011085" cy="4800600"/>
          </a:xfrm>
        </p:spPr>
        <p:txBody>
          <a:bodyPr/>
          <a:lstStyle>
            <a:lvl1pPr marL="0" indent="0">
              <a:buNone/>
              <a:defRPr sz="1867"/>
            </a:lvl1pPr>
            <a:lvl2pPr>
              <a:buNone/>
              <a:defRPr sz="1600"/>
            </a:lvl2pPr>
            <a:lvl3pPr>
              <a:buNone/>
              <a:defRPr sz="1333"/>
            </a:lvl3pPr>
            <a:lvl4pPr>
              <a:buNone/>
              <a:defRPr sz="1200"/>
            </a:lvl4pPr>
            <a:lvl5pPr>
              <a:buNone/>
              <a:defRPr sz="12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  <p:sp>
        <p:nvSpPr>
          <p:cNvPr id="14" name="Espaço Reservado para Conteúdo 13"/>
          <p:cNvSpPr>
            <a:spLocks noGrp="1"/>
          </p:cNvSpPr>
          <p:nvPr>
            <p:ph sz="half" idx="1"/>
          </p:nvPr>
        </p:nvSpPr>
        <p:spPr>
          <a:xfrm>
            <a:off x="4766737" y="609601"/>
            <a:ext cx="7120467" cy="4800600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</a:lstStyle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25" name="Espaço Reservado para Data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29" name="Espaço Reservado para Rodapé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51247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Espaço Reservado para Imagem 12"/>
          <p:cNvSpPr>
            <a:spLocks noGrp="1"/>
          </p:cNvSpPr>
          <p:nvPr>
            <p:ph type="pic" idx="1"/>
          </p:nvPr>
        </p:nvSpPr>
        <p:spPr>
          <a:xfrm>
            <a:off x="4673600" y="616635"/>
            <a:ext cx="67056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4267"/>
            </a:lvl1pPr>
          </a:lstStyle>
          <a:p>
            <a:r>
              <a:rPr kumimoji="0" lang="pt-BR" smtClean="0"/>
              <a:t>Clique no ícone para adicionar uma imagem</a:t>
            </a:r>
            <a:endParaRPr kumimoji="0" lang="en-US" dirty="0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31" name="Espaço Reservado para Número de Slide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17" name="Título 16"/>
          <p:cNvSpPr>
            <a:spLocks noGrp="1"/>
          </p:cNvSpPr>
          <p:nvPr>
            <p:ph type="title"/>
          </p:nvPr>
        </p:nvSpPr>
        <p:spPr>
          <a:xfrm>
            <a:off x="507999" y="4993763"/>
            <a:ext cx="7823200" cy="522288"/>
          </a:xfrm>
        </p:spPr>
        <p:txBody>
          <a:bodyPr anchor="ctr"/>
          <a:lstStyle>
            <a:lvl1pPr algn="l">
              <a:buNone/>
              <a:defRPr sz="2667" b="1"/>
            </a:lvl1pPr>
          </a:lstStyle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26" name="Espaço Reservado para Texto 25"/>
          <p:cNvSpPr>
            <a:spLocks noGrp="1"/>
          </p:cNvSpPr>
          <p:nvPr>
            <p:ph type="body" sz="half" idx="2"/>
          </p:nvPr>
        </p:nvSpPr>
        <p:spPr>
          <a:xfrm>
            <a:off x="507999" y="5533229"/>
            <a:ext cx="7823200" cy="768351"/>
          </a:xfrm>
        </p:spPr>
        <p:txBody>
          <a:bodyPr lIns="109728" tIns="0"/>
          <a:lstStyle>
            <a:lvl1pPr marL="0" indent="0">
              <a:buNone/>
              <a:defRPr sz="1867"/>
            </a:lvl1pPr>
            <a:lvl2pPr>
              <a:defRPr sz="1600"/>
            </a:lvl2pPr>
            <a:lvl3pPr>
              <a:defRPr sz="1333"/>
            </a:lvl3pPr>
            <a:lvl4pPr>
              <a:defRPr sz="1200"/>
            </a:lvl4pPr>
            <a:lvl5pPr>
              <a:defRPr sz="1200"/>
            </a:lvl5pPr>
          </a:lstStyle>
          <a:p>
            <a:pPr lvl="0" eaLnBrk="1" latinLnBrk="0" hangingPunct="1"/>
            <a:r>
              <a:rPr kumimoji="0" lang="pt-BR" smtClean="0"/>
              <a:t>Editar estilos de texto Mestre</a:t>
            </a:r>
          </a:p>
        </p:txBody>
      </p:sp>
    </p:spTree>
    <p:extLst>
      <p:ext uri="{BB962C8B-B14F-4D97-AF65-F5344CB8AC3E}">
        <p14:creationId xmlns:p14="http://schemas.microsoft.com/office/powerpoint/2010/main" val="1144920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26742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9144001" y="549284"/>
            <a:ext cx="2438400" cy="5851525"/>
          </a:xfrm>
        </p:spPr>
        <p:txBody>
          <a:bodyPr vert="eaVert"/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609617" y="549284"/>
            <a:ext cx="8331199" cy="5851525"/>
          </a:xfrm>
        </p:spPr>
        <p:txBody>
          <a:bodyPr vert="eaVert"/>
          <a:lstStyle/>
          <a:p>
            <a:pPr lvl="0" eaLnBrk="1" latinLnBrk="0" hangingPunct="1"/>
            <a:r>
              <a:rPr lang="pt-BR" smtClean="0"/>
              <a:t>Editar estilos de texto Mestre</a:t>
            </a:r>
          </a:p>
          <a:p>
            <a:pPr lvl="1" eaLnBrk="1" latinLnBrk="0" hangingPunct="1"/>
            <a:r>
              <a:rPr lang="pt-BR" smtClean="0"/>
              <a:t>Segundo nível</a:t>
            </a:r>
          </a:p>
          <a:p>
            <a:pPr lvl="2" eaLnBrk="1" latinLnBrk="0" hangingPunct="1"/>
            <a:r>
              <a:rPr lang="pt-BR" smtClean="0"/>
              <a:t>Terceiro nível</a:t>
            </a:r>
          </a:p>
          <a:p>
            <a:pPr lvl="3" eaLnBrk="1" latinLnBrk="0" hangingPunct="1"/>
            <a:r>
              <a:rPr lang="pt-BR" smtClean="0"/>
              <a:t>Quarto nível</a:t>
            </a:r>
          </a:p>
          <a:p>
            <a:pPr lvl="4" eaLnBrk="1" latinLnBrk="0" hangingPunct="1"/>
            <a:r>
              <a:rPr lang="pt-BR" smtClean="0"/>
              <a:t>Quinto nível</a:t>
            </a:r>
            <a:endParaRPr kumimoji="0" lang="en-US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19469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l="-65000" r="-6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ector reto 6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8" name="Espaço Reservado para Texto 7"/>
          <p:cNvSpPr>
            <a:spLocks noGrp="1"/>
          </p:cNvSpPr>
          <p:nvPr>
            <p:ph type="body" idx="1"/>
          </p:nvPr>
        </p:nvSpPr>
        <p:spPr>
          <a:xfrm>
            <a:off x="406416" y="1554165"/>
            <a:ext cx="11582401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t-BR" smtClean="0"/>
              <a:t>Clique para editar o texto mestre</a:t>
            </a:r>
          </a:p>
          <a:p>
            <a:pPr lvl="1" eaLnBrk="1" latinLnBrk="0" hangingPunct="1"/>
            <a:r>
              <a:rPr kumimoji="0" lang="pt-BR" smtClean="0"/>
              <a:t>Segundo nível</a:t>
            </a:r>
          </a:p>
          <a:p>
            <a:pPr lvl="2" eaLnBrk="1" latinLnBrk="0" hangingPunct="1"/>
            <a:r>
              <a:rPr kumimoji="0" lang="pt-BR" smtClean="0"/>
              <a:t>Terceiro nível</a:t>
            </a:r>
          </a:p>
          <a:p>
            <a:pPr lvl="3" eaLnBrk="1" latinLnBrk="0" hangingPunct="1"/>
            <a:r>
              <a:rPr kumimoji="0" lang="pt-BR" smtClean="0"/>
              <a:t>Quarto nível</a:t>
            </a:r>
          </a:p>
          <a:p>
            <a:pPr lvl="4" eaLnBrk="1" latinLnBrk="0" hangingPunct="1"/>
            <a:r>
              <a:rPr kumimoji="0" lang="pt-BR" smtClean="0"/>
              <a:t>Quinto nível</a:t>
            </a:r>
            <a:endParaRPr kumimoji="0" lang="en-US"/>
          </a:p>
        </p:txBody>
      </p:sp>
      <p:sp>
        <p:nvSpPr>
          <p:cNvPr id="11" name="Espaço Reservado para Data 10"/>
          <p:cNvSpPr>
            <a:spLocks noGrp="1"/>
          </p:cNvSpPr>
          <p:nvPr>
            <p:ph type="dt" sz="half" idx="2"/>
          </p:nvPr>
        </p:nvSpPr>
        <p:spPr>
          <a:xfrm>
            <a:off x="8636001" y="76208"/>
            <a:ext cx="33528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fld id="{8083C8D7-4055-45B2-9C62-EB29283BE9C3}" type="datetimeFigureOut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/>
              <a:t>26/10/2020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28" name="Espaço Reservado para Rodapé 27"/>
          <p:cNvSpPr>
            <a:spLocks noGrp="1"/>
          </p:cNvSpPr>
          <p:nvPr>
            <p:ph type="ftr" sz="quarter" idx="3"/>
          </p:nvPr>
        </p:nvSpPr>
        <p:spPr>
          <a:xfrm>
            <a:off x="4165599" y="76208"/>
            <a:ext cx="44704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4"/>
          </p:nvPr>
        </p:nvSpPr>
        <p:spPr>
          <a:xfrm>
            <a:off x="10972814" y="6477009"/>
            <a:ext cx="1016001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6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defTabSz="1219170"/>
            <a:fld id="{6AB63C84-61BE-46F1-BFBC-717D1E5147F7}" type="slidenum">
              <a:rPr lang="pt-BR" smtClean="0">
                <a:solidFill>
                  <a:srgbClr val="629DD1">
                    <a:shade val="75000"/>
                  </a:srgbClr>
                </a:solidFill>
                <a:cs typeface="Arial" charset="0"/>
              </a:rPr>
              <a:pPr defTabSz="1219170"/>
              <a:t>‹nº›</a:t>
            </a:fld>
            <a:endParaRPr lang="pt-BR" dirty="0">
              <a:solidFill>
                <a:srgbClr val="629DD1">
                  <a:shade val="75000"/>
                </a:srgbClr>
              </a:solidFill>
              <a:cs typeface="Arial" charset="0"/>
            </a:endParaRPr>
          </a:p>
        </p:txBody>
      </p:sp>
      <p:sp>
        <p:nvSpPr>
          <p:cNvPr id="10" name="Espaço Reservado para Título 9"/>
          <p:cNvSpPr>
            <a:spLocks noGrp="1"/>
          </p:cNvSpPr>
          <p:nvPr>
            <p:ph type="title"/>
          </p:nvPr>
        </p:nvSpPr>
        <p:spPr>
          <a:xfrm>
            <a:off x="406416" y="457200"/>
            <a:ext cx="11582401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t-BR" smtClean="0"/>
              <a:t>Clique para editar o título mestre</a:t>
            </a:r>
            <a:endParaRPr kumimoji="0" lang="en-US"/>
          </a:p>
        </p:txBody>
      </p:sp>
      <p:sp>
        <p:nvSpPr>
          <p:cNvPr id="9" name="Conector reto 8"/>
          <p:cNvSpPr>
            <a:spLocks noChangeShapeType="1"/>
          </p:cNvSpPr>
          <p:nvPr/>
        </p:nvSpPr>
        <p:spPr bwMode="auto">
          <a:xfrm>
            <a:off x="685814" y="1050904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  <p:sp>
        <p:nvSpPr>
          <p:cNvPr id="12" name="Conector reto 11"/>
          <p:cNvSpPr>
            <a:spLocks noChangeShapeType="1"/>
          </p:cNvSpPr>
          <p:nvPr/>
        </p:nvSpPr>
        <p:spPr bwMode="auto">
          <a:xfrm>
            <a:off x="685814" y="1057988"/>
            <a:ext cx="11506201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121920" tIns="60960" rIns="121920" bIns="60960" anchor="t" compatLnSpc="1"/>
          <a:lstStyle/>
          <a:p>
            <a:pPr marL="0" marR="0" lvl="0" indent="0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mbria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11351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8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457178" indent="-457178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4267" kern="1200">
          <a:solidFill>
            <a:schemeClr val="tx2"/>
          </a:solidFill>
          <a:latin typeface="+mn-lt"/>
          <a:ea typeface="+mn-ea"/>
          <a:cs typeface="+mn-cs"/>
        </a:defRPr>
      </a:lvl1pPr>
      <a:lvl2pPr marL="990550" indent="-380981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3733" kern="1200">
          <a:solidFill>
            <a:schemeClr val="tx2"/>
          </a:solidFill>
          <a:latin typeface="+mn-lt"/>
          <a:ea typeface="+mn-ea"/>
          <a:cs typeface="+mn-cs"/>
        </a:defRPr>
      </a:lvl2pPr>
      <a:lvl3pPr marL="1523925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3pPr>
      <a:lvl4pPr marL="2133493" indent="-304784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667" kern="1200">
          <a:solidFill>
            <a:schemeClr val="tx2"/>
          </a:solidFill>
          <a:latin typeface="+mn-lt"/>
          <a:ea typeface="+mn-ea"/>
          <a:cs typeface="+mn-cs"/>
        </a:defRPr>
      </a:lvl4pPr>
      <a:lvl5pPr marL="274306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5pPr>
      <a:lvl6pPr marL="335263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6pPr>
      <a:lvl7pPr marL="396220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2133" kern="1200">
          <a:solidFill>
            <a:schemeClr val="tx2"/>
          </a:solidFill>
          <a:latin typeface="+mn-lt"/>
          <a:ea typeface="+mn-ea"/>
          <a:cs typeface="+mn-cs"/>
        </a:defRPr>
      </a:lvl7pPr>
      <a:lvl8pPr marL="4571772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2133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5181341" indent="-304784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867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60957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4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09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243827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304784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3657418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426698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4876557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5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audio" Target="../media/audio2.wav"/><Relationship Id="rId3" Type="http://schemas.openxmlformats.org/officeDocument/2006/relationships/audio" Target="../media/audio2.wav"/><Relationship Id="rId7" Type="http://schemas.openxmlformats.org/officeDocument/2006/relationships/hyperlink" Target="http://vendraminiletras.blogspot.com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g"/><Relationship Id="rId5" Type="http://schemas.openxmlformats.org/officeDocument/2006/relationships/image" Target="../media/image5.gif"/><Relationship Id="rId4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5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sp>
        <p:nvSpPr>
          <p:cNvPr id="16" name="Retângulo 15"/>
          <p:cNvSpPr/>
          <p:nvPr/>
        </p:nvSpPr>
        <p:spPr>
          <a:xfrm>
            <a:off x="1062928" y="235813"/>
            <a:ext cx="5803900" cy="153888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BR" sz="5400" b="1" dirty="0" smtClean="0">
                <a:ln w="12700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As Time </a:t>
            </a:r>
            <a:r>
              <a:rPr lang="pt-BR" sz="5400" b="1" dirty="0" err="1" smtClean="0">
                <a:ln w="12700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Goes</a:t>
            </a:r>
            <a:r>
              <a:rPr lang="pt-BR" sz="5400" b="1" dirty="0" smtClean="0">
                <a:ln w="12700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 </a:t>
            </a:r>
            <a:r>
              <a:rPr lang="pt-BR" sz="5400" b="1" dirty="0" err="1" smtClean="0">
                <a:ln w="12700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</a:rPr>
              <a:t>By</a:t>
            </a:r>
            <a:endParaRPr lang="pt-BR" sz="5400" b="1" dirty="0" smtClean="0">
              <a:ln w="12700" cmpd="sng">
                <a:solidFill>
                  <a:schemeClr val="accent5">
                    <a:lumMod val="75000"/>
                  </a:schemeClr>
                </a:solidFill>
                <a:prstDash val="solid"/>
              </a:ln>
              <a:gradFill>
                <a:gsLst>
                  <a:gs pos="0">
                    <a:schemeClr val="accent4"/>
                  </a:gs>
                  <a:gs pos="4000">
                    <a:schemeClr val="accent4">
                      <a:lumMod val="60000"/>
                      <a:lumOff val="40000"/>
                    </a:schemeClr>
                  </a:gs>
                  <a:gs pos="87000">
                    <a:schemeClr val="accent4">
                      <a:lumMod val="20000"/>
                      <a:lumOff val="80000"/>
                    </a:schemeClr>
                  </a:gs>
                </a:gsLst>
                <a:lin ang="5400000"/>
              </a:gradFill>
            </a:endParaRPr>
          </a:p>
          <a:p>
            <a:pPr algn="ctr"/>
            <a:r>
              <a:rPr lang="pt-BR" sz="2000" b="1" dirty="0" smtClean="0">
                <a:ln w="12700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(Você Deve Lembrar-se Disto)</a:t>
            </a:r>
          </a:p>
          <a:p>
            <a:pPr algn="ctr"/>
            <a:r>
              <a:rPr lang="pt-BR" sz="2000" b="1" dirty="0" smtClean="0">
                <a:ln w="12700" cmpd="sng">
                  <a:solidFill>
                    <a:schemeClr val="accent5">
                      <a:lumMod val="75000"/>
                    </a:schemeClr>
                  </a:solidFill>
                  <a:prstDash val="solid"/>
                </a:ln>
                <a:solidFill>
                  <a:srgbClr val="FFC000"/>
                </a:solidFill>
              </a:rPr>
              <a:t>É o nome da canção de pano de fundo </a:t>
            </a:r>
            <a:endParaRPr lang="pt-BR" sz="2000" b="1" dirty="0">
              <a:ln w="12700" cmpd="sng">
                <a:solidFill>
                  <a:schemeClr val="accent5">
                    <a:lumMod val="75000"/>
                  </a:schemeClr>
                </a:solidFill>
                <a:prstDash val="solid"/>
              </a:ln>
              <a:solidFill>
                <a:srgbClr val="FFC000"/>
              </a:solidFill>
            </a:endParaRPr>
          </a:p>
        </p:txBody>
      </p:sp>
      <p:sp>
        <p:nvSpPr>
          <p:cNvPr id="17" name="Retângulo 16"/>
          <p:cNvSpPr/>
          <p:nvPr/>
        </p:nvSpPr>
        <p:spPr>
          <a:xfrm>
            <a:off x="1743965" y="2136723"/>
            <a:ext cx="4441825" cy="17610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4400" i="1" dirty="0" smtClean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Casa  </a:t>
            </a:r>
            <a:r>
              <a:rPr lang="pt-BR" sz="4400" i="1" dirty="0" err="1" smtClean="0">
                <a:solidFill>
                  <a:srgbClr val="FFFF00"/>
                </a:solidFill>
                <a:latin typeface="Algerian" panose="04020705040A02060702" pitchFamily="82" charset="0"/>
                <a:ea typeface="Times New Roman" panose="02020603050405020304" pitchFamily="18" charset="0"/>
                <a:cs typeface="Times New Roman" panose="02020603050405020304" pitchFamily="18" charset="0"/>
              </a:rPr>
              <a:t>blanca</a:t>
            </a:r>
            <a:r>
              <a:rPr lang="pt-BR" sz="36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pt-BR" sz="3600" dirty="0" smtClean="0">
              <a:solidFill>
                <a:srgbClr val="222222"/>
              </a:solidFill>
              <a:latin typeface="Arial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É o título de um</a:t>
            </a:r>
            <a:r>
              <a:rPr lang="pt-BR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filme</a:t>
            </a:r>
            <a:r>
              <a:rPr lang="pt-BR" sz="2400" b="1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que conta um </a:t>
            </a:r>
            <a:r>
              <a:rPr lang="pt-BR" sz="2400" b="1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drama romântico</a:t>
            </a:r>
            <a:endParaRPr lang="pt-BR" sz="2000" b="1" dirty="0">
              <a:solidFill>
                <a:srgbClr val="00206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388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20000">
        <p14:prism isContent="1" isInverted="1"/>
        <p:sndAc>
          <p:stSnd loop="1">
            <p:snd r:embed="rId2" name="michael_curtiz_casablanca.wav"/>
          </p:stSnd>
        </p:sndAc>
      </p:transition>
    </mc:Choice>
    <mc:Fallback xmlns="">
      <p:transition spd="slow" advClick="0" advTm="20000">
        <p:fade/>
        <p:sndAc>
          <p:stSnd loop="1">
            <p:snd r:embed="rId5" name="michael_curtiz_casablanc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14" presetClass="entr" presetSubtype="5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3" dur="50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9000"/>
                            </p:stCondLst>
                            <p:childTnLst>
                              <p:par>
                                <p:cTn id="1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4000"/>
                                        <p:tgtEl>
                                          <p:spTgt spid="1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2" presetClass="entr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425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4250" fill="hold"/>
                                        <p:tgtEl>
                                          <p:spTgt spid="1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20227" y="428179"/>
            <a:ext cx="5452673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Durante a segunda guerra mundial, um exilado americano, Rick - encontra refúgio na cidade marroquina CASA BLANCA, e passa a dirigir um local de shows e apostas, que atrai uma clientela diversificada; pessoas da França ocupada, funcionários da Alemanha nazista, refugiados, políticos e ladrões</a:t>
            </a:r>
            <a:r>
              <a:rPr lang="pt-BR" sz="2400" dirty="0" smtClean="0">
                <a:ln w="0"/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rial" panose="020B0604020202020204" pitchFamily="34" charset="0"/>
              </a:rPr>
              <a:t>. </a:t>
            </a: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3" name="Imagem 2" descr="Blog Meridian: On flies in &lt;strong&gt;Casablanca&lt;/strong&gt;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08885">
            <a:off x="329874" y="944276"/>
            <a:ext cx="6041075" cy="458934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  <p:extLst>
      <p:ext uri="{BB962C8B-B14F-4D97-AF65-F5344CB8AC3E}">
        <p14:creationId xmlns:p14="http://schemas.microsoft.com/office/powerpoint/2010/main" val="16340030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Click="0" advTm="28000">
        <p15:prstTrans prst="wind"/>
      </p:transition>
    </mc:Choice>
    <mc:Fallback xmlns=""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5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AutoShape 2" descr="data:image/jpeg;base64,/9j/4AAQSkZJRgABAQAAAQABAAD/2wCEAAkGBwgHBgkIBwgKCgkLDRYPDQwMDRsUFRAWIB0iIiAdHx8kKDQsJCYxJx8fLT0tMTU3Ojo6Iys/RD84QzQ5OjcBCgoKDQwNGg8PGjclHyU3Nzc3Nzc3Nzc3Nzc3Nzc3Nzc3Nzc3Nzc3Nzc3Nzc3Nzc3Nzc3Nzc3Nzc3Nzc3Nzc3N//AABEIAEwAZQMBIgACEQEDEQH/xAAbAAACAgMBAAAAAAAAAAAAAAAFBgQHAAIDAf/EADUQAAIBAwMBBwMDAwMFAAAAAAECAwAEEQUSITEGEyJBUWFxFIGRMkKhB2KxFiPxFUNSwdH/xAAUAQEAAAAAAAAAAAAAAAAAAAAA/8QAFBEBAAAAAAAAAAAAAAAAAAAAAP/aAAwDAQACEQMRAD8AS9D1dkaLawimjACY4yMfzTR/q3WInTunLCXwAoFG0+vIPPWkZGxhogRtUcuozjFPfZTSRqcqRImXHioDdjq89+RFesCRyoAwPx5UO7Q6UkaG8tlwpP8AuKPL3onrujvodkl5PmMZOA3Xjmoljq1tq1i4hkV0YFT7GgT5HCnDMB8mtBkjKjPpivbmCKXWYYJBlDnOabrCxsZ7Pu0cwywxE7dx8WPSgQ7qAyFXO6NiOSBRzsXem2uXs5JJGSTxJuXofMVrqqKnc7R1WtNOhhFzBLe3H00OS2/HJA9KBqvrq2jUiaUc8bfWkHVbRBaSyxZUhjkf2mjlzLbdwbiZe8SMEqN2N4+aDatdwzxrNaLtjkjKlfQ0ANE4qdbaaZbQ3Tthd+1R6+taQQiRl3EKuRuY8AVZHYbsjHrNi80jotrDKyIGblmPn9uPnJ9KCpdTRnlXyxxg1lG+0tmtnqksS+JVJANeUHc91LbGWaBIsALkDJbpn586N9nNc1PTtSC6OsM104xBE3hL5ONvXrVaTXNxfXSkeBsBFVcgKBU2LSNTTN7BLgwKZRKshDKV54PXPpQXR24v9Ykt9NstXtGSWaQhS5XAOCTyOoA4pUsrrTLSQ22lM67pMt3w/UehxjpXkXbTUe0T2dvrccc2zOJUYoV4POc/mgmmzd1q8FzBGrRxTrJtk5XG4HB9vKgnSyInaCDewGD5n2olcXgt4HuGZlESnLDyJ6VL7QabZa3G1xHBCLuYE94i4Cc54HrziocmipDDa2b3a3DTALKi5wAAc5PryaCBCZriytBdZNwynqNo68Z+1MiRbtLF1cmI28Sj6fu1Dh2AGSoOOgOPTOetT9c16DUrC2tL6G3X6ORSk27AUDw8+w/HFRNTvY7m8stMsoW+gii3OqZAHnzgZwSTx8dBQLV1qNzFbxXjd8fqCdiXMYTcv9wIxj0wKH3zW89s721t3UwfDxDk5rrrjRrfuJ5rqWIt4I23KAOvRh+CPf3rzRtOgvLuRI2lgikIMWcHcFHHOfXI6eVBtZaWt1ZvBPNEJJId6RFTkt5LnP8APrUPW7vUezottP03UJYEjg8QTAIZiSRu6/FMum6fdW1zJdTxiaK1ZVeONVZmB9PMeuetQe1Vs0kUF7NFtUp3fjQ748dBz0zk0Fevc3ErFpbiSRj5u5NZRGSKV8OJAN3XHHNZQSJbCa3kWa6tJYNwwpk4LCpMBtI7abNxPGjEIjsRjcVYeIemcH7VIa0nv/p2nucJgA5/bzjp+KMw6HYyWHdXCRTFXwWyRk8cg/fHzQLx06+jvCkNu0qKFH+0+eSozg+fJPFaL3li4kKynY4ZYpc4258/+abNNkis5msp2RJNjGIh2BeNT5gfuIA/FDdXtrO90ia7sdy4YsrS9SAecef/ABQd4NZt2liuVux3jkEIp6ZHKsM/aiEUEbXW5HA7w7pCv8D460s6TqmnwaYkZVRMmUJZeeSec4pl7KaXN2i+pW2ljhhiG6S4ZiViXy9znBwPmgEaj2fudS1Ge1s5pBI4UJGHXGD1yhOaI9ptRl0FxYSQ7JY4wjnPIOORmna+/pzZdoezcckVxc/VpJvhlJUbgOPEAOh646+h5pb7Tf0zu9O06K5XV2ur3djZdAkMOP09Tx7/AMUFfi7bUp1trVZHkL+Ek7tuep9h601pZtp1kiyKqy27jxp1JP7v8Cieii4jhitr4RsUTD7FCAj1OABn3rvDp02nySpeX1rHE7Kkd1K2ULDDbWBxg+WOQf8AAR7DXbTT7DUL0xlpZpVeVFYDJCquRn4rJr/Te02nLCt6bfdIfBKmzeCOBn5waKp2W77dNHrulHvARhXwVGTjn/3SDPZ2WhXEsF5eRXBifajwsWQgdCOB559qDlepFZpHBG3hVmwc5J5ryoGoalbSupjlAAzwCBWUBW3RzDBJk92Mg+LHOeR+DRS071oNpVQ8ZwSvJOQQG9/1A1B0aIXdnMhAyApSTP7wThfvWp1W3t4MKzd5IAmAwwMH9WOvSgEa9fTf6gwBsntJDGGXzAwBn7D+TUS81OWVHi710Rm5jBIC+2KKXgibtQ2ob4ZIJgHBDjhtoBBHlyKEX9ss+oXEglRIncsCBuzn4oNbEN/1C3jii3GSRSsQ5zk8D3NX59B9HYWeg2kiR3V2yJczRqOZD1+QoDY+B61Uf9P9NgPaC3vGlMxsyZQhTA3DAjYfDEHH9tWbBqiW2tWF0VLJFI7njnGwgf5FBYYNr2d0qK3jLPsXbGrHxOQP8Uo3k8t5cNcXTGWVuEiU4HwPSuEuo3GpXT3MreJzhFH7R5AUh6526bS73VrS0jjllBSKCZhkJ1709efQe/PQUB57a4kkM7pG8G45bHhcg4wP7QePc5NErKeCexm0/U7JJbGYeME4PJyT855HnU7s5c6ZrGg2Mts6qq2seYd+7a5H6emWOc5P/wBqFr8hZZIoQ0Ntn/uc4/JoK67R6T/0S+22kzSWcoJglYDI9QfcUs6nGYkUzEPMy4VHHl6+1O3aKbvNFmhDJ3iSo8beQPIOPsTSDfFIfEzmWdupY9KCDcoDM3PnWVrLJudiMHJzWUD5p0cFxpcVrC5hlQBo2H7X9ffrQOe7mt7iWLU9Ot5JkbxOyKCffd55rtZyOgUqSCAMGpGq3cs3cb9v6DztB8/egDPeQSsVhtyjdCEJ/mtYWi3hZ96Kfei9tNIBw2PjipQ0+31OOQ3YZnWMkODhhigL9gY7eK21G6704RUGWbIUDcePCOpI4qbFemXkHjzpasHMRkt4vBCpxsXpxzRHTY1udQW2lz3TIWYD93t8UDpo+oRwqJ2dAzKWj3jICf8Al9+g9sn0NJ/atdHnaSaG0tgepKwKuT9qi3d3M19IS36jgjoMdAPigmtTP3TjPGOlA6dkrAyabCsEpedx3kkUisqIPYDG7jB64qfck828ssXhPChAAB7KCa76zdzW01npVs5htjbxBthO5htH4+2K56hY21ggEMQYsoJLnJ5oFLthKltp0EUKuzyzM2XiKEBRg8nkjLD8UgSszyMXOSeTTX/UC9muL+1SUgqtqGGBjlick+v6R+KU4/1ig8wfSsrCSevlWUH/2Q=="/>
          <p:cNvSpPr>
            <a:spLocks noChangeAspect="1" noChangeArrowheads="1"/>
          </p:cNvSpPr>
          <p:nvPr/>
        </p:nvSpPr>
        <p:spPr bwMode="auto">
          <a:xfrm>
            <a:off x="155575" y="-144463"/>
            <a:ext cx="1880660" cy="1880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8" name="Retângulo 7"/>
          <p:cNvSpPr/>
          <p:nvPr/>
        </p:nvSpPr>
        <p:spPr>
          <a:xfrm>
            <a:off x="363960" y="271017"/>
            <a:ext cx="5389140" cy="63890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3200" dirty="0">
                <a:solidFill>
                  <a:srgbClr val="002060"/>
                </a:solidFill>
                <a:latin typeface="arial" panose="020B0604020202020204" pitchFamily="34" charset="0"/>
              </a:rPr>
              <a:t>Por </a:t>
            </a:r>
            <a:r>
              <a:rPr lang="pt-BR" sz="3200" dirty="0" smtClean="0">
                <a:solidFill>
                  <a:srgbClr val="002060"/>
                </a:solidFill>
                <a:latin typeface="arial" panose="020B0604020202020204" pitchFamily="34" charset="0"/>
              </a:rPr>
              <a:t>força </a:t>
            </a:r>
            <a:r>
              <a:rPr lang="pt-BR" sz="3200" dirty="0">
                <a:solidFill>
                  <a:srgbClr val="002060"/>
                </a:solidFill>
                <a:latin typeface="arial" panose="020B0604020202020204" pitchFamily="34" charset="0"/>
              </a:rPr>
              <a:t>do </a:t>
            </a:r>
            <a:r>
              <a:rPr lang="pt-BR" sz="3200" dirty="0" smtClean="0">
                <a:solidFill>
                  <a:srgbClr val="002060"/>
                </a:solidFill>
                <a:latin typeface="arial" panose="020B0604020202020204" pitchFamily="34" charset="0"/>
              </a:rPr>
              <a:t>destino Rick </a:t>
            </a:r>
            <a:r>
              <a:rPr lang="pt-BR" sz="3200" dirty="0">
                <a:solidFill>
                  <a:srgbClr val="002060"/>
                </a:solidFill>
                <a:latin typeface="arial" panose="020B0604020202020204" pitchFamily="34" charset="0"/>
              </a:rPr>
              <a:t>reencontra uma antiga paixão, que agora está casada e precisa de ajuda para fugir dos nazistas.</a:t>
            </a:r>
            <a:r>
              <a:rPr lang="pt-BR" sz="3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 filme foi baseado na peça </a:t>
            </a:r>
            <a:r>
              <a:rPr lang="pt-BR" sz="3200" i="1" dirty="0" err="1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Everybody</a:t>
            </a:r>
            <a:r>
              <a:rPr lang="pt-BR" sz="3200" i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Comes </a:t>
            </a:r>
            <a:r>
              <a:rPr lang="pt-BR" sz="3200" i="1" dirty="0" err="1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</a:t>
            </a:r>
            <a:r>
              <a:rPr lang="pt-BR" sz="3200" i="1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3200" i="1" dirty="0" err="1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Rick's</a:t>
            </a:r>
            <a:r>
              <a:rPr lang="pt-BR" sz="3200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3200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(todo </a:t>
            </a:r>
            <a:r>
              <a:rPr lang="pt-BR" sz="3200" dirty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mundo vem ao café de </a:t>
            </a:r>
            <a:r>
              <a:rPr lang="pt-BR" sz="3200" dirty="0" smtClean="0">
                <a:solidFill>
                  <a:srgbClr val="FFFF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Rick)</a:t>
            </a:r>
            <a:r>
              <a:rPr lang="pt-BR" sz="3200" dirty="0" smtClean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pt-BR" sz="3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protagonizado nos papeis principais por: </a:t>
            </a:r>
            <a:r>
              <a:rPr lang="pt-BR" sz="3200" dirty="0" err="1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Humphrey</a:t>
            </a:r>
            <a:r>
              <a:rPr lang="pt-BR" sz="3200" dirty="0">
                <a:solidFill>
                  <a:srgbClr val="00206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Bogart &amp; Ingrid Bergman. </a:t>
            </a:r>
            <a:endParaRPr lang="pt-BR" sz="3600" dirty="0">
              <a:solidFill>
                <a:srgbClr val="00206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1032" name="Picture 8" descr="Resultado de imagem para foto cantor time goes by casablan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9769" y="691775"/>
            <a:ext cx="6401684" cy="526926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12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3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4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8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9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5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6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7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371749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8000">
        <p:fade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4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000"/>
                            </p:stCondLst>
                            <p:childTnLst>
                              <p:par>
                                <p:cTn id="9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1" dur="4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259224" y="3765650"/>
            <a:ext cx="11647990" cy="28584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Bef>
                <a:spcPts val="600"/>
              </a:spcBef>
              <a:spcAft>
                <a:spcPts val="600"/>
              </a:spcAft>
            </a:pPr>
            <a:r>
              <a:rPr lang="pt-BR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filme 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diferente de que muitos imaginam, foi </a:t>
            </a:r>
            <a:r>
              <a:rPr lang="pt-BR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rodado inteiramente em 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estúdios, </a:t>
            </a:r>
            <a:r>
              <a:rPr lang="pt-BR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com exceção de uma 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sequência, </a:t>
            </a:r>
            <a:r>
              <a:rPr lang="pt-BR" sz="2800" dirty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que foi realizada 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em um antigo aeroporto n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</a:rPr>
              <a:t>a </a:t>
            </a:r>
            <a:r>
              <a:rPr lang="pt-BR" sz="2800" dirty="0">
                <a:solidFill>
                  <a:srgbClr val="222222"/>
                </a:solidFill>
                <a:latin typeface="Arial" panose="020B0604020202020204" pitchFamily="34" charset="0"/>
              </a:rPr>
              <a:t>cidade de 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</a:rPr>
              <a:t>Los Angeles.</a:t>
            </a:r>
            <a:r>
              <a:rPr lang="pt-BR" sz="2800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r>
              <a:rPr lang="pt-BR" sz="2800" dirty="0" smtClean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pt-BR" sz="2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pt-BR" sz="2800" dirty="0" smtClean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cenário</a:t>
            </a:r>
            <a:r>
              <a:rPr lang="pt-BR" sz="2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da rua que foi </a:t>
            </a:r>
            <a:r>
              <a:rPr lang="pt-BR" sz="2800" dirty="0" smtClean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usado </a:t>
            </a:r>
            <a:r>
              <a:rPr lang="pt-BR" sz="2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cenas externas tinha sido recentemente </a:t>
            </a:r>
            <a:r>
              <a:rPr lang="pt-BR" sz="2800" dirty="0" smtClean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construído </a:t>
            </a:r>
            <a:r>
              <a:rPr lang="pt-BR" sz="2800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para outro filme, </a:t>
            </a:r>
            <a:r>
              <a:rPr lang="pt-BR" sz="2800" dirty="0" smtClean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(Flashbacks em Paris) 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por isso, 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no final ele fala:- </a:t>
            </a:r>
            <a:r>
              <a:rPr lang="pt-BR" sz="2800" dirty="0" smtClean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Sempre teremos Paris 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O avião era um modelo em papelão.</a:t>
            </a:r>
            <a:endParaRPr lang="pt-BR" sz="32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842" y="244295"/>
            <a:ext cx="5076223" cy="3624423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grpSp>
        <p:nvGrpSpPr>
          <p:cNvPr id="4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5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6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7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  <p:pic>
        <p:nvPicPr>
          <p:cNvPr id="5122" name="Picture 2" descr="Resultado de imagem para cena que retrata a despedida do filme casablanc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07117">
            <a:off x="6758483" y="380563"/>
            <a:ext cx="4539740" cy="3400425"/>
          </a:xfrm>
          <a:prstGeom prst="rect">
            <a:avLst/>
          </a:prstGeom>
          <a:solidFill>
            <a:srgbClr val="FFFFFF">
              <a:shade val="85000"/>
            </a:srgbClr>
          </a:solidFill>
          <a:ln w="127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21557781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2000">
        <p:fade/>
      </p:transition>
    </mc:Choice>
    <mc:Fallback>
      <p:transition spd="slow" advClick="0" advTm="3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4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6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40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Resultado de imagem para foto cantor time goes by casablan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884" y="1102827"/>
            <a:ext cx="9304691" cy="4652346"/>
          </a:xfrm>
          <a:prstGeom prst="rect">
            <a:avLst/>
          </a:prstGeom>
          <a:ln w="38100"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tângulo 3"/>
          <p:cNvSpPr/>
          <p:nvPr/>
        </p:nvSpPr>
        <p:spPr>
          <a:xfrm>
            <a:off x="8851546" y="428178"/>
            <a:ext cx="3070224" cy="60016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pt-BR" sz="3200" dirty="0">
                <a:solidFill>
                  <a:srgbClr val="222222"/>
                </a:solidFill>
                <a:latin typeface="Arial" panose="020B0604020202020204" pitchFamily="34" charset="0"/>
              </a:rPr>
              <a:t>A música, As Time </a:t>
            </a:r>
            <a:r>
              <a:rPr lang="pt-BR" sz="3200" dirty="0" err="1">
                <a:solidFill>
                  <a:srgbClr val="222222"/>
                </a:solidFill>
                <a:latin typeface="Arial" panose="020B0604020202020204" pitchFamily="34" charset="0"/>
              </a:rPr>
              <a:t>Goes</a:t>
            </a:r>
            <a:r>
              <a:rPr lang="pt-BR" sz="3200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pt-BR" sz="3200" dirty="0" err="1" smtClean="0">
                <a:solidFill>
                  <a:srgbClr val="222222"/>
                </a:solidFill>
                <a:latin typeface="Arial" panose="020B0604020202020204" pitchFamily="34" charset="0"/>
              </a:rPr>
              <a:t>By</a:t>
            </a:r>
            <a:r>
              <a:rPr lang="pt-BR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, </a:t>
            </a:r>
            <a:r>
              <a:rPr lang="pt-BR" sz="3200" dirty="0">
                <a:solidFill>
                  <a:srgbClr val="222222"/>
                </a:solidFill>
                <a:latin typeface="Arial" panose="020B0604020202020204" pitchFamily="34" charset="0"/>
              </a:rPr>
              <a:t>foi </a:t>
            </a:r>
            <a:r>
              <a:rPr lang="pt-BR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interpretada </a:t>
            </a:r>
            <a:r>
              <a:rPr lang="pt-BR" sz="3200" dirty="0">
                <a:solidFill>
                  <a:srgbClr val="222222"/>
                </a:solidFill>
                <a:latin typeface="Arial" panose="020B0604020202020204" pitchFamily="34" charset="0"/>
              </a:rPr>
              <a:t>por "</a:t>
            </a:r>
            <a:r>
              <a:rPr lang="pt-BR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Sam”, </a:t>
            </a:r>
            <a:r>
              <a:rPr lang="pt-BR" sz="3200" dirty="0" err="1">
                <a:solidFill>
                  <a:srgbClr val="222222"/>
                </a:solidFill>
                <a:latin typeface="Arial" panose="020B0604020202020204" pitchFamily="34" charset="0"/>
              </a:rPr>
              <a:t>Dooley</a:t>
            </a:r>
            <a:r>
              <a:rPr lang="pt-BR" sz="3200" dirty="0">
                <a:solidFill>
                  <a:srgbClr val="222222"/>
                </a:solidFill>
                <a:latin typeface="Arial" panose="020B0604020202020204" pitchFamily="34" charset="0"/>
              </a:rPr>
              <a:t> </a:t>
            </a:r>
            <a:r>
              <a:rPr lang="pt-BR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Wilson, ao piano.</a:t>
            </a:r>
            <a:endParaRPr lang="pt-BR" sz="3200" dirty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lvl="0" algn="ctr"/>
            <a:endParaRPr lang="pt-BR" sz="3200" dirty="0" smtClean="0">
              <a:solidFill>
                <a:srgbClr val="222222"/>
              </a:solidFill>
              <a:latin typeface="Arial" panose="020B0604020202020204" pitchFamily="34" charset="0"/>
            </a:endParaRPr>
          </a:p>
          <a:p>
            <a:pPr lvl="0" algn="ctr"/>
            <a:r>
              <a:rPr lang="pt-BR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A </a:t>
            </a:r>
            <a:r>
              <a:rPr lang="pt-BR" sz="3200" dirty="0">
                <a:solidFill>
                  <a:srgbClr val="222222"/>
                </a:solidFill>
                <a:latin typeface="Arial" panose="020B0604020202020204" pitchFamily="34" charset="0"/>
              </a:rPr>
              <a:t>dublagem nos teclados foi efetuada por um pianista da </a:t>
            </a:r>
            <a:r>
              <a:rPr lang="pt-BR" sz="3200" dirty="0" smtClean="0">
                <a:solidFill>
                  <a:srgbClr val="222222"/>
                </a:solidFill>
                <a:latin typeface="Arial" panose="020B0604020202020204" pitchFamily="34" charset="0"/>
              </a:rPr>
              <a:t>época</a:t>
            </a:r>
            <a:r>
              <a:rPr lang="pt-BR" sz="2800" dirty="0" smtClean="0">
                <a:solidFill>
                  <a:srgbClr val="222222"/>
                </a:solidFill>
                <a:latin typeface="Arial" panose="020B0604020202020204" pitchFamily="34" charset="0"/>
              </a:rPr>
              <a:t>.</a:t>
            </a:r>
            <a:r>
              <a:rPr lang="pt-BR" sz="2400" dirty="0">
                <a:solidFill>
                  <a:srgbClr val="222222"/>
                </a:solidFill>
                <a:latin typeface="Arial" panose="020B0604020202020204" pitchFamily="34" charset="0"/>
              </a:rPr>
              <a:t> </a:t>
            </a:r>
            <a:endParaRPr lang="pt-BR" sz="2400" dirty="0">
              <a:solidFill>
                <a:prstClr val="black"/>
              </a:solidFill>
            </a:endParaRP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2554879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2000">
        <p:fade/>
      </p:transition>
    </mc:Choice>
    <mc:Fallback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4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8000"/>
                            </p:stCondLst>
                            <p:childTnLst>
                              <p:par>
                                <p:cTn id="19" presetID="5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4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Resultado de imagem para foto cantor time goes by casablanc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30" y="164417"/>
            <a:ext cx="11965025" cy="6491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9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9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20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1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5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2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3220721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9000">
        <p:fade/>
      </p:transition>
    </mc:Choice>
    <mc:Fallback>
      <p:transition spd="slow" advClick="0" advTm="2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Resultado de imagem para cena que retrata a despedida do filme casablanc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220" y="197342"/>
            <a:ext cx="8312589" cy="6542876"/>
          </a:xfrm>
          <a:prstGeom prst="round2DiagRect">
            <a:avLst>
              <a:gd name="adj1" fmla="val 16667"/>
              <a:gd name="adj2" fmla="val 50000"/>
            </a:avLst>
          </a:prstGeom>
          <a:ln w="88900" cap="sq">
            <a:solidFill>
              <a:schemeClr val="accent1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2961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28000">
        <p:fade/>
      </p:transition>
    </mc:Choice>
    <mc:Fallback>
      <p:transition spd="slow" advClick="0" advTm="2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353" y="703335"/>
            <a:ext cx="4119171" cy="5758766"/>
          </a:xfrm>
          <a:prstGeom prst="rect">
            <a:avLst/>
          </a:prstGeom>
          <a:ln>
            <a:solidFill>
              <a:schemeClr val="accent1"/>
            </a:solidFill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>
              <a:rot lat="300000" lon="19800000" rev="0"/>
            </a:camera>
            <a:lightRig rig="threePt" dir="t">
              <a:rot lat="0" lon="0" rev="2700000"/>
            </a:lightRig>
          </a:scene3d>
          <a:sp3d>
            <a:bevelT w="63500" h="50800"/>
          </a:sp3d>
        </p:spPr>
      </p:pic>
      <p:sp>
        <p:nvSpPr>
          <p:cNvPr id="4" name="CaixaDeTexto 3"/>
          <p:cNvSpPr txBox="1"/>
          <p:nvPr/>
        </p:nvSpPr>
        <p:spPr>
          <a:xfrm>
            <a:off x="4089680" y="5137416"/>
            <a:ext cx="7780634" cy="147732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28575">
            <a:solidFill>
              <a:srgbClr val="0070C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O verdadeiro  </a:t>
            </a:r>
            <a:r>
              <a:rPr lang="pt-BR" b="1" dirty="0" err="1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Rick’s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  Café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, em Casablanca,   foi transformado em uma grande</a:t>
            </a:r>
          </a:p>
          <a:p>
            <a:pPr algn="ctr"/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 atração turística para quem aporta por lá</a:t>
            </a:r>
            <a:r>
              <a:rPr lang="pt-BR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. Foto obtida por ocasião de nossa visita.</a:t>
            </a:r>
            <a:r>
              <a:rPr lang="pt-BR" sz="3600" b="1" dirty="0" smtClean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FFFFFF"/>
                </a:solidFill>
                <a:effectLst>
                  <a:outerShdw dist="38100" dir="2700000" algn="tl" rotWithShape="0">
                    <a:schemeClr val="accent2"/>
                  </a:outerShdw>
                </a:effectLst>
                <a:latin typeface="Cooper Black" panose="0208090404030B020404" pitchFamily="18" charset="0"/>
              </a:rPr>
              <a:t> </a:t>
            </a:r>
            <a:endParaRPr lang="pt-BR" sz="3600" b="1" dirty="0">
              <a:ln w="6600">
                <a:solidFill>
                  <a:schemeClr val="accent2"/>
                </a:solidFill>
                <a:prstDash val="solid"/>
              </a:ln>
              <a:solidFill>
                <a:srgbClr val="FFFFFF"/>
              </a:solidFill>
              <a:effectLst>
                <a:outerShdw dist="38100" dir="2700000" algn="tl" rotWithShape="0">
                  <a:schemeClr val="accent2"/>
                </a:outerShdw>
              </a:effectLst>
              <a:latin typeface="Cooper Black" panose="0208090404030B020404" pitchFamily="18" charset="0"/>
            </a:endParaRPr>
          </a:p>
        </p:txBody>
      </p:sp>
      <p:grpSp>
        <p:nvGrpSpPr>
          <p:cNvPr id="6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  <a:solidFill>
            <a:schemeClr val="accent5">
              <a:lumMod val="40000"/>
              <a:lumOff val="60000"/>
            </a:schemeClr>
          </a:solidFill>
        </p:grpSpPr>
        <p:grpSp>
          <p:nvGrpSpPr>
            <p:cNvPr id="7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7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8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8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  <a:grpFill/>
          </p:grpSpPr>
          <p:pic>
            <p:nvPicPr>
              <p:cNvPr id="15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6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9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3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4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  <p:grpSp>
          <p:nvGrpSpPr>
            <p:cNvPr id="10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0"/>
              <a:chOff x="0" y="6308725"/>
              <a:chExt cx="9144000" cy="133350"/>
            </a:xfrm>
            <a:grpFill/>
          </p:grpSpPr>
          <p:pic>
            <p:nvPicPr>
              <p:cNvPr id="11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  <p:pic>
            <p:nvPicPr>
              <p:cNvPr id="12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grpFill/>
              <a:ln w="63500" cap="rnd">
                <a:solidFill>
                  <a:schemeClr val="accent6">
                    <a:lumMod val="20000"/>
                    <a:lumOff val="8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/>
            </p:spPr>
          </p:pic>
        </p:grpSp>
      </p:grpSp>
    </p:spTree>
    <p:extLst>
      <p:ext uri="{BB962C8B-B14F-4D97-AF65-F5344CB8AC3E}">
        <p14:creationId xmlns:p14="http://schemas.microsoft.com/office/powerpoint/2010/main" val="40782519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:fade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1">
          <a:blip r:embed="rId4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tângulo 1"/>
          <p:cNvSpPr/>
          <p:nvPr/>
        </p:nvSpPr>
        <p:spPr>
          <a:xfrm>
            <a:off x="6390752" y="130808"/>
            <a:ext cx="5341347" cy="36625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1219170"/>
            <a:r>
              <a:rPr lang="pt-BR" sz="3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David" panose="020E0502060401010101" pitchFamily="34" charset="-79"/>
                <a:cs typeface="David" panose="020E0502060401010101" pitchFamily="34" charset="-79"/>
              </a:rPr>
              <a:t>  </a:t>
            </a:r>
            <a:r>
              <a:rPr lang="pt-BR" sz="28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Arte </a:t>
            </a:r>
            <a:r>
              <a:rPr lang="pt-BR" sz="2800" b="1" u="sng" dirty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Final / Pesquisas</a:t>
            </a:r>
            <a:endParaRPr lang="pt-BR" sz="2800" b="1" dirty="0">
              <a:solidFill>
                <a:schemeClr val="tx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400" b="1" dirty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Acervo Pessoal / Internet   </a:t>
            </a:r>
            <a:endParaRPr lang="pt-BR" sz="2400" b="1" u="sng" dirty="0">
              <a:solidFill>
                <a:schemeClr val="accent2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800" b="1" u="sng" dirty="0" smtClean="0">
                <a:solidFill>
                  <a:schemeClr val="tx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Músicas</a:t>
            </a:r>
          </a:p>
          <a:p>
            <a:pPr algn="r" defTabSz="1219170"/>
            <a:r>
              <a:rPr lang="pt-BR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Acompanhamento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</a:p>
          <a:p>
            <a:pPr algn="r" defTabSz="1219170"/>
            <a:r>
              <a:rPr lang="pt-BR" sz="32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8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As </a:t>
            </a:r>
            <a:r>
              <a:rPr lang="pt-BR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Time </a:t>
            </a:r>
            <a:r>
              <a:rPr lang="pt-BR" sz="2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Goes</a:t>
            </a:r>
            <a:r>
              <a:rPr lang="pt-BR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By</a:t>
            </a:r>
            <a:r>
              <a:rPr lang="pt-BR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/ Casa</a:t>
            </a:r>
            <a:r>
              <a:rPr lang="pt-BR" sz="20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Blanca</a:t>
            </a:r>
            <a:endParaRPr lang="pt-BR" sz="2800" b="1" dirty="0" smtClean="0">
              <a:solidFill>
                <a:srgbClr val="00B05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  <a:p>
            <a:pPr algn="r" defTabSz="1219170"/>
            <a:r>
              <a:rPr lang="pt-BR" sz="2400" b="1" dirty="0" smtClean="0">
                <a:solidFill>
                  <a:schemeClr val="accent2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Encerramento</a:t>
            </a:r>
          </a:p>
          <a:p>
            <a:pPr algn="r" defTabSz="1219170"/>
            <a:r>
              <a:rPr lang="pt-BR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r>
              <a:rPr lang="pt-BR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Mi Vida </a:t>
            </a:r>
            <a:r>
              <a:rPr lang="pt-BR" sz="2400" b="1" dirty="0" err="1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Sin</a:t>
            </a:r>
            <a:r>
              <a:rPr lang="pt-BR" sz="2400" b="1" dirty="0" smtClean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Tu Amor</a:t>
            </a:r>
          </a:p>
          <a:p>
            <a:pPr algn="r" defTabSz="1219170"/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Canta: </a:t>
            </a:r>
            <a:r>
              <a:rPr lang="pt-BR" sz="2400" b="1" dirty="0" err="1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Crystian</a:t>
            </a:r>
            <a:r>
              <a:rPr lang="pt-BR" sz="24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Castro </a:t>
            </a:r>
            <a:r>
              <a:rPr lang="pt-BR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aiandra GD" pitchFamily="34" charset="0"/>
                <a:cs typeface="Arial" charset="0"/>
              </a:rPr>
              <a:t> </a:t>
            </a:r>
            <a:endParaRPr lang="pt-BR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Maiandra GD" pitchFamily="34" charset="0"/>
              <a:cs typeface="Arial" charset="0"/>
            </a:endParaRPr>
          </a:p>
        </p:txBody>
      </p:sp>
      <p:sp>
        <p:nvSpPr>
          <p:cNvPr id="12" name="AutoShape 4" descr="data:image/jpeg;base64,/9j/4AAQSkZJRgABAQAAAQABAAD/2wCEAAkGBwgHBgkIBwgKCgkLDRYPDQwMDRsUFRAWIB0iIiAdHx8kKDQsJCYxJx8fLT0tMTU3Ojo6Iys/RD84QzQ5OjcBCgoKDQwNGg8PGjclHyU3Nzc3Nzc3Nzc3Nzc3Nzc3Nzc3Nzc3Nzc3Nzc3Nzc3Nzc3Nzc3Nzc3Nzc3Nzc3Nzc3N//AABEIAFoAkAMBIgACEQEDEQH/xAAbAAACAwEBAQAAAAAAAAAAAAADBAECBQYAB//EAD0QAAIBAwIEAwUGAwYHAAAAAAECAwAEERIhBRMxQSJRYRQycZGhBhVCUoGxI9HhM1NywfDxFkOCkqKy0v/EABkBAAIDAQAAAAAAAAAAAAAAAAEEAgMFAP/EACURAAICAgICAwACAwAAAAAAAAECAAMEERIhE1ExQXEikRRCYf/aAAwDAQACEQMRAD8A+gi5jfZG38xVVR1l5huJCv5T0rlo+JyKMZU/FaOvFX7af+2tvwkTG86/c6KWY/8AKlQHyIzUC4kz40B9VNY8fGG/EifGife5H4UP64oeJvUl5V9zW5yt1BHxWveD8i/KsxOLxsPGpU+m9X+87fGdf0ocG9Q+RfcdlZlQ6F37YFCRpCMSkZ/w7Uv94wMMh6E3ELf+8+lSCn1IF19xp4YCdTRqT8KHMYiNPKBxvgDFKPxCA/j+lV9uiJ2I/wA6mFaQLrL/AMA5LQGhlbYbhJM+gqxuUxnsaXlu0I2f5GpjcrOoUThT4FmNE5+RlmYejCs03HcEn4moNwxXOkkVPUhzj7XC/nobTL2bNKcxNtQA/Wp5sY6b0Z29wzPvnNCaTNLy3J304A+NLm4I6sCfKpCVswigaYfhP6VYSTd8/Ko5nrVhJ60v5YyaR7l1ll8jV+dKOuaGJKGLyL2prbWOYEDhe+P9Y+dHyweDfxGxPJjcE1POPdTQOZU6/WjzkTXCmf0xUc4nvQiwqNQo8xIGsxgS47ivc09sUsSKjUKPMQeMxhpC3U/Whlj+Y0ItVdddzncDGBMy+6a81w9L66qXruYh4GFaZ/IVRppMf1oZcedVLiu8kHjMlmfv+9ULPUFx51QuPOpeSQNM5v8A4hfHuy/Oix8ZnlOFt7h/LTk11usEbDByTmvQTXVtBItu5k1ENoJw3wB7+eDWU1tyrvU2VpoZtEwnCraY8JvXum5IkjRopZNgvU75/asjiN4ov44LQRSThOUOZC4dXG2Rg48Wc963n4hBLZzQzSlJRp1vMNGsb9M9evasLjEhS7mvLKT2gtIWCZwRnoc5rJNr2WEtNoVV1VBU/DKXfEWsJ2s7iOZ5osK7pHkHbcjzB2Of50ODisk7OvJkiZTujDfHnU8Jl4gOJxSXMOmFi3MlJ2UYIXHfP8xXS3UMctxbwyNG8Daz4mwDhc07XlN/sZnWYgJ/iJz0XEeYcF1U9TnoPOhz8WjhyxniZM4BDDJx6ZrqX+z/AAiPh8skdhHr5TOCkrf/AF69Kz4uDWD2ZiNmNUkWs75YeHfc5x+lWHJ63uVDF70RMWXivh1Re5/eOBjruNm67edT95llXDBGb3Sw/rQuJcFsYbyGCKGUpLFrVDIfFuRt8q0rHg0N4wtzzYkjAXSWJ+mdv6Vwydje4TijetTNn4vyShdJArZyQhIFV+9/4SvqU6uxOM/oa2L77PpbWcjRTk9Rp3APn3rEXhrRRlESMdG1EMXGe2etEZG+9zmxgOuMYPEQEDM2TpBIVS37VQ8SBUsrbDdsggqPP/ekDweZJOYrxtnAxIpIA8ulP8HsbXnG3uLRCxU6pIX3YgE5K7bAUGySBvc5cXl9QdrxGa6WLREcSOVDBhsB1Prue1T7bqAIldc56xY6UqkkdsojS4lCvpOnQxB+flTll9mPtHf26XEMU3JlGQ6xMVoLl7+5JsMAdiUuppYGVZDMhYZGuPGfpS7Xb8sujyeEeJSuCDWhfWfELeQw8VUw6UBjd3YFlG22fPBpYQ2jxq7Xcgz7oJHx64+NTGUfcrOIp+pthvWrI5ByDvSYlqefp3JwPMnFX7i4+ZupdPJaTLIqOGxnUBSkns9xJBbta20Y5oLSCMBivlkCkI+IjkuYQZVO2sEBB/1Hb5b1fhzy3PErZAVLvKoTSDpU5232Y9O2n41nXVr233NWu1iqqZucR4F9mozFN95i2GrLYVwSu+PxnpWZLY2014F4Zxqae25MjCUgY1LkgYIro4tfG7W+tij6raURoTjoCOgHT3fj61gcXhnsrww8xkKx7eEHqD5g1n4rtb0THL1FfYmZdWd7FAGS/EgNsZfc0kE9V22oAj4oqIkckZZ7XmB1O6gA7YG2Rg9sUzPJcxI4mRCFXSRhkx12JOfLyFehuIgA7NpIUrp1DpuDuSNv5081IC/MTFpJ1MtZbuSG3kl1EkaUdjpLfvg0VeNXlqz+xxGOUzrrLh2OoHYdAM7Gpnu7OKaKJ7qPVGwxgFh8wCKejurSRLrlyGXmTLICI23xk5PrvUGVQJYrMTLX/wBpJ7i35N3AYlkTJzH1Gc7DvmlImbkJHHBPINIRTyiNf1rUfjELBCxJdYRGoZSuMMCNyBWdBcclGQPKFZy55Lk5yc+f1xVdPXREndvWxDSQXjrGRaTFY1I5aRkP55PQketPw8TitI15ljcq594kBVwRjO/+vjSMPEbuJUKStIActrTRkeXunI+XxoQ4ndu7jSh2G8kIkPzLH/xC11tK2DRB1BVa1Z3sQN0XurqK6tkiWFHBVNICJp7ajsfma720uwF4famCZVvl1CRZGwg3Ixv3H+1cJczXM0rTM9tJMuwIj0N+hwf8q3eLrd8Mtrfi33lbXUloqiKBolRcDtkLvsT1FKZVQTiv9RimwvyMw/tvDcWt+0EtxdIHLNHrkLZXURsCc42HT02rCumuxbpFaKrEjxiJicDt4TjY/DBrf49xO9a1t7qS94bIbpOe9vC7a4+hUEjfO/TYZWuWurm3jnIkghdl2BjdyPL81X17aU2ACbsbmRQWmSMEg7KXGnuS3ujHpmkJ723hcK5BbbDONefUAgL9KIgGnS0rEHrq8X/tmjJyhgazjyBIHyG1aYW8nvUzy2OB/HcLDdxtGJZIppGGPHkhiPygkYFH4PxO5i4hC8Nl7S0T61iVtYOBjJVd6EiwAe6nyo1tfGxuo5Y3wCCpK9RtS+QrpUzE7/5L6bEZ1UCaC8Y4hwS0uIn4ff28t5cF1aJJlxkdAQMdQKBf8X4sTaLLbXcCLG2l7oamkB3Jy+SD7vbzrUuvtVJBw+KSGZZJYm1BWzufX51zd59pbv7QXZF8IESJToMSEY3GQT3rMwiLDsrofsfyiUHR2fyAmiWUYmbUB0ViSB+gxUW8UEGyeEHqBuPrmhyOCCVVmA79KrEqTsECEk+tbYSgCY7PkE9bjIMCkaSFx+VtP0FHV4CMlFY5zlgCazLqxMUhQqysPI09w63kggaUaXPZZY9YNcz0qNiGtL2bTRs3ICkDy7Un7QAxwK1bTirPG8M3BLGXbOpQU29AMfvWfPxfhZd4msJYNJxhVDgfufrRS1dkATnqbrZlTdHSFAztUwz5nXqdxtij8Ka3N0kiodAO5waYCp7UzKBgNmqLLyCQFjNWOOmLTNvGk9uZDEx1Nup2zWjxHhs81o0NoXjc/hZsipunVr7WNskVuRSqSrbVk5xuYIw+RNDGWsFhv5nLQ/ZtDy4ZyxlVdUhzsPQbUg3BLdp8sCd+jE11N/clZ5GXuADWDLP/ABuud6aw6rHXk5lGS9adKJzi35b3wP2oN5dEELqwVO2KJy09htm0LqLsCcbnpSE/Uf4qb/yXbqJnFrTvU6bgcrcUljhDhWPvbb/KjXMbQcTe2WUkxHcY6Vh8CZku1KMVODuDim7h2N1OdRzzOuaWtssdipPWozXXWqggd7m89qLi2XUAQpz0qIbLwABPCckYpzg2/CbgncgDHpVIP7Nf1/cVj45IcjfxNGwDiD7iEoEduykEMT+LYUOxjVZkfQjgb6dZGf5Ve+Uas4FVslUyHIHTyrbVBx/YgzHmJe+KyTlxFylc5C6s4+YzVm0LbMRgZPh8QFLyk6zuakf2A+NXrWAolDWHkZVZShymrYdmzSwmGrWwZn7sEwT9aO/vH4VD+/jtV4URdmMqlwwf3XYfl3WrLPo1ECRd+7EkUK5A5RON6pEchgemKPEQciI2LlnlBSUH0brWtHcXATLKCvnnH74rmI2Kv4SRv2rZtiTGMkmqbkBEuoc7M9d3wzkhh61lyXah85pq8ALnIzvWXMoDHAHXypilAFimVY3Kf//Z"/>
          <p:cNvSpPr>
            <a:spLocks noChangeAspect="1" noChangeArrowheads="1"/>
          </p:cNvSpPr>
          <p:nvPr/>
        </p:nvSpPr>
        <p:spPr bwMode="auto">
          <a:xfrm>
            <a:off x="410633" y="10585"/>
            <a:ext cx="406400" cy="406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121920" tIns="60960" rIns="121920" bIns="60960" numCol="1" anchor="t" anchorCtr="0" compatLnSpc="1">
            <a:prstTxWarp prst="textNoShape">
              <a:avLst/>
            </a:prstTxWarp>
          </a:bodyPr>
          <a:lstStyle/>
          <a:p>
            <a:pPr defTabSz="1219170" fontAlgn="base">
              <a:spcBef>
                <a:spcPct val="0"/>
              </a:spcBef>
              <a:spcAft>
                <a:spcPct val="0"/>
              </a:spcAft>
            </a:pPr>
            <a:endParaRPr lang="pt-BR" sz="3200" dirty="0">
              <a:solidFill>
                <a:prstClr val="black"/>
              </a:solidFill>
              <a:latin typeface="Times New Roman" pitchFamily="18" charset="0"/>
              <a:cs typeface="Arial" charset="0"/>
            </a:endParaRPr>
          </a:p>
        </p:txBody>
      </p:sp>
      <p:grpSp>
        <p:nvGrpSpPr>
          <p:cNvPr id="11" name="Grupo 18"/>
          <p:cNvGrpSpPr>
            <a:grpSpLocks/>
          </p:cNvGrpSpPr>
          <p:nvPr/>
        </p:nvGrpSpPr>
        <p:grpSpPr bwMode="auto">
          <a:xfrm>
            <a:off x="0" y="0"/>
            <a:ext cx="12192000" cy="6858000"/>
            <a:chOff x="0" y="0"/>
            <a:chExt cx="9144000" cy="6991350"/>
          </a:xfrm>
        </p:grpSpPr>
        <p:grpSp>
          <p:nvGrpSpPr>
            <p:cNvPr id="13" name="Grupo 19"/>
            <p:cNvGrpSpPr>
              <a:grpSpLocks/>
            </p:cNvGrpSpPr>
            <p:nvPr/>
          </p:nvGrpSpPr>
          <p:grpSpPr bwMode="auto">
            <a:xfrm>
              <a:off x="0" y="0"/>
              <a:ext cx="133350" cy="6858000"/>
              <a:chOff x="0" y="0"/>
              <a:chExt cx="133350" cy="6858000"/>
            </a:xfrm>
          </p:grpSpPr>
          <p:pic>
            <p:nvPicPr>
              <p:cNvPr id="23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4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4" name="Grupo 20"/>
            <p:cNvGrpSpPr>
              <a:grpSpLocks/>
            </p:cNvGrpSpPr>
            <p:nvPr/>
          </p:nvGrpSpPr>
          <p:grpSpPr bwMode="auto">
            <a:xfrm>
              <a:off x="9010650" y="0"/>
              <a:ext cx="133350" cy="6858000"/>
              <a:chOff x="0" y="0"/>
              <a:chExt cx="133350" cy="6858000"/>
            </a:xfrm>
          </p:grpSpPr>
          <p:pic>
            <p:nvPicPr>
              <p:cNvPr id="21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25812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2" name="Picture 9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-5400000">
                <a:off x="-2581275" y="414337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5" name="Grupo 16"/>
            <p:cNvGrpSpPr>
              <a:grpSpLocks/>
            </p:cNvGrpSpPr>
            <p:nvPr/>
          </p:nvGrpSpPr>
          <p:grpSpPr bwMode="auto">
            <a:xfrm>
              <a:off x="0" y="6858000"/>
              <a:ext cx="9144000" cy="133350"/>
              <a:chOff x="0" y="6308725"/>
              <a:chExt cx="9144000" cy="133350"/>
            </a:xfrm>
          </p:grpSpPr>
          <p:pic>
            <p:nvPicPr>
              <p:cNvPr id="19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20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grpSp>
          <p:nvGrpSpPr>
            <p:cNvPr id="16" name="Grupo 24"/>
            <p:cNvGrpSpPr>
              <a:grpSpLocks/>
            </p:cNvGrpSpPr>
            <p:nvPr/>
          </p:nvGrpSpPr>
          <p:grpSpPr bwMode="auto">
            <a:xfrm>
              <a:off x="0" y="0"/>
              <a:ext cx="9144000" cy="133351"/>
              <a:chOff x="0" y="6308725"/>
              <a:chExt cx="9144000" cy="133351"/>
            </a:xfrm>
          </p:grpSpPr>
          <p:pic>
            <p:nvPicPr>
              <p:cNvPr id="17" name="Picture 24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3848100" y="6308725"/>
                <a:ext cx="5295900" cy="133351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pic>
            <p:nvPicPr>
              <p:cNvPr id="18" name="Picture 25" descr="Acessorio GIF (130)"/>
              <p:cNvPicPr>
                <a:picLocks noChangeAspect="1" noChangeArrowheads="1" noCrop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 rot="10800000">
                <a:off x="0" y="6308725"/>
                <a:ext cx="5295900" cy="133350"/>
              </a:xfrm>
              <a:prstGeom prst="ellipse">
                <a:avLst/>
              </a:prstGeom>
              <a:ln w="28575" cap="rnd">
                <a:solidFill>
                  <a:schemeClr val="accent2">
                    <a:lumMod val="60000"/>
                    <a:lumOff val="40000"/>
                  </a:schemeClr>
                </a:solidFill>
              </a:ln>
              <a:effectLst>
                <a:outerShdw blurRad="381000" dist="292100" dir="5400000" sx="-80000" sy="-18000" rotWithShape="0">
                  <a:srgbClr val="000000">
                    <a:alpha val="22000"/>
                  </a:srgbClr>
                </a:outerShdw>
              </a:effectLst>
              <a:scene3d>
                <a:camera prst="orthographicFront"/>
                <a:lightRig rig="contrasting" dir="t">
                  <a:rot lat="0" lon="0" rev="3000000"/>
                </a:lightRig>
              </a:scene3d>
              <a:sp3d contourW="7620">
                <a:bevelT w="95250" h="31750"/>
                <a:contourClr>
                  <a:srgbClr val="333333"/>
                </a:contourClr>
              </a:sp3d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</p:grpSp>
      <p:pic>
        <p:nvPicPr>
          <p:cNvPr id="25" name="Imagem 2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0631" y="318293"/>
            <a:ext cx="4817322" cy="3520556"/>
          </a:xfrm>
          <a:prstGeom prst="roundRect">
            <a:avLst>
              <a:gd name="adj" fmla="val 0"/>
            </a:avLst>
          </a:prstGeom>
          <a:ln w="38100">
            <a:solidFill>
              <a:srgbClr val="FFFF00"/>
            </a:solidFill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orthographicFront"/>
            <a:lightRig rig="threePt" dir="t"/>
          </a:scene3d>
          <a:sp3d contourW="6350" prstMaterial="matte">
            <a:bevelT w="101600" h="101600" prst="coolSlant"/>
            <a:contourClr>
              <a:srgbClr val="969696"/>
            </a:contourClr>
          </a:sp3d>
        </p:spPr>
      </p:pic>
      <p:sp>
        <p:nvSpPr>
          <p:cNvPr id="3" name="Retângulo 2"/>
          <p:cNvSpPr/>
          <p:nvPr/>
        </p:nvSpPr>
        <p:spPr>
          <a:xfrm>
            <a:off x="241719" y="5194888"/>
            <a:ext cx="7188637" cy="1461939"/>
          </a:xfrm>
          <a:prstGeom prst="rect">
            <a:avLst/>
          </a:prstGeom>
          <a:solidFill>
            <a:schemeClr val="bg1">
              <a:lumMod val="85000"/>
            </a:schemeClr>
          </a:solidFill>
          <a:ln w="28575"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txBody>
          <a:bodyPr wrap="square">
            <a:spAutoFit/>
          </a:bodyPr>
          <a:lstStyle/>
          <a:p>
            <a:pPr algn="ctr" defTabSz="1219170"/>
            <a:r>
              <a:rPr lang="pt-BR" sz="1400" dirty="0">
                <a:solidFill>
                  <a:srgbClr val="0070C0"/>
                </a:solidFill>
                <a:latin typeface="Britannic Bold" panose="020B0903060703020204" pitchFamily="34" charset="0"/>
              </a:rPr>
              <a:t>ACESSE  MEUS  ESPAÇOS  CULTURAIS  E  TORNE-SE  MEU SEGUIDOR</a:t>
            </a:r>
            <a:endParaRPr lang="pt-BR" sz="2000" dirty="0">
              <a:solidFill>
                <a:srgbClr val="002060"/>
              </a:solidFill>
              <a:latin typeface="Britannic Bold" panose="020B0903060703020204" pitchFamily="34" charset="0"/>
            </a:endParaRPr>
          </a:p>
          <a:p>
            <a:pPr algn="ctr" defTabSz="1219170"/>
            <a:r>
              <a:rPr lang="pt-BR" sz="2000" dirty="0">
                <a:solidFill>
                  <a:srgbClr val="7030A0"/>
                </a:solidFill>
                <a:latin typeface="Britannic Bold" panose="020B0903060703020204" pitchFamily="34" charset="0"/>
                <a:hlinkClick r:id="rId7"/>
              </a:rPr>
              <a:t>http://vendraminiletras.blogspot.com/</a:t>
            </a:r>
            <a:endParaRPr lang="pt-BR" sz="2000" dirty="0">
              <a:solidFill>
                <a:srgbClr val="7030A0"/>
              </a:solidFill>
              <a:latin typeface="Britannic Bold" panose="020B0903060703020204" pitchFamily="34" charset="0"/>
            </a:endParaRPr>
          </a:p>
          <a:p>
            <a:pPr algn="ctr" defTabSz="1219170"/>
            <a:r>
              <a:rPr lang="pt-BR" sz="2000" dirty="0">
                <a:solidFill>
                  <a:srgbClr val="7030A0"/>
                </a:solidFill>
                <a:latin typeface="Britannic Bold" panose="020B0903060703020204" pitchFamily="34" charset="0"/>
              </a:rPr>
              <a:t>www.sergrasan.com/toninhovendraminislides/</a:t>
            </a:r>
          </a:p>
          <a:p>
            <a:pPr algn="ctr" defTabSz="1219170"/>
            <a:r>
              <a:rPr lang="pt-BR" sz="1200" dirty="0">
                <a:solidFill>
                  <a:srgbClr val="C0000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PARTICIPAÇÕES:</a:t>
            </a:r>
          </a:p>
          <a:p>
            <a:pPr marL="914268" lvl="2" algn="ctr" defTabSz="1219170"/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ASSOCIAÇÃO DOS POETAS E ESCRITORES DE JUNDIAÍ E REGIÃO</a:t>
            </a:r>
          </a:p>
          <a:p>
            <a:pPr algn="ctr" defTabSz="1219170" fontAlgn="base">
              <a:spcBef>
                <a:spcPct val="0"/>
              </a:spcBef>
              <a:spcAft>
                <a:spcPct val="0"/>
              </a:spcAft>
            </a:pPr>
            <a:r>
              <a:rPr lang="pt-BR" sz="12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 </a:t>
            </a:r>
            <a:r>
              <a:rPr lang="pt-BR" sz="1100" dirty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ACADEMIA NACIONAL DE LETRAS DO PORTAL DO POETA BRASILEIRO -  ACADÊMICO  </a:t>
            </a:r>
            <a:r>
              <a:rPr lang="pt-BR" sz="1100" dirty="0" smtClean="0">
                <a:solidFill>
                  <a:srgbClr val="002060"/>
                </a:solidFill>
                <a:latin typeface="Arial Black" panose="020B0A04020102020204" pitchFamily="34" charset="0"/>
                <a:cs typeface="Aharoni" panose="02010803020104030203" pitchFamily="2" charset="-79"/>
              </a:rPr>
              <a:t>28</a:t>
            </a:r>
            <a:endParaRPr lang="pt-BR" sz="1100" dirty="0">
              <a:solidFill>
                <a:srgbClr val="002060"/>
              </a:solidFill>
              <a:latin typeface="Arial Black" panose="020B0A04020102020204" pitchFamily="34" charset="0"/>
              <a:cs typeface="Aharoni" panose="02010803020104030203" pitchFamily="2" charset="-79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571882" y="3067920"/>
            <a:ext cx="4494820" cy="70788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  <a:ln w="28575">
            <a:solidFill>
              <a:srgbClr val="FFFF00"/>
            </a:solidFill>
          </a:ln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CRIAÇÃO PRODUÇÃO FORMATAÇÃO</a:t>
            </a:r>
          </a:p>
          <a:p>
            <a:pPr algn="ctr"/>
            <a:r>
              <a:rPr lang="pt-BR" sz="2000" b="1" spc="50" dirty="0" smtClean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TONINHO VENDRAMINI</a:t>
            </a:r>
            <a:endParaRPr lang="pt-BR" sz="2000" b="1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FFFF00"/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99539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Click="0" advTm="100000">
        <p14:prism isContent="1" isInverted="1"/>
        <p:sndAc>
          <p:stSnd loop="1">
            <p:snd r:embed="rId3" name="Crystian Castro - Mi Vida Sin Tu Amor.wav"/>
          </p:stSnd>
        </p:sndAc>
      </p:transition>
    </mc:Choice>
    <mc:Fallback xmlns="">
      <p:transition spd="slow" advClick="0" advTm="100000">
        <p:fade/>
        <p:sndAc>
          <p:stSnd loop="1">
            <p:snd r:embed="rId8" name="Crystian Castro - Mi Vida Sin Tu Amor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4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4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3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4000"/>
                            </p:stCondLst>
                            <p:childTnLst>
                              <p:par>
                                <p:cTn id="11" presetID="2" presetClass="entr" presetSubtype="9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4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4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4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4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60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4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0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40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4000"/>
                            </p:stCondLst>
                            <p:childTnLst>
                              <p:par>
                                <p:cTn id="4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8000"/>
                            </p:stCondLst>
                            <p:childTnLst>
                              <p:par>
                                <p:cTn id="4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40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32000"/>
                            </p:stCondLst>
                            <p:childTnLst>
                              <p:par>
                                <p:cTn id="5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40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3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40000"/>
                            </p:stCondLst>
                            <p:childTnLst>
                              <p:par>
                                <p:cTn id="6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42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4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1_Viagem">
  <a:themeElements>
    <a:clrScheme name="Elementar">
      <a:dk1>
        <a:sysClr val="windowText" lastClr="000000"/>
      </a:dk1>
      <a:lt1>
        <a:sysClr val="window" lastClr="FFFFFF"/>
      </a:lt1>
      <a:dk2>
        <a:srgbClr val="242852"/>
      </a:dk2>
      <a:lt2>
        <a:srgbClr val="ACCBF9"/>
      </a:lt2>
      <a:accent1>
        <a:srgbClr val="629DD1"/>
      </a:accent1>
      <a:accent2>
        <a:srgbClr val="297FD5"/>
      </a:accent2>
      <a:accent3>
        <a:srgbClr val="7F8FA9"/>
      </a:accent3>
      <a:accent4>
        <a:srgbClr val="4A66AC"/>
      </a:accent4>
      <a:accent5>
        <a:srgbClr val="5AA2AE"/>
      </a:accent5>
      <a:accent6>
        <a:srgbClr val="9D90A0"/>
      </a:accent6>
      <a:hlink>
        <a:srgbClr val="9454C3"/>
      </a:hlink>
      <a:folHlink>
        <a:srgbClr val="3EBBF0"/>
      </a:folHlink>
    </a:clrScheme>
    <a:fontScheme name="Escritório 2">
      <a:majorFont>
        <a:latin typeface="Calibri"/>
        <a:ea typeface=""/>
        <a:cs typeface=""/>
        <a:font script="Jpan" typeface="HGｺﾞｼｯｸM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HG明朝B"/>
        <a:font script="Hang" typeface="맑은 고딕"/>
        <a:font script="Hans" typeface="黑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CASA BLANCA</Template>
  <TotalTime>36</TotalTime>
  <Words>269</Words>
  <Application>Microsoft Office PowerPoint</Application>
  <PresentationFormat>Widescreen</PresentationFormat>
  <Paragraphs>30</Paragraphs>
  <Slides>9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9</vt:i4>
      </vt:variant>
    </vt:vector>
  </HeadingPairs>
  <TitlesOfParts>
    <vt:vector size="23" baseType="lpstr">
      <vt:lpstr>Aharoni</vt:lpstr>
      <vt:lpstr>Algerian</vt:lpstr>
      <vt:lpstr>Arial</vt:lpstr>
      <vt:lpstr>Arial</vt:lpstr>
      <vt:lpstr>Arial Black</vt:lpstr>
      <vt:lpstr>Britannic Bold</vt:lpstr>
      <vt:lpstr>Calibri</vt:lpstr>
      <vt:lpstr>Cambria</vt:lpstr>
      <vt:lpstr>Cooper Black</vt:lpstr>
      <vt:lpstr>David</vt:lpstr>
      <vt:lpstr>Maiandra GD</vt:lpstr>
      <vt:lpstr>Times New Roman</vt:lpstr>
      <vt:lpstr>Wingdings 2</vt:lpstr>
      <vt:lpstr>1_Viagem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Usuário do Windows</dc:creator>
  <cp:lastModifiedBy>Usuário do Windows</cp:lastModifiedBy>
  <cp:revision>5</cp:revision>
  <dcterms:created xsi:type="dcterms:W3CDTF">2020-10-26T19:51:40Z</dcterms:created>
  <dcterms:modified xsi:type="dcterms:W3CDTF">2020-10-26T20:28:24Z</dcterms:modified>
  <cp:contentStatus/>
</cp:coreProperties>
</file>