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74" r:id="rId2"/>
    <p:sldMasterId id="2147483786" r:id="rId3"/>
  </p:sldMasterIdLst>
  <p:notesMasterIdLst>
    <p:notesMasterId r:id="rId12"/>
  </p:notesMasterIdLst>
  <p:sldIdLst>
    <p:sldId id="291" r:id="rId4"/>
    <p:sldId id="295" r:id="rId5"/>
    <p:sldId id="296" r:id="rId6"/>
    <p:sldId id="297" r:id="rId7"/>
    <p:sldId id="298" r:id="rId8"/>
    <p:sldId id="299" r:id="rId9"/>
    <p:sldId id="300" r:id="rId10"/>
    <p:sldId id="302" r:id="rId1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A463"/>
    <a:srgbClr val="FF66CC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 varScale="1">
        <p:scale>
          <a:sx n="116" d="100"/>
          <a:sy n="116" d="100"/>
        </p:scale>
        <p:origin x="518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864E9-3DC2-403A-8903-CFE78007F222}" type="datetimeFigureOut">
              <a:rPr lang="pt-BR" smtClean="0"/>
              <a:t>22/10/2020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CF1BF-6BA6-498E-9931-6A34E6642E4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55854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409575" y="-3572"/>
            <a:ext cx="3761184" cy="5147072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6301" y="1035052"/>
            <a:ext cx="6430967" cy="1962149"/>
          </a:xfrm>
        </p:spPr>
        <p:txBody>
          <a:bodyPr anchor="b">
            <a:normAutofit/>
          </a:bodyPr>
          <a:lstStyle>
            <a:lvl1pPr algn="r">
              <a:defRPr sz="45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86533" y="2997200"/>
            <a:ext cx="5240734" cy="1041401"/>
          </a:xfrm>
        </p:spPr>
        <p:txBody>
          <a:bodyPr anchor="t">
            <a:normAutofit/>
          </a:bodyPr>
          <a:lstStyle>
            <a:lvl1pPr marL="0" indent="0" algn="r">
              <a:buNone/>
              <a:defRPr sz="1575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A8A8AB-4D82-4014-A6E7-292584ADD9E8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22/10/2020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99309" y="4412457"/>
            <a:ext cx="3243033" cy="273844"/>
          </a:xfrm>
        </p:spPr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A0481-3BA7-4050-B6D4-9A38CF21F907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76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AD81F5-A6C9-4249-AE75-6ED80281E530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22/10/2020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13893" y="4400349"/>
            <a:ext cx="413375" cy="273844"/>
          </a:xfrm>
        </p:spPr>
        <p:txBody>
          <a:bodyPr/>
          <a:lstStyle/>
          <a:p>
            <a:pPr>
              <a:defRPr/>
            </a:pPr>
            <a:fld id="{B1C43787-6320-4F98-8C3B-BAC5DCF7D01E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9210" y="2000249"/>
            <a:ext cx="6698060" cy="1582787"/>
          </a:xfrm>
        </p:spPr>
        <p:txBody>
          <a:bodyPr anchor="b"/>
          <a:lstStyle>
            <a:lvl1pPr algn="r">
              <a:defRPr sz="3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9209" y="3583036"/>
            <a:ext cx="6698061" cy="64530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3C3D73-80AD-43C1-8F72-F065AABA3289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22/10/2020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54FB79-8043-49D4-8CAF-AA1EFF6D79B0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28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4" y="514351"/>
            <a:ext cx="7514035" cy="131444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3235" y="2000250"/>
            <a:ext cx="3671291" cy="2343151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5975" y="2000250"/>
            <a:ext cx="3671292" cy="2343150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BCFCBB-6673-4C5C-8D89-61B0DB716A07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22/10/2020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C9C495-6780-43CD-98EF-031AE2C02E93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80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134" y="1993900"/>
            <a:ext cx="345539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233" y="2501503"/>
            <a:ext cx="3671292" cy="1841897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0366" y="2000250"/>
            <a:ext cx="3466903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5975" y="2501503"/>
            <a:ext cx="3671292" cy="1841897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D15B8A-205A-4F61-B5CD-23A00A90909A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22/10/2020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7C56AC-1036-47CC-BB77-FD6A1CB448A8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2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F7732D-11C4-4BF4-BFE8-44C6B416244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22/10/2020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A97426-59A3-4397-BFFF-1CE55F8957A1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90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A1AAED-7DC2-46B3-8028-CC2A312D50B8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22/10/2020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7E8F24-B3C8-4571-B580-1299B012965F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3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4" y="1200150"/>
            <a:ext cx="2661841" cy="1028700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6525" y="514350"/>
            <a:ext cx="4680743" cy="3829051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234" y="2228850"/>
            <a:ext cx="2661841" cy="137160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DF3270-252D-4ED1-9CE8-923BDC874E96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22/10/2020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8D88C8-76AD-4692-BE86-33727F260EF7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4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043" y="1314449"/>
            <a:ext cx="4069619" cy="1028700"/>
          </a:xfrm>
        </p:spPr>
        <p:txBody>
          <a:bodyPr anchor="b">
            <a:normAutofit/>
          </a:bodyPr>
          <a:lstStyle>
            <a:lvl1pPr algn="ctr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6011" y="685800"/>
            <a:ext cx="2460731" cy="3429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043" y="2343149"/>
            <a:ext cx="4069619" cy="1371600"/>
          </a:xfrm>
        </p:spPr>
        <p:txBody>
          <a:bodyPr>
            <a:normAutofit/>
          </a:bodyPr>
          <a:lstStyle>
            <a:lvl1pPr marL="0" indent="0" algn="ctr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2EAF15-E6FE-4993-A2A9-1A29604F0DE0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22/10/2020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D65BA9-528F-4B7E-9B65-3C54506BE0A2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23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4" y="3549649"/>
            <a:ext cx="7514033" cy="425054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509" y="699084"/>
            <a:ext cx="6169458" cy="2373732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234" y="3974702"/>
            <a:ext cx="7514033" cy="370284"/>
          </a:xfrm>
        </p:spPr>
        <p:txBody>
          <a:bodyPr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22/10/2020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87257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5" y="514350"/>
            <a:ext cx="7514033" cy="2286000"/>
          </a:xfrm>
        </p:spPr>
        <p:txBody>
          <a:bodyPr anchor="ctr">
            <a:normAutofit/>
          </a:bodyPr>
          <a:lstStyle>
            <a:lvl1pPr algn="ctr">
              <a:defRPr sz="2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257550"/>
            <a:ext cx="7514035" cy="10858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22/10/2020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402769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198959" y="6472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0069" y="2114549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6159" y="514351"/>
            <a:ext cx="6742509" cy="2057399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827609" y="2571749"/>
            <a:ext cx="6399611" cy="28575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35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257550"/>
            <a:ext cx="7514033" cy="10858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22/10/2020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07307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5" y="2481436"/>
            <a:ext cx="7514032" cy="1101600"/>
          </a:xfrm>
        </p:spPr>
        <p:txBody>
          <a:bodyPr anchor="b">
            <a:normAutofit/>
          </a:bodyPr>
          <a:lstStyle>
            <a:lvl1pPr algn="r">
              <a:defRPr sz="2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583036"/>
            <a:ext cx="7514033" cy="64530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22/10/2020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805695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198959" y="6472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0069" y="2114549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6159" y="514351"/>
            <a:ext cx="6742509" cy="2057399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235" y="2914650"/>
            <a:ext cx="7514033" cy="66675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1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581400"/>
            <a:ext cx="7514033" cy="762000"/>
          </a:xfrm>
        </p:spPr>
        <p:txBody>
          <a:bodyPr anchor="t">
            <a:normAutofit/>
          </a:bodyPr>
          <a:lstStyle>
            <a:lvl1pPr marL="0" indent="0" algn="r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22/10/2020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814268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5" y="514350"/>
            <a:ext cx="7514034" cy="2045494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234" y="2628900"/>
            <a:ext cx="7514035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1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257550"/>
            <a:ext cx="7514035" cy="10858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22/10/2020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444926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5CEDDC-B89A-4B8B-BD0D-A707A883F473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22/10/2020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AD07CC-AAF3-4B84-95BC-441F3922EB70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17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9492" y="514350"/>
            <a:ext cx="1327777" cy="382905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234" y="514350"/>
            <a:ext cx="6014807" cy="382905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97BDBB-1239-4E8B-BC43-BF4979D969DE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22/10/2020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F80AE1-A204-409C-A192-CACBA22A13C4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1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102">
                <a:solidFill>
                  <a:schemeClr val="tx2">
                    <a:shade val="75000"/>
                  </a:schemeClr>
                </a:solidFill>
              </a:defRPr>
            </a:lvl1pPr>
            <a:lvl2pPr marL="400416" indent="0" algn="ctr">
              <a:buNone/>
            </a:lvl2pPr>
            <a:lvl3pPr marL="800832" indent="0" algn="ctr">
              <a:buNone/>
            </a:lvl3pPr>
            <a:lvl4pPr marL="1201247" indent="0" algn="ctr">
              <a:buNone/>
            </a:lvl4pPr>
            <a:lvl5pPr marL="1601663" indent="0" algn="ctr">
              <a:buNone/>
            </a:lvl5pPr>
            <a:lvl6pPr marL="2002079" indent="0" algn="ctr">
              <a:buNone/>
            </a:lvl6pPr>
            <a:lvl7pPr marL="2402495" indent="0" algn="ctr">
              <a:buNone/>
            </a:lvl7pPr>
            <a:lvl8pPr marL="2802910" indent="0" algn="ctr">
              <a:buNone/>
            </a:lvl8pPr>
            <a:lvl9pPr marL="3203326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1404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1" y="57151"/>
            <a:ext cx="2895600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5207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white"/>
              </a:solidFill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1752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576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226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226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210315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84823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452"/>
            </a:lvl1pPr>
            <a:lvl2pPr>
              <a:defRPr sz="2102"/>
            </a:lvl2pPr>
            <a:lvl3pPr>
              <a:defRPr sz="1752"/>
            </a:lvl3pPr>
            <a:lvl4pPr>
              <a:defRPr sz="1576"/>
            </a:lvl4pPr>
            <a:lvl5pPr>
              <a:defRPr sz="1576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452"/>
            </a:lvl1pPr>
            <a:lvl2pPr>
              <a:defRPr sz="2102"/>
            </a:lvl2pPr>
            <a:lvl3pPr>
              <a:defRPr sz="1752"/>
            </a:lvl3pPr>
            <a:lvl4pPr>
              <a:defRPr sz="1576"/>
            </a:lvl4pPr>
            <a:lvl5pPr>
              <a:defRPr sz="1576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1075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500064"/>
            <a:ext cx="4290556" cy="479822"/>
          </a:xfrm>
        </p:spPr>
        <p:txBody>
          <a:bodyPr anchor="ctr"/>
          <a:lstStyle>
            <a:lvl1pPr marL="0" indent="0">
              <a:buNone/>
              <a:defRPr sz="1576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1752" b="1"/>
            </a:lvl2pPr>
            <a:lvl3pPr>
              <a:buNone/>
              <a:defRPr sz="1576" b="1"/>
            </a:lvl3pPr>
            <a:lvl4pPr>
              <a:buNone/>
              <a:defRPr sz="1401" b="1"/>
            </a:lvl4pPr>
            <a:lvl5pPr>
              <a:buNone/>
              <a:defRPr sz="1401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5" y="500064"/>
            <a:ext cx="4292241" cy="479822"/>
          </a:xfrm>
        </p:spPr>
        <p:txBody>
          <a:bodyPr anchor="ctr"/>
          <a:lstStyle>
            <a:lvl1pPr marL="0" indent="0">
              <a:buNone/>
              <a:defRPr sz="1576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1752" b="1"/>
            </a:lvl2pPr>
            <a:lvl3pPr>
              <a:buNone/>
              <a:defRPr sz="1576" b="1"/>
            </a:lvl3pPr>
            <a:lvl4pPr>
              <a:buNone/>
              <a:defRPr sz="1401" b="1"/>
            </a:lvl4pPr>
            <a:lvl5pPr>
              <a:buNone/>
              <a:defRPr sz="1401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987029"/>
            <a:ext cx="4290556" cy="2956323"/>
          </a:xfrm>
        </p:spPr>
        <p:txBody>
          <a:bodyPr/>
          <a:lstStyle>
            <a:lvl1pPr>
              <a:defRPr sz="2102"/>
            </a:lvl1pPr>
            <a:lvl2pPr>
              <a:defRPr sz="1752"/>
            </a:lvl2pPr>
            <a:lvl3pPr>
              <a:defRPr sz="1576"/>
            </a:lvl3pPr>
            <a:lvl4pPr>
              <a:defRPr sz="1401"/>
            </a:lvl4pPr>
            <a:lvl5pPr>
              <a:defRPr sz="1401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2" y="987029"/>
            <a:ext cx="4288536" cy="2956323"/>
          </a:xfrm>
        </p:spPr>
        <p:txBody>
          <a:bodyPr/>
          <a:lstStyle>
            <a:lvl1pPr>
              <a:defRPr sz="2102"/>
            </a:lvl1pPr>
            <a:lvl2pPr>
              <a:defRPr sz="1752"/>
            </a:lvl2pPr>
            <a:lvl3pPr>
              <a:defRPr sz="1576"/>
            </a:lvl3pPr>
            <a:lvl4pPr>
              <a:defRPr sz="1401"/>
            </a:lvl4pPr>
            <a:lvl5pPr>
              <a:defRPr sz="1401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4514851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078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0316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4485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4386839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4114802"/>
            <a:ext cx="8458200" cy="390525"/>
          </a:xfrm>
        </p:spPr>
        <p:txBody>
          <a:bodyPr anchor="ctr"/>
          <a:lstStyle>
            <a:lvl1pPr algn="l">
              <a:buNone/>
              <a:defRPr sz="1752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2" y="457200"/>
            <a:ext cx="3008313" cy="3600450"/>
          </a:xfrm>
        </p:spPr>
        <p:txBody>
          <a:bodyPr/>
          <a:lstStyle>
            <a:lvl1pPr marL="0" indent="0">
              <a:buNone/>
              <a:defRPr sz="1226"/>
            </a:lvl1pPr>
            <a:lvl2pPr>
              <a:buNone/>
              <a:defRPr sz="1051"/>
            </a:lvl2pPr>
            <a:lvl3pPr>
              <a:buNone/>
              <a:defRPr sz="876"/>
            </a:lvl3pPr>
            <a:lvl4pPr>
              <a:buNone/>
              <a:defRPr sz="788"/>
            </a:lvl4pPr>
            <a:lvl5pPr>
              <a:buNone/>
              <a:defRPr sz="788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2803"/>
            </a:lvl1pPr>
            <a:lvl2pPr>
              <a:defRPr sz="2452"/>
            </a:lvl2pPr>
            <a:lvl3pPr>
              <a:defRPr sz="2102"/>
            </a:lvl3pPr>
            <a:lvl4pPr>
              <a:defRPr sz="1752"/>
            </a:lvl4pPr>
            <a:lvl5pPr>
              <a:defRPr sz="1752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525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2803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1752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226"/>
            </a:lvl1pPr>
            <a:lvl2pPr>
              <a:defRPr sz="1051"/>
            </a:lvl2pPr>
            <a:lvl3pPr>
              <a:defRPr sz="876"/>
            </a:lvl3pPr>
            <a:lvl4pPr>
              <a:defRPr sz="788"/>
            </a:lvl4pPr>
            <a:lvl5pPr>
              <a:defRPr sz="788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1648690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1176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411958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411958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4985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22/10/2020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0408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22/10/2020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34549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22/10/2020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3354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22/10/2020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8537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22/10/2020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7446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22/10/2020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76553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22/10/2020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3386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22/10/2020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54561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22/10/2020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771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22/10/2020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5673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22/10/2020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511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13109" y="0"/>
            <a:ext cx="1827610" cy="51435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3234" y="514351"/>
            <a:ext cx="7514035" cy="131444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3" y="2000250"/>
            <a:ext cx="7514035" cy="23431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9492" y="4412457"/>
            <a:ext cx="85725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363CC05-3EA8-40F4-9715-23F70AF26966}" type="datetimeFigureOut">
              <a:rPr lang="pt-BR" smtClean="0"/>
              <a:t>22/10/2020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9210" y="4412457"/>
            <a:ext cx="531313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13893" y="4412457"/>
            <a:ext cx="41337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78626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342900" rtl="0" eaLnBrk="1" latinLnBrk="0" hangingPunct="1">
        <a:spcBef>
          <a:spcPct val="0"/>
        </a:spcBef>
        <a:buNone/>
        <a:defRPr sz="3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3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788175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2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57151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051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57151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051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4857752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051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2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788175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564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l" rtl="0" eaLnBrk="1" latinLnBrk="0" hangingPunct="1">
        <a:spcBef>
          <a:spcPct val="0"/>
        </a:spcBef>
        <a:buNone/>
        <a:defRPr kumimoji="0" sz="3153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00312" indent="-30031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2803" kern="1200">
          <a:solidFill>
            <a:schemeClr val="tx2"/>
          </a:solidFill>
          <a:latin typeface="+mn-lt"/>
          <a:ea typeface="+mn-ea"/>
          <a:cs typeface="+mn-cs"/>
        </a:defRPr>
      </a:lvl1pPr>
      <a:lvl2pPr marL="650676" indent="-25026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452" kern="1200">
          <a:solidFill>
            <a:schemeClr val="tx2"/>
          </a:solidFill>
          <a:latin typeface="+mn-lt"/>
          <a:ea typeface="+mn-ea"/>
          <a:cs typeface="+mn-cs"/>
        </a:defRPr>
      </a:lvl2pPr>
      <a:lvl3pPr marL="1001039" indent="-20020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102" kern="1200">
          <a:solidFill>
            <a:schemeClr val="tx2"/>
          </a:solidFill>
          <a:latin typeface="+mn-lt"/>
          <a:ea typeface="+mn-ea"/>
          <a:cs typeface="+mn-cs"/>
        </a:defRPr>
      </a:lvl3pPr>
      <a:lvl4pPr marL="1401455" indent="-20020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1752" kern="1200">
          <a:solidFill>
            <a:schemeClr val="tx2"/>
          </a:solidFill>
          <a:latin typeface="+mn-lt"/>
          <a:ea typeface="+mn-ea"/>
          <a:cs typeface="+mn-cs"/>
        </a:defRPr>
      </a:lvl4pPr>
      <a:lvl5pPr marL="1801871" indent="-20020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576" kern="1200">
          <a:solidFill>
            <a:schemeClr val="tx2"/>
          </a:solidFill>
          <a:latin typeface="+mn-lt"/>
          <a:ea typeface="+mn-ea"/>
          <a:cs typeface="+mn-cs"/>
        </a:defRPr>
      </a:lvl5pPr>
      <a:lvl6pPr marL="2202287" indent="-20020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576" kern="1200">
          <a:solidFill>
            <a:schemeClr val="tx2"/>
          </a:solidFill>
          <a:latin typeface="+mn-lt"/>
          <a:ea typeface="+mn-ea"/>
          <a:cs typeface="+mn-cs"/>
        </a:defRPr>
      </a:lvl6pPr>
      <a:lvl7pPr marL="2602702" indent="-20020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401" kern="1200">
          <a:solidFill>
            <a:schemeClr val="tx2"/>
          </a:solidFill>
          <a:latin typeface="+mn-lt"/>
          <a:ea typeface="+mn-ea"/>
          <a:cs typeface="+mn-cs"/>
        </a:defRPr>
      </a:lvl7pPr>
      <a:lvl8pPr marL="3003118" indent="-20020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40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403534" indent="-20020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226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004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8008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20124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6016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0020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4024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80291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20332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22/10/2020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651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5.xml"/><Relationship Id="rId6" Type="http://schemas.openxmlformats.org/officeDocument/2006/relationships/audio" Target="../media/audio2.wav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0941832">
            <a:off x="914064" y="2000481"/>
            <a:ext cx="3467768" cy="1221838"/>
          </a:xfrm>
          <a:prstGeom prst="rect">
            <a:avLst/>
          </a:prstGeom>
        </p:spPr>
        <p:txBody>
          <a:bodyPr wrap="none">
            <a:prstTxWarp prst="textInflateBottom">
              <a:avLst/>
            </a:prstTxWarp>
            <a:spAutoFit/>
          </a:bodyPr>
          <a:lstStyle/>
          <a:p>
            <a:pPr lvl="0" algn="ctr"/>
            <a:r>
              <a:rPr lang="pt-B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 </a:t>
            </a:r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UM</a:t>
            </a:r>
            <a:r>
              <a:rPr lang="pt-B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   </a:t>
            </a:r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RAIO   DE   LUZ</a:t>
            </a:r>
            <a:endParaRPr lang="pt-BR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70C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1331640" y="3393563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Permita ao seu coração abrir-se e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recebê-lo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77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14:warp dir="in"/>
        <p:sndAc>
          <p:stSnd loop="1">
            <p:snd r:embed="rId2" name="Cortazar - Autumn Rose - II.wav"/>
          </p:stSnd>
        </p:sndAc>
      </p:transition>
    </mc:Choice>
    <mc:Fallback xmlns="">
      <p:transition spd="slow" advClick="0" advTm="20000">
        <p:fade/>
        <p:sndAc>
          <p:stSnd loop="1">
            <p:snd r:embed="rId5" name="Cortazar - Autumn Rose - I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139952" y="339502"/>
            <a:ext cx="46756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Esta mensagem,</a:t>
            </a:r>
          </a:p>
          <a:p>
            <a:pPr lvl="0"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penetrará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como um raio de luz  no ambiente onde você está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São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energias trazidas por Anjos mensageiros que circulará no seu ambiente, tocando-lhe em espírito e verdade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497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fallOve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148064" y="339502"/>
            <a:ext cx="39239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Vai penetrar em todo seu corpo,</a:t>
            </a:r>
          </a:p>
          <a:p>
            <a:pPr lvl="0"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pela ponta de seus dedos e a palma dos pés.  </a:t>
            </a:r>
          </a:p>
          <a:p>
            <a:pPr lvl="0"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 seu desejo tão aguardado, está nas mãos de Deus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que 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confortará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sua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realização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76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4000">
        <p15:prstTrans prst="fallOver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60032" y="123478"/>
            <a:ext cx="37079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Portanto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 não está chegando por acaso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lvl="0" algn="ctr"/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Visualize então, sua realização...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9709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2000">
        <p15:prstTrans prst="fallOver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83968" y="339502"/>
            <a:ext cx="4572000" cy="46782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Quando esta energia alcançar sua mente,</a:t>
            </a:r>
          </a:p>
          <a:p>
            <a:pPr lvl="0"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receberá a graça de acreditar na realização de seus intuitos,</a:t>
            </a:r>
          </a:p>
          <a:p>
            <a:pPr lvl="0"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para alcançar o que deseja.</a:t>
            </a:r>
            <a:endParaRPr lang="pt-BR" sz="105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105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5056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fallOve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55976" y="195486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Se sente cansaço e desânimo em esperar,</a:t>
            </a:r>
          </a:p>
          <a:p>
            <a:pPr lvl="0"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chegou para alegrar você.</a:t>
            </a:r>
          </a:p>
          <a:p>
            <a:pPr lvl="0"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É um refrigério dos altos Céus.</a:t>
            </a:r>
          </a:p>
        </p:txBody>
      </p:sp>
    </p:spTree>
    <p:extLst>
      <p:ext uri="{BB962C8B-B14F-4D97-AF65-F5344CB8AC3E}">
        <p14:creationId xmlns:p14="http://schemas.microsoft.com/office/powerpoint/2010/main" val="4004716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fallOve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55976" y="483518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Traz forças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abençoadas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! Creia! São para você!</a:t>
            </a:r>
          </a:p>
          <a:p>
            <a:pPr lvl="0"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Já invadiram seu corpo e alcançaram sua mente.</a:t>
            </a:r>
          </a:p>
        </p:txBody>
      </p:sp>
    </p:spTree>
    <p:extLst>
      <p:ext uri="{BB962C8B-B14F-4D97-AF65-F5344CB8AC3E}">
        <p14:creationId xmlns:p14="http://schemas.microsoft.com/office/powerpoint/2010/main" val="517249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4000">
        <p15:prstTrans prst="fallOver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115180"/>
            <a:ext cx="1555195" cy="1376450"/>
          </a:xfrm>
          <a:prstGeom prst="roundRect">
            <a:avLst>
              <a:gd name="adj" fmla="val 20830"/>
            </a:avLst>
          </a:prstGeom>
          <a:ln w="5715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707905" y="1481305"/>
            <a:ext cx="522760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 TEXTO DE AUTOR DESCOHECIDO </a:t>
            </a:r>
          </a:p>
          <a:p>
            <a:pPr algn="r"/>
            <a:r>
              <a:rPr lang="pt-BR" sz="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ADAPTADO AO MEU ESTILO DE REDAÇÃO</a:t>
            </a:r>
            <a:r>
              <a:rPr lang="pt-BR" sz="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r>
              <a:rPr lang="pt-BR" sz="1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  <a:p>
            <a:pPr algn="r"/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</a:t>
            </a:r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PRODUÇÃO </a:t>
            </a:r>
            <a:r>
              <a:rPr lang="pt-BR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FORMATAÇÃO  </a:t>
            </a:r>
          </a:p>
          <a:p>
            <a:pPr algn="r"/>
            <a:r>
              <a:rPr lang="pt-BR" sz="2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</a:t>
            </a:r>
            <a:r>
              <a:rPr lang="pt-BR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ONINHO  </a:t>
            </a:r>
            <a:r>
              <a:rPr lang="pt-BR" sz="2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ENDRAMINI  </a:t>
            </a:r>
            <a:endParaRPr lang="pt-BR" sz="1400" b="1" i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 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&amp; Internet   </a:t>
            </a:r>
            <a:endParaRPr lang="pt-BR" sz="16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dirty="0">
                <a:solidFill>
                  <a:srgbClr val="FFC000"/>
                </a:solidFill>
                <a:latin typeface="Maiandra GD" pitchFamily="34" charset="0"/>
                <a:cs typeface="Arial" charset="0"/>
              </a:rPr>
              <a:t>Músicas de Fundo</a:t>
            </a:r>
          </a:p>
          <a:p>
            <a:pPr algn="r"/>
            <a:r>
              <a:rPr lang="pt-BR" sz="1600" dirty="0" err="1" smtClean="0">
                <a:solidFill>
                  <a:srgbClr val="865331">
                    <a:lumMod val="20000"/>
                    <a:lumOff val="80000"/>
                  </a:srgbClr>
                </a:solidFill>
                <a:latin typeface="Maiandra GD" pitchFamily="34" charset="0"/>
                <a:cs typeface="Arial" charset="0"/>
              </a:rPr>
              <a:t>Autumn</a:t>
            </a:r>
            <a:r>
              <a:rPr lang="pt-BR" sz="1600" dirty="0" smtClean="0">
                <a:solidFill>
                  <a:srgbClr val="865331">
                    <a:lumMod val="20000"/>
                    <a:lumOff val="80000"/>
                  </a:srgbClr>
                </a:solidFill>
                <a:latin typeface="Maiandra GD" pitchFamily="34" charset="0"/>
                <a:cs typeface="Arial" charset="0"/>
              </a:rPr>
              <a:t> Rose</a:t>
            </a:r>
            <a:endParaRPr lang="pt-BR" sz="1600" dirty="0">
              <a:solidFill>
                <a:srgbClr val="865331">
                  <a:lumMod val="20000"/>
                  <a:lumOff val="80000"/>
                </a:srgbClr>
              </a:solidFill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dirty="0" err="1" smtClean="0">
                <a:solidFill>
                  <a:srgbClr val="865331">
                    <a:lumMod val="20000"/>
                    <a:lumOff val="80000"/>
                  </a:srgbClr>
                </a:solidFill>
                <a:latin typeface="Maiandra GD" pitchFamily="34" charset="0"/>
                <a:cs typeface="Arial" charset="0"/>
              </a:rPr>
              <a:t>My</a:t>
            </a:r>
            <a:r>
              <a:rPr lang="pt-BR" sz="1600" dirty="0" smtClean="0">
                <a:solidFill>
                  <a:srgbClr val="865331">
                    <a:lumMod val="20000"/>
                    <a:lumOff val="80000"/>
                  </a:srgbClr>
                </a:solidFill>
                <a:latin typeface="Maiandra GD" pitchFamily="34" charset="0"/>
                <a:cs typeface="Arial" charset="0"/>
              </a:rPr>
              <a:t> Way</a:t>
            </a:r>
            <a:endParaRPr lang="pt-BR" sz="1600" dirty="0">
              <a:solidFill>
                <a:srgbClr val="865331">
                  <a:lumMod val="20000"/>
                  <a:lumOff val="80000"/>
                </a:srgbClr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816608" y="3847164"/>
            <a:ext cx="6118899" cy="1177245"/>
          </a:xfrm>
          <a:prstGeom prst="rect">
            <a:avLst/>
          </a:prstGeom>
          <a:solidFill>
            <a:srgbClr val="B73C26">
              <a:lumMod val="40000"/>
              <a:lumOff val="60000"/>
            </a:srgbClr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pt-BR" sz="1050" kern="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200" kern="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>
              <a:defRPr/>
            </a:pPr>
            <a:r>
              <a:rPr lang="pt-BR" sz="1200" kern="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200" kern="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>
              <a:defRPr/>
            </a:pPr>
            <a:r>
              <a:rPr lang="pt-BR" sz="1200" kern="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</a:t>
            </a:r>
            <a:r>
              <a:rPr lang="pt-BR" sz="1050" kern="0" dirty="0">
                <a:solidFill>
                  <a:srgbClr val="7030A0"/>
                </a:solidFill>
                <a:latin typeface="Britannic Bold" panose="020B0903060703020204" pitchFamily="34" charset="0"/>
              </a:rPr>
              <a:t>/</a:t>
            </a:r>
          </a:p>
          <a:p>
            <a:pPr algn="ctr">
              <a:defRPr/>
            </a:pPr>
            <a:r>
              <a:rPr lang="pt-BR" sz="900" kern="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01" lvl="2" algn="ctr">
              <a:defRPr/>
            </a:pPr>
            <a:r>
              <a:rPr lang="pt-BR" sz="900" kern="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kern="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ACADEMIA NACIONAL DE LETRAS DO PORTAL DO POETA BRASILEIRO - ACADÊMICO  28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kern="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19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0">
        <p14:doors dir="vert"/>
        <p:sndAc>
          <p:stSnd loop="1">
            <p:snd r:embed="rId2" name="Andre Rieu - Claude François - My way.wav"/>
          </p:stSnd>
        </p:sndAc>
      </p:transition>
    </mc:Choice>
    <mc:Fallback xmlns="">
      <p:transition spd="slow" advClick="0" advTm="130000">
        <p:fade/>
        <p:sndAc>
          <p:stSnd loop="1">
            <p:snd r:embed="rId6" name="Andre Rieu - Claude François - My w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Paralaxe">
  <a:themeElements>
    <a:clrScheme name="Paralaxe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axe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x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RAIO DE LUZ - NOV PUBL - S - 2019</Template>
  <TotalTime>6</TotalTime>
  <Words>199</Words>
  <Application>Microsoft Office PowerPoint</Application>
  <PresentationFormat>Apresentação na tela (16:9)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8</vt:i4>
      </vt:variant>
    </vt:vector>
  </HeadingPairs>
  <TitlesOfParts>
    <vt:vector size="23" baseType="lpstr">
      <vt:lpstr>Aharoni</vt:lpstr>
      <vt:lpstr>Arial</vt:lpstr>
      <vt:lpstr>Arial Black</vt:lpstr>
      <vt:lpstr>Britannic Bold</vt:lpstr>
      <vt:lpstr>Calibri</vt:lpstr>
      <vt:lpstr>Calibri Light</vt:lpstr>
      <vt:lpstr>Cambria</vt:lpstr>
      <vt:lpstr>Corbel</vt:lpstr>
      <vt:lpstr>David</vt:lpstr>
      <vt:lpstr>Maiandra GD</vt:lpstr>
      <vt:lpstr>Times New Roman</vt:lpstr>
      <vt:lpstr>Wingdings 2</vt:lpstr>
      <vt:lpstr>Paralaxe</vt:lpstr>
      <vt:lpstr>Viagem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2020-10-22T13:16:44Z</dcterms:created>
  <dcterms:modified xsi:type="dcterms:W3CDTF">2020-10-22T13:23:36Z</dcterms:modified>
  <cp:contentStatus/>
</cp:coreProperties>
</file>