
<file path=[Content_Types].xml><?xml version="1.0" encoding="utf-8"?>
<Types xmlns="http://schemas.openxmlformats.org/package/2006/content-types">
  <Default Extension="gif" ContentType="image/gif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51" r:id="rId1"/>
  </p:sldMasterIdLst>
  <p:notesMasterIdLst>
    <p:notesMasterId r:id="rId12"/>
  </p:notesMasterIdLst>
  <p:sldIdLst>
    <p:sldId id="296" r:id="rId2"/>
    <p:sldId id="321" r:id="rId3"/>
    <p:sldId id="323" r:id="rId4"/>
    <p:sldId id="322" r:id="rId5"/>
    <p:sldId id="324" r:id="rId6"/>
    <p:sldId id="328" r:id="rId7"/>
    <p:sldId id="329" r:id="rId8"/>
    <p:sldId id="330" r:id="rId9"/>
    <p:sldId id="331" r:id="rId10"/>
    <p:sldId id="342" r:id="rId11"/>
  </p:sldIdLst>
  <p:sldSz cx="9144000" cy="5143500" type="screen16x9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0FA8C"/>
    <a:srgbClr val="40653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980" autoAdjust="0"/>
    <p:restoredTop sz="84975" autoAdjust="0"/>
  </p:normalViewPr>
  <p:slideViewPr>
    <p:cSldViewPr>
      <p:cViewPr varScale="1">
        <p:scale>
          <a:sx n="125" d="100"/>
          <a:sy n="125" d="100"/>
        </p:scale>
        <p:origin x="163" y="96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 dirty="0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E34A7A7-5458-4D56-81F5-8977273643A0}" type="datetimeFigureOut">
              <a:rPr lang="pt-BR" smtClean="0"/>
              <a:pPr/>
              <a:t>09/06/2022</a:t>
            </a:fld>
            <a:endParaRPr lang="pt-BR" dirty="0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 dirty="0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192AE93-AADD-4FF4-9898-82C5C66825AB}" type="slidenum">
              <a:rPr lang="pt-BR" smtClean="0"/>
              <a:pPr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7672558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192AE93-AADD-4FF4-9898-82C5C66825AB}" type="slidenum">
              <a:rPr lang="pt-BR" smtClean="0"/>
              <a:pPr/>
              <a:t>1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87371177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192AE93-AADD-4FF4-9898-82C5C66825AB}" type="slidenum">
              <a:rPr lang="pt-BR" smtClean="0"/>
              <a:pPr/>
              <a:t>3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9497639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192AE93-AADD-4FF4-9898-82C5C66825AB}" type="slidenum">
              <a:rPr lang="pt-BR" smtClean="0"/>
              <a:pPr/>
              <a:t>9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90839323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15547D-4A85-428E-9547-E49B3CDFCF31}" type="slidenum">
              <a:rPr lang="pt-BR" smtClean="0">
                <a:solidFill>
                  <a:prstClr val="black"/>
                </a:solidFill>
              </a:rPr>
              <a:pPr/>
              <a:t>10</a:t>
            </a:fld>
            <a:endParaRPr lang="pt-BR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685889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3159" y="514350"/>
            <a:ext cx="6000750" cy="2228851"/>
          </a:xfrm>
        </p:spPr>
        <p:txBody>
          <a:bodyPr anchor="b">
            <a:normAutofit/>
          </a:bodyPr>
          <a:lstStyle>
            <a:lvl1pPr algn="l">
              <a:defRPr sz="3600">
                <a:effectLst/>
              </a:defRPr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13159" y="2882900"/>
            <a:ext cx="4800600" cy="1460500"/>
          </a:xfrm>
        </p:spPr>
        <p:txBody>
          <a:bodyPr anchor="t">
            <a:normAutofit/>
          </a:bodyPr>
          <a:lstStyle>
            <a:lvl1pPr marL="0" indent="0" algn="l">
              <a:buNone/>
              <a:defRPr sz="1575">
                <a:solidFill>
                  <a:schemeClr val="bg2">
                    <a:lumMod val="50000"/>
                  </a:schemeClr>
                </a:solidFill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dirty="0">
              <a:solidFill>
                <a:srgbClr val="000000"/>
              </a:solidFill>
              <a:ea typeface="ＭＳ Ｐゴシック" charset="-128"/>
            </a:endParaRPr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6171009" y="6350"/>
            <a:ext cx="2857500" cy="28575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4581128" y="68659"/>
            <a:ext cx="4560491" cy="4560491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5426869" y="171450"/>
            <a:ext cx="3714750" cy="371475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5501878" y="24209"/>
            <a:ext cx="3639742" cy="3639742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5884070" y="457201"/>
            <a:ext cx="3257549" cy="325754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919119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dirty="0">
              <a:solidFill>
                <a:srgbClr val="000000"/>
              </a:solidFill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8202429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3159" y="1504950"/>
            <a:ext cx="6400801" cy="1711200"/>
          </a:xfrm>
        </p:spPr>
        <p:txBody>
          <a:bodyPr anchor="b">
            <a:normAutofit/>
          </a:bodyPr>
          <a:lstStyle>
            <a:lvl1pPr algn="l">
              <a:defRPr sz="2700" b="0" cap="all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3160" y="3371850"/>
            <a:ext cx="6400800" cy="1123950"/>
          </a:xfrm>
        </p:spPr>
        <p:txBody>
          <a:bodyPr anchor="t">
            <a:normAutofit/>
          </a:bodyPr>
          <a:lstStyle>
            <a:lvl1pPr marL="0" indent="0" algn="l">
              <a:buNone/>
              <a:defRPr sz="1350">
                <a:solidFill>
                  <a:schemeClr val="bg2">
                    <a:lumMod val="50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09/06/2022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8791090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13159" y="514351"/>
            <a:ext cx="3703241" cy="2711450"/>
          </a:xfrm>
        </p:spPr>
        <p:txBody>
          <a:bodyPr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356100" y="514351"/>
            <a:ext cx="3700859" cy="2711450"/>
          </a:xfrm>
        </p:spPr>
        <p:txBody>
          <a:bodyPr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09/06/2022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695258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061" y="514350"/>
            <a:ext cx="3487340" cy="432197"/>
          </a:xfrm>
        </p:spPr>
        <p:txBody>
          <a:bodyPr anchor="b">
            <a:noAutofit/>
          </a:bodyPr>
          <a:lstStyle>
            <a:lvl1pPr marL="0" indent="0">
              <a:buNone/>
              <a:defRPr sz="210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3159" y="952897"/>
            <a:ext cx="3703241" cy="2272904"/>
          </a:xfrm>
        </p:spPr>
        <p:txBody>
          <a:bodyPr anchor="t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59299" y="514350"/>
            <a:ext cx="3498851" cy="432197"/>
          </a:xfrm>
        </p:spPr>
        <p:txBody>
          <a:bodyPr anchor="b">
            <a:noAutofit/>
          </a:bodyPr>
          <a:lstStyle>
            <a:lvl1pPr marL="0" indent="0">
              <a:buNone/>
              <a:defRPr sz="210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354909" y="946546"/>
            <a:ext cx="3696891" cy="2272904"/>
          </a:xfrm>
        </p:spPr>
        <p:txBody>
          <a:bodyPr anchor="t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09/06/2022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642623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dirty="0">
              <a:solidFill>
                <a:srgbClr val="000000"/>
              </a:solidFill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7372172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dirty="0">
              <a:solidFill>
                <a:srgbClr val="000000"/>
              </a:solidFill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8718130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13759" y="514350"/>
            <a:ext cx="2743200" cy="1028700"/>
          </a:xfrm>
        </p:spPr>
        <p:txBody>
          <a:bodyPr anchor="b">
            <a:normAutofit/>
          </a:bodyPr>
          <a:lstStyle>
            <a:lvl1pPr algn="l">
              <a:defRPr sz="1800" b="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3159" y="514350"/>
            <a:ext cx="4457701" cy="3981450"/>
          </a:xfrm>
        </p:spPr>
        <p:txBody>
          <a:bodyPr anchor="ctr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13759" y="1657350"/>
            <a:ext cx="2743200" cy="1568450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09/06/2022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395375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42109" y="1085850"/>
            <a:ext cx="4514850" cy="857250"/>
          </a:xfrm>
        </p:spPr>
        <p:txBody>
          <a:bodyPr anchor="b">
            <a:normAutofit/>
          </a:bodyPr>
          <a:lstStyle>
            <a:lvl1pPr algn="l">
              <a:defRPr sz="2100" b="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1759" y="685800"/>
            <a:ext cx="2460731" cy="3429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542109" y="2082800"/>
            <a:ext cx="4516041" cy="1536700"/>
          </a:xfrm>
        </p:spPr>
        <p:txBody>
          <a:bodyPr anchor="t">
            <a:normAutofit/>
          </a:bodyPr>
          <a:lstStyle>
            <a:lvl1pPr marL="0" indent="0">
              <a:buNone/>
              <a:defRPr sz="13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09/06/2022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962295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Foto Panorâmica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514350" y="400050"/>
            <a:ext cx="8114109" cy="234315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685801" y="2882900"/>
            <a:ext cx="6228158" cy="3429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200"/>
            </a:lvl1pPr>
            <a:lvl2pPr marL="342900" indent="0">
              <a:buFontTx/>
              <a:buNone/>
              <a:defRPr/>
            </a:lvl2pPr>
            <a:lvl3pPr marL="685800" indent="0">
              <a:buFontTx/>
              <a:buNone/>
              <a:defRPr/>
            </a:lvl3pPr>
            <a:lvl4pPr marL="1028700" indent="0">
              <a:buFontTx/>
              <a:buNone/>
              <a:defRPr/>
            </a:lvl4pPr>
            <a:lvl5pPr marL="1371600" indent="0">
              <a:buFontTx/>
              <a:buNone/>
              <a:defRPr/>
            </a:lvl5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dirty="0">
              <a:solidFill>
                <a:srgbClr val="000000"/>
              </a:solidFill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7168164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e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3160" y="514350"/>
            <a:ext cx="7543800" cy="2057400"/>
          </a:xfrm>
        </p:spPr>
        <p:txBody>
          <a:bodyPr anchor="ctr">
            <a:normAutofit/>
          </a:bodyPr>
          <a:lstStyle>
            <a:lvl1pPr algn="l">
              <a:defRPr sz="2400" b="0" cap="all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3159" y="3086100"/>
            <a:ext cx="6401991" cy="1409700"/>
          </a:xfrm>
        </p:spPr>
        <p:txBody>
          <a:bodyPr anchor="ctr">
            <a:normAutofit/>
          </a:bodyPr>
          <a:lstStyle>
            <a:lvl1pPr marL="0" indent="0" algn="l">
              <a:buNone/>
              <a:defRPr sz="1500">
                <a:solidFill>
                  <a:schemeClr val="bg2">
                    <a:lumMod val="50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dirty="0">
              <a:solidFill>
                <a:srgbClr val="000000"/>
              </a:solidFill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81868204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çã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059" y="514350"/>
            <a:ext cx="6858001" cy="2057400"/>
          </a:xfrm>
        </p:spPr>
        <p:txBody>
          <a:bodyPr anchor="ctr">
            <a:normAutofit/>
          </a:bodyPr>
          <a:lstStyle>
            <a:lvl1pPr algn="l">
              <a:defRPr sz="2400" b="0" cap="all">
                <a:solidFill>
                  <a:schemeClr val="tx1"/>
                </a:solidFill>
              </a:defRPr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084659" y="2571750"/>
            <a:ext cx="6400800" cy="28575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342900" indent="0">
              <a:buFontTx/>
              <a:buNone/>
              <a:defRPr/>
            </a:lvl2pPr>
            <a:lvl3pPr marL="685800" indent="0">
              <a:buFontTx/>
              <a:buNone/>
              <a:defRPr/>
            </a:lvl3pPr>
            <a:lvl4pPr marL="1028700" indent="0">
              <a:buFontTx/>
              <a:buNone/>
              <a:defRPr/>
            </a:lvl4pPr>
            <a:lvl5pPr marL="1371600" indent="0">
              <a:buFontTx/>
              <a:buNone/>
              <a:defRPr/>
            </a:lvl5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3160" y="3225801"/>
            <a:ext cx="6400800" cy="1263649"/>
          </a:xfrm>
        </p:spPr>
        <p:txBody>
          <a:bodyPr anchor="ctr">
            <a:normAutofit/>
          </a:bodyPr>
          <a:lstStyle>
            <a:lvl1pPr marL="0" indent="0" algn="l">
              <a:buNone/>
              <a:defRPr sz="1500">
                <a:solidFill>
                  <a:schemeClr val="bg2">
                    <a:lumMod val="50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dirty="0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398859" y="609167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lvl="0"/>
            <a:r>
              <a:rPr lang="en-US" sz="6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714059" y="2076451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lvl="0" algn="r"/>
            <a:r>
              <a:rPr lang="en-US" sz="6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58002335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ão de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3159" y="2571750"/>
            <a:ext cx="6400800" cy="1273050"/>
          </a:xfrm>
        </p:spPr>
        <p:txBody>
          <a:bodyPr anchor="b">
            <a:normAutofit/>
          </a:bodyPr>
          <a:lstStyle>
            <a:lvl1pPr algn="l">
              <a:defRPr sz="2400" b="0" cap="all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3158" y="3849736"/>
            <a:ext cx="6401993" cy="645300"/>
          </a:xfrm>
        </p:spPr>
        <p:txBody>
          <a:bodyPr anchor="t">
            <a:normAutofit/>
          </a:bodyPr>
          <a:lstStyle>
            <a:lvl1pPr marL="0" indent="0" algn="l">
              <a:buNone/>
              <a:defRPr sz="1500">
                <a:solidFill>
                  <a:schemeClr val="bg2">
                    <a:lumMod val="50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dirty="0">
              <a:solidFill>
                <a:srgbClr val="000000"/>
              </a:solidFill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97171694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r o Cartão de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060" y="514350"/>
            <a:ext cx="6858000" cy="2057400"/>
          </a:xfrm>
        </p:spPr>
        <p:txBody>
          <a:bodyPr anchor="ctr">
            <a:normAutofit/>
          </a:bodyPr>
          <a:lstStyle>
            <a:lvl1pPr algn="l">
              <a:defRPr sz="2400" b="0" cap="all">
                <a:solidFill>
                  <a:schemeClr val="tx1"/>
                </a:solidFill>
              </a:defRPr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513159" y="2946400"/>
            <a:ext cx="6400801" cy="7874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18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pt-BR"/>
              <a:t>Clique para editar os estilos de texto Mestres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3159" y="3733800"/>
            <a:ext cx="6400801" cy="762000"/>
          </a:xfrm>
        </p:spPr>
        <p:txBody>
          <a:bodyPr anchor="t">
            <a:normAutofit/>
          </a:bodyPr>
          <a:lstStyle>
            <a:lvl1pPr marL="0" indent="0" algn="l">
              <a:buNone/>
              <a:defRPr sz="1350">
                <a:solidFill>
                  <a:schemeClr val="bg2">
                    <a:lumMod val="50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dirty="0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98859" y="609167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lvl="0"/>
            <a:r>
              <a:rPr lang="en-US" sz="6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7714059" y="2076451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lvl="0" algn="r"/>
            <a:r>
              <a:rPr lang="en-US" sz="6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18787470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erdadeiro ou Fals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3160" y="514350"/>
            <a:ext cx="7543800" cy="20574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513159" y="2946401"/>
            <a:ext cx="6400800" cy="62865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18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pt-BR"/>
              <a:t>Clique para editar os estilos de texto Mestres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3159" y="3575049"/>
            <a:ext cx="6400801" cy="920750"/>
          </a:xfrm>
        </p:spPr>
        <p:txBody>
          <a:bodyPr anchor="t">
            <a:normAutofit/>
          </a:bodyPr>
          <a:lstStyle>
            <a:lvl1pPr marL="0" indent="0" algn="l">
              <a:buNone/>
              <a:defRPr sz="1350">
                <a:solidFill>
                  <a:schemeClr val="bg2">
                    <a:lumMod val="50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dirty="0">
              <a:solidFill>
                <a:srgbClr val="000000"/>
              </a:solidFill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09425735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dirty="0">
              <a:solidFill>
                <a:srgbClr val="000000"/>
              </a:solidFill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86121990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13909" y="514350"/>
            <a:ext cx="1543050" cy="3429000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14350" y="514350"/>
            <a:ext cx="5867400" cy="3981450"/>
          </a:xfrm>
        </p:spPr>
        <p:txBody>
          <a:bodyPr vert="eaVert" anchor="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dirty="0">
              <a:solidFill>
                <a:srgbClr val="000000"/>
              </a:solidFill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008152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6905227" y="2222500"/>
            <a:ext cx="2236394" cy="2406650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13159" y="3365499"/>
            <a:ext cx="6400800" cy="1130300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3159" y="514351"/>
            <a:ext cx="6400800" cy="27114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428309" y="4629150"/>
            <a:ext cx="1200150" cy="273844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75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13159" y="4629150"/>
            <a:ext cx="5657850" cy="273844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75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772400" y="4183857"/>
            <a:ext cx="856684" cy="50244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24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dirty="0">
              <a:solidFill>
                <a:srgbClr val="000000"/>
              </a:solidFill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29828557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852" r:id="rId1"/>
    <p:sldLayoutId id="2147483853" r:id="rId2"/>
    <p:sldLayoutId id="2147483854" r:id="rId3"/>
    <p:sldLayoutId id="2147483855" r:id="rId4"/>
    <p:sldLayoutId id="2147483856" r:id="rId5"/>
    <p:sldLayoutId id="2147483857" r:id="rId6"/>
    <p:sldLayoutId id="2147483858" r:id="rId7"/>
    <p:sldLayoutId id="2147483859" r:id="rId8"/>
    <p:sldLayoutId id="2147483860" r:id="rId9"/>
    <p:sldLayoutId id="2147483861" r:id="rId10"/>
    <p:sldLayoutId id="2147483862" r:id="rId11"/>
    <p:sldLayoutId id="2147483863" r:id="rId12"/>
    <p:sldLayoutId id="2147483864" r:id="rId13"/>
    <p:sldLayoutId id="2147483865" r:id="rId14"/>
    <p:sldLayoutId id="2147483866" r:id="rId15"/>
    <p:sldLayoutId id="2147483867" r:id="rId16"/>
    <p:sldLayoutId id="2147483868" r:id="rId17"/>
  </p:sldLayoutIdLst>
  <p:txStyles>
    <p:titleStyle>
      <a:lvl1pPr algn="l" defTabSz="342900" rtl="0" eaLnBrk="1" latinLnBrk="0" hangingPunct="1">
        <a:spcBef>
          <a:spcPct val="0"/>
        </a:spcBef>
        <a:buNone/>
        <a:defRPr sz="27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14313" indent="-214313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50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1pPr>
      <a:lvl2pPr marL="557213" indent="-214313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35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2pPr>
      <a:lvl3pPr marL="900113" indent="-214313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20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3pPr>
      <a:lvl4pPr marL="1157288" indent="-128588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05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4pPr>
      <a:lvl5pPr marL="1585913" indent="-214313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05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5pPr>
      <a:lvl6pPr marL="1885950" indent="-171450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05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6pPr>
      <a:lvl7pPr marL="2228850" indent="-171450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05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7pPr>
      <a:lvl8pPr marL="2571750" indent="-171450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05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8pPr>
      <a:lvl9pPr marL="2914650" indent="-171450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05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7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.gif"/><Relationship Id="rId4" Type="http://schemas.openxmlformats.org/officeDocument/2006/relationships/image" Target="../media/image1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jpg"/><Relationship Id="rId5" Type="http://schemas.openxmlformats.org/officeDocument/2006/relationships/image" Target="../media/image6.jpg"/><Relationship Id="rId4" Type="http://schemas.openxmlformats.org/officeDocument/2006/relationships/image" Target="../media/image5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5" Type="http://schemas.openxmlformats.org/officeDocument/2006/relationships/audio" Target="../media/audio2.wav"/><Relationship Id="rId4" Type="http://schemas.openxmlformats.org/officeDocument/2006/relationships/image" Target="../media/image11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9.jpg"/><Relationship Id="rId4" Type="http://schemas.openxmlformats.org/officeDocument/2006/relationships/image" Target="../media/image18.jp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jpg"/><Relationship Id="rId3" Type="http://schemas.openxmlformats.org/officeDocument/2006/relationships/audio" Target="../media/audio3.wav"/><Relationship Id="rId7" Type="http://schemas.openxmlformats.org/officeDocument/2006/relationships/hyperlink" Target="http://www.sergrasan.com/toninhovendraminislides/" TargetMode="Externa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vendraminiletras.blogspot.com/" TargetMode="External"/><Relationship Id="rId5" Type="http://schemas.openxmlformats.org/officeDocument/2006/relationships/image" Target="../media/image3.gif"/><Relationship Id="rId4" Type="http://schemas.openxmlformats.org/officeDocument/2006/relationships/image" Target="../media/image20.jpg"/><Relationship Id="rId9" Type="http://schemas.openxmlformats.org/officeDocument/2006/relationships/image" Target="../media/image22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4">
            <a:lum/>
          </a:blip>
          <a:srcRect/>
          <a:stretch>
            <a:fillRect t="-19000" b="-1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tângulo 7"/>
          <p:cNvSpPr/>
          <p:nvPr/>
        </p:nvSpPr>
        <p:spPr>
          <a:xfrm rot="20975422">
            <a:off x="553825" y="619364"/>
            <a:ext cx="6046484" cy="2011133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hevron">
              <a:avLst>
                <a:gd name="adj" fmla="val 25730"/>
              </a:avLst>
            </a:prstTxWarp>
            <a:spAutoFit/>
            <a:scene3d>
              <a:camera prst="isometricOffAxis1Right"/>
              <a:lightRig rig="threePt" dir="t"/>
            </a:scene3d>
          </a:bodyPr>
          <a:lstStyle/>
          <a:p>
            <a:pPr algn="ctr"/>
            <a:r>
              <a:rPr lang="pt-BR" sz="1050" b="1" cap="none" spc="300" dirty="0">
                <a:ln w="19050" cmpd="sng">
                  <a:solidFill>
                    <a:srgbClr val="0070C0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NE ME QUITE PAS</a:t>
            </a:r>
          </a:p>
          <a:p>
            <a:pPr algn="ctr"/>
            <a:r>
              <a:rPr lang="pt-BR" sz="1050" b="1" cap="none" spc="300" dirty="0">
                <a:ln w="19050" cmpd="sng">
                  <a:solidFill>
                    <a:srgbClr val="0070C0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 </a:t>
            </a:r>
            <a:r>
              <a:rPr lang="pt-BR" sz="1050" b="1" cap="none" spc="300" dirty="0">
                <a:ln w="19050" cmpd="sng">
                  <a:solidFill>
                    <a:srgbClr val="0070C0"/>
                  </a:solidFill>
                  <a:prstDash val="solid"/>
                </a:ln>
                <a:solidFill>
                  <a:srgbClr val="FFFF0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(Não me Deixes)</a:t>
            </a:r>
            <a:endParaRPr lang="pt-BR" sz="1200" b="1" cap="none" spc="300" dirty="0">
              <a:ln w="19050" cmpd="sng">
                <a:solidFill>
                  <a:srgbClr val="0070C0"/>
                </a:solidFill>
                <a:prstDash val="solid"/>
              </a:ln>
              <a:solidFill>
                <a:srgbClr val="FFFF00"/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</p:txBody>
      </p:sp>
      <p:sp>
        <p:nvSpPr>
          <p:cNvPr id="35" name="CaixaDeTexto 34">
            <a:extLst>
              <a:ext uri="{FF2B5EF4-FFF2-40B4-BE49-F238E27FC236}">
                <a16:creationId xmlns:a16="http://schemas.microsoft.com/office/drawing/2014/main" id="{133F14F0-4800-833B-4BBB-1336D0BE88AE}"/>
              </a:ext>
            </a:extLst>
          </p:cNvPr>
          <p:cNvSpPr txBox="1"/>
          <p:nvPr/>
        </p:nvSpPr>
        <p:spPr>
          <a:xfrm>
            <a:off x="421893" y="3775755"/>
            <a:ext cx="6696744" cy="1067347"/>
          </a:xfrm>
          <a:prstGeom prst="rect">
            <a:avLst/>
          </a:prstGeom>
          <a:noFill/>
        </p:spPr>
        <p:txBody>
          <a:bodyPr wrap="square">
            <a:prstTxWarp prst="textDeflateInflateDeflate">
              <a:avLst/>
            </a:prstTxWarp>
            <a:spAutoFit/>
          </a:bodyPr>
          <a:lstStyle/>
          <a:p>
            <a:pPr algn="ctr"/>
            <a:r>
              <a:rPr lang="pt-BR" b="1" i="0" spc="50" dirty="0">
                <a:ln w="9525" cmpd="sng">
                  <a:solidFill>
                    <a:srgbClr val="92D050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SourceSansPro"/>
              </a:rPr>
              <a:t>É muito fácil querer que todo mundo nos transmita os melhores sentimentos, achar que o relacionamento interpessoal pode mudar sem você fazer nada</a:t>
            </a:r>
            <a:endParaRPr lang="pt-BR" b="1" spc="50" dirty="0">
              <a:ln w="9525" cmpd="sng">
                <a:solidFill>
                  <a:srgbClr val="92D050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</p:txBody>
      </p:sp>
      <p:pic>
        <p:nvPicPr>
          <p:cNvPr id="17" name="Picture 6" descr="C:\Users\Gogu\Desktop\542516.gif">
            <a:extLst>
              <a:ext uri="{FF2B5EF4-FFF2-40B4-BE49-F238E27FC236}">
                <a16:creationId xmlns:a16="http://schemas.microsoft.com/office/drawing/2014/main" id="{D1AB053A-E585-41C3-0F3C-835769C8D389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42914" y="3294837"/>
            <a:ext cx="1296144" cy="756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42EEE023-8527-9F12-6EA6-25ABC6F1997C}"/>
              </a:ext>
            </a:extLst>
          </p:cNvPr>
          <p:cNvSpPr/>
          <p:nvPr/>
        </p:nvSpPr>
        <p:spPr>
          <a:xfrm>
            <a:off x="7390323" y="4478075"/>
            <a:ext cx="1348735" cy="492443"/>
          </a:xfrm>
          <a:prstGeom prst="rect">
            <a:avLst/>
          </a:prstGeom>
          <a:solidFill>
            <a:srgbClr val="C00000"/>
          </a:solidFill>
          <a:ln w="19050">
            <a:solidFill>
              <a:schemeClr val="accent3">
                <a:lumMod val="40000"/>
                <a:lumOff val="60000"/>
              </a:schemeClr>
            </a:solidFill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pt-BR" sz="1200" b="1" i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Música de fundo</a:t>
            </a:r>
          </a:p>
          <a:p>
            <a:pPr algn="ctr"/>
            <a:r>
              <a:rPr lang="pt-BR" sz="1400" b="1" i="1" spc="50" dirty="0" err="1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00B05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Sleepy</a:t>
            </a:r>
            <a:r>
              <a:rPr lang="pt-BR" sz="1400" b="1" i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00B05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 </a:t>
            </a:r>
            <a:r>
              <a:rPr lang="pt-BR" sz="1400" b="1" i="1" spc="50" dirty="0" err="1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00B05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Shores</a:t>
            </a:r>
            <a:endParaRPr lang="pt-BR" sz="1400" b="1" i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00B050"/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</p:txBody>
      </p:sp>
      <p:sp>
        <p:nvSpPr>
          <p:cNvPr id="3" name="Retângulo 2">
            <a:extLst>
              <a:ext uri="{FF2B5EF4-FFF2-40B4-BE49-F238E27FC236}">
                <a16:creationId xmlns:a16="http://schemas.microsoft.com/office/drawing/2014/main" id="{39E25B74-D0E5-37F7-A2A7-56B3DFA48230}"/>
              </a:ext>
            </a:extLst>
          </p:cNvPr>
          <p:cNvSpPr/>
          <p:nvPr/>
        </p:nvSpPr>
        <p:spPr>
          <a:xfrm>
            <a:off x="7456966" y="4003153"/>
            <a:ext cx="1282092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pt-BR" sz="1400" i="1" cap="none" spc="0" dirty="0">
                <a:ln w="12700" cmpd="sng">
                  <a:solidFill>
                    <a:srgbClr val="00B050"/>
                  </a:solidFill>
                  <a:prstDash val="solid"/>
                </a:ln>
                <a:solidFill>
                  <a:schemeClr val="accent3">
                    <a:lumMod val="60000"/>
                    <a:lumOff val="40000"/>
                  </a:schemeClr>
                </a:solidFill>
                <a:effectLst/>
              </a:rPr>
              <a:t>Sequência</a:t>
            </a:r>
          </a:p>
          <a:p>
            <a:pPr algn="ctr"/>
            <a:r>
              <a:rPr lang="pt-BR" sz="1400" i="1" cap="none" spc="0" dirty="0">
                <a:ln w="12700" cmpd="sng">
                  <a:solidFill>
                    <a:srgbClr val="00B050"/>
                  </a:solidFill>
                  <a:prstDash val="solid"/>
                </a:ln>
                <a:solidFill>
                  <a:schemeClr val="accent3">
                    <a:lumMod val="60000"/>
                    <a:lumOff val="40000"/>
                  </a:schemeClr>
                </a:solidFill>
                <a:effectLst/>
              </a:rPr>
              <a:t>Automática</a:t>
            </a:r>
          </a:p>
        </p:txBody>
      </p:sp>
    </p:spTree>
    <p:extLst>
      <p:ext uri="{BB962C8B-B14F-4D97-AF65-F5344CB8AC3E}">
        <p14:creationId xmlns:p14="http://schemas.microsoft.com/office/powerpoint/2010/main" val="35482759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Click="0" advTm="34000">
        <p:fade/>
        <p:sndAc>
          <p:stSnd loop="1">
            <p:snd r:embed="rId3" name="-Sleepy Shores.wav"/>
          </p:stSnd>
        </p:sndAc>
      </p:transition>
    </mc:Choice>
    <mc:Fallback xmlns="">
      <p:transition spd="slow" advClick="0" advTm="34000">
        <p:fade/>
        <p:sndAc>
          <p:stSnd loop="1">
            <p:snd r:embed="rId7" name="-Sleepy Shore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10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0499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500"/>
                            </p:stCondLst>
                            <p:childTnLst>
                              <p:par>
                                <p:cTn id="12" presetID="31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10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" dur="10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10499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1000"/>
                            </p:stCondLst>
                            <p:childTnLst>
                              <p:par>
                                <p:cTn id="19" presetID="23" presetClass="exit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100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1000"/>
                            </p:stCondLst>
                            <p:childTnLst>
                              <p:par>
                                <p:cTn id="2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4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4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4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5250"/>
                            </p:stCondLst>
                            <p:childTnLst>
                              <p:par>
                                <p:cTn id="35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9250"/>
                            </p:stCondLst>
                            <p:childTnLst>
                              <p:par>
                                <p:cTn id="42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4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4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4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4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/>
      <p:bldP spid="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>
          <a:gsLst>
            <a:gs pos="10000">
              <a:schemeClr val="accent3">
                <a:lumMod val="40000"/>
                <a:lumOff val="60000"/>
              </a:schemeClr>
            </a:gs>
            <a:gs pos="100000">
              <a:schemeClr val="bg2">
                <a:shade val="96000"/>
                <a:hueMod val="88000"/>
                <a:satMod val="220000"/>
                <a:lumMod val="82000"/>
              </a:schemeClr>
            </a:gs>
          </a:gsLst>
          <a:lin ang="612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upo 18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  <a:solidFill>
            <a:schemeClr val="accent5">
              <a:lumMod val="60000"/>
              <a:lumOff val="40000"/>
            </a:schemeClr>
          </a:solidFill>
          <a:scene3d>
            <a:camera prst="orthographicFront"/>
            <a:lightRig rig="sunset" dir="t"/>
          </a:scene3d>
        </p:grpSpPr>
        <p:grpSp>
          <p:nvGrpSpPr>
            <p:cNvPr id="6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16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17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7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14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15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8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12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13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9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1"/>
              <a:chOff x="0" y="6308725"/>
              <a:chExt cx="9144000" cy="133351"/>
            </a:xfrm>
            <a:grpFill/>
          </p:grpSpPr>
          <p:pic>
            <p:nvPicPr>
              <p:cNvPr id="10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1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11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</p:grpSp>
      <p:sp>
        <p:nvSpPr>
          <p:cNvPr id="18" name="CaixaDeTexto 17">
            <a:extLst>
              <a:ext uri="{FF2B5EF4-FFF2-40B4-BE49-F238E27FC236}">
                <a16:creationId xmlns:a16="http://schemas.microsoft.com/office/drawing/2014/main" id="{F6980CDD-5B5E-12FD-667D-13C4E426A2C2}"/>
              </a:ext>
            </a:extLst>
          </p:cNvPr>
          <p:cNvSpPr txBox="1"/>
          <p:nvPr/>
        </p:nvSpPr>
        <p:spPr>
          <a:xfrm>
            <a:off x="2317406" y="201870"/>
            <a:ext cx="6624735" cy="473975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fontAlgn="base">
              <a:lnSpc>
                <a:spcPts val="2400"/>
              </a:lnSpc>
            </a:pPr>
            <a:r>
              <a:rPr lang="pt-BR" sz="1800" spc="25" dirty="0">
                <a:solidFill>
                  <a:srgbClr val="414141"/>
                </a:solidFill>
                <a:effectLst/>
                <a:latin typeface="Arial Black" panose="020B0A04020102020204" pitchFamily="34" charset="0"/>
                <a:ea typeface="Times New Roman" panose="02020603050405020304" pitchFamily="18" charset="0"/>
              </a:rPr>
              <a:t>O autor da canção que vem a seguir, </a:t>
            </a:r>
            <a:r>
              <a:rPr lang="pt-BR" sz="1800" spc="25" dirty="0">
                <a:solidFill>
                  <a:srgbClr val="00B050"/>
                </a:solidFill>
                <a:effectLst/>
                <a:latin typeface="Arial Black" panose="020B0A04020102020204" pitchFamily="34" charset="0"/>
                <a:ea typeface="Times New Roman" panose="02020603050405020304" pitchFamily="18" charset="0"/>
              </a:rPr>
              <a:t>(Jacques Brel - Ne Me </a:t>
            </a:r>
            <a:r>
              <a:rPr lang="pt-BR" sz="1800" spc="25" dirty="0" err="1">
                <a:solidFill>
                  <a:srgbClr val="00B050"/>
                </a:solidFill>
                <a:effectLst/>
                <a:latin typeface="Arial Black" panose="020B0A04020102020204" pitchFamily="34" charset="0"/>
                <a:ea typeface="Times New Roman" panose="02020603050405020304" pitchFamily="18" charset="0"/>
              </a:rPr>
              <a:t>Quitte</a:t>
            </a:r>
            <a:r>
              <a:rPr lang="pt-BR" sz="1800" spc="25" dirty="0">
                <a:solidFill>
                  <a:srgbClr val="00B050"/>
                </a:solidFill>
                <a:effectLst/>
                <a:latin typeface="Arial Black" panose="020B0A04020102020204" pitchFamily="34" charset="0"/>
                <a:ea typeface="Times New Roman" panose="02020603050405020304" pitchFamily="18" charset="0"/>
              </a:rPr>
              <a:t> </a:t>
            </a:r>
            <a:r>
              <a:rPr lang="pt-BR" sz="1800" spc="25" dirty="0" err="1">
                <a:solidFill>
                  <a:srgbClr val="00B050"/>
                </a:solidFill>
                <a:effectLst/>
                <a:latin typeface="Arial Black" panose="020B0A04020102020204" pitchFamily="34" charset="0"/>
                <a:ea typeface="Times New Roman" panose="02020603050405020304" pitchFamily="18" charset="0"/>
              </a:rPr>
              <a:t>Pas</a:t>
            </a:r>
            <a:r>
              <a:rPr lang="pt-BR" sz="1800" spc="25" dirty="0">
                <a:solidFill>
                  <a:srgbClr val="00B050"/>
                </a:solidFill>
                <a:effectLst/>
                <a:latin typeface="Arial Black" panose="020B0A04020102020204" pitchFamily="34" charset="0"/>
                <a:ea typeface="Times New Roman" panose="02020603050405020304" pitchFamily="18" charset="0"/>
              </a:rPr>
              <a:t> - Não Me Deixes),</a:t>
            </a:r>
            <a:r>
              <a:rPr lang="pt-BR" sz="1800" spc="25" dirty="0">
                <a:solidFill>
                  <a:srgbClr val="414141"/>
                </a:solidFill>
                <a:effectLst/>
                <a:latin typeface="Arial Black" panose="020B0A04020102020204" pitchFamily="34" charset="0"/>
                <a:ea typeface="Times New Roman" panose="02020603050405020304" pitchFamily="18" charset="0"/>
              </a:rPr>
              <a:t> conquistou o seu público nos palcos, já que era elegante e sedutor, e fazia as mulheres suspirarem com este idioma tão charmoso que é o francês.</a:t>
            </a:r>
            <a:endParaRPr lang="pt-BR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 fontAlgn="base">
              <a:lnSpc>
                <a:spcPts val="2400"/>
              </a:lnSpc>
            </a:pPr>
            <a:r>
              <a:rPr lang="pt-BR" sz="1800" spc="25" dirty="0">
                <a:solidFill>
                  <a:srgbClr val="414141"/>
                </a:solidFill>
                <a:effectLst/>
                <a:latin typeface="Arial Black" panose="020B0A04020102020204" pitchFamily="34" charset="0"/>
                <a:ea typeface="Times New Roman" panose="02020603050405020304" pitchFamily="18" charset="0"/>
              </a:rPr>
              <a:t> </a:t>
            </a:r>
            <a:endParaRPr lang="pt-BR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/>
            <a:r>
              <a:rPr lang="pt-BR" sz="1800" spc="25" dirty="0">
                <a:solidFill>
                  <a:srgbClr val="414141"/>
                </a:solidFill>
                <a:effectLst/>
                <a:latin typeface="Arial Black" panose="020B0A04020102020204" pitchFamily="34" charset="0"/>
                <a:ea typeface="Times New Roman" panose="02020603050405020304" pitchFamily="18" charset="0"/>
              </a:rPr>
              <a:t>Durante seu tempo como um artista em clubes, conheceu uma mulher inteligente e sensual. Caíram de amores e não hesitaram em iniciar um romance.</a:t>
            </a:r>
            <a:endParaRPr lang="pt-BR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/>
            <a:r>
              <a:rPr lang="pt-BR" sz="1800" spc="25" dirty="0">
                <a:solidFill>
                  <a:srgbClr val="414141"/>
                </a:solidFill>
                <a:effectLst/>
                <a:latin typeface="Arial Black" panose="020B0A04020102020204" pitchFamily="34" charset="0"/>
                <a:ea typeface="Times New Roman" panose="02020603050405020304" pitchFamily="18" charset="0"/>
              </a:rPr>
              <a:t> </a:t>
            </a:r>
            <a:endParaRPr lang="pt-BR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/>
            <a:r>
              <a:rPr lang="pt-BR" sz="1800" spc="25" dirty="0">
                <a:solidFill>
                  <a:srgbClr val="414141"/>
                </a:solidFill>
                <a:effectLst/>
                <a:latin typeface="Arial Black" panose="020B0A04020102020204" pitchFamily="34" charset="0"/>
                <a:ea typeface="Times New Roman" panose="02020603050405020304" pitchFamily="18" charset="0"/>
              </a:rPr>
              <a:t>No entanto, ao mesmo tempo, esse sentimento se traduziu em ódio, por várias razões. Ele se entregou completamente a ela durante cinco anos, cheios de mal-entendidos e intrigas.  </a:t>
            </a:r>
            <a:endParaRPr lang="pt-BR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20" name="Imagem 19">
            <a:extLst>
              <a:ext uri="{FF2B5EF4-FFF2-40B4-BE49-F238E27FC236}">
                <a16:creationId xmlns:a16="http://schemas.microsoft.com/office/drawing/2014/main" id="{7BF26F8B-58FD-498D-A41E-E42C34986F9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519" y="165367"/>
            <a:ext cx="2431133" cy="3347958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22" name="Imagem 21">
            <a:extLst>
              <a:ext uri="{FF2B5EF4-FFF2-40B4-BE49-F238E27FC236}">
                <a16:creationId xmlns:a16="http://schemas.microsoft.com/office/drawing/2014/main" id="{9343DD62-F0A5-1E9E-9860-F578624E1CD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351" y="3075805"/>
            <a:ext cx="1447666" cy="1851961"/>
          </a:xfrm>
          <a:prstGeom prst="rect">
            <a:avLst/>
          </a:prstGeom>
          <a:effectLst>
            <a:softEdge rad="635000"/>
          </a:effectLst>
          <a:scene3d>
            <a:camera prst="perspectiveContrastingRightFacing"/>
            <a:lightRig rig="threePt" dir="t"/>
          </a:scene3d>
        </p:spPr>
      </p:pic>
      <p:pic>
        <p:nvPicPr>
          <p:cNvPr id="24" name="Imagem 23">
            <a:extLst>
              <a:ext uri="{FF2B5EF4-FFF2-40B4-BE49-F238E27FC236}">
                <a16:creationId xmlns:a16="http://schemas.microsoft.com/office/drawing/2014/main" id="{4242FD0D-E1BA-5CF4-4059-C0FB803F481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5406" y="2305567"/>
            <a:ext cx="1576255" cy="1624600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26" name="Imagem 25">
            <a:extLst>
              <a:ext uri="{FF2B5EF4-FFF2-40B4-BE49-F238E27FC236}">
                <a16:creationId xmlns:a16="http://schemas.microsoft.com/office/drawing/2014/main" id="{C0CD1F4A-7132-F77E-D0BF-D41CFFB2866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5459" y="3326559"/>
            <a:ext cx="1628006" cy="1684399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2559142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Click="0" advTm="40000">
        <p:fade/>
      </p:transition>
    </mc:Choice>
    <mc:Fallback xmlns="">
      <p:transition spd="slow" advClick="0" advTm="4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52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250"/>
                            </p:stCondLst>
                            <p:childTnLst>
                              <p:par>
                                <p:cTn id="14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4250"/>
                                        <p:tgtEl>
                                          <p:spTgt spid="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9500"/>
                            </p:stCondLst>
                            <p:childTnLst>
                              <p:par>
                                <p:cTn id="18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" dur="4250"/>
                                        <p:tgtEl>
                                          <p:spTgt spid="1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3750"/>
                            </p:stCondLst>
                            <p:childTnLst>
                              <p:par>
                                <p:cTn id="22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4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4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8000"/>
                            </p:stCondLst>
                            <p:childTnLst>
                              <p:par>
                                <p:cTn id="2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4500"/>
                                        <p:tgtEl>
                                          <p:spTgt spid="1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4500" fill="hold"/>
                                        <p:tgtEl>
                                          <p:spTgt spid="1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500" fill="hold"/>
                                        <p:tgtEl>
                                          <p:spTgt spid="1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CaixaDeTexto 15">
            <a:extLst>
              <a:ext uri="{FF2B5EF4-FFF2-40B4-BE49-F238E27FC236}">
                <a16:creationId xmlns:a16="http://schemas.microsoft.com/office/drawing/2014/main" id="{10BAF11E-396C-08F7-D0AA-4154E4BB12DF}"/>
              </a:ext>
            </a:extLst>
          </p:cNvPr>
          <p:cNvSpPr txBox="1"/>
          <p:nvPr/>
        </p:nvSpPr>
        <p:spPr>
          <a:xfrm>
            <a:off x="467544" y="195486"/>
            <a:ext cx="3960440" cy="440120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fontAlgn="base">
              <a:lnSpc>
                <a:spcPts val="2400"/>
              </a:lnSpc>
            </a:pPr>
            <a:r>
              <a:rPr lang="pt-BR" sz="2000" b="1" i="1" spc="25" dirty="0">
                <a:solidFill>
                  <a:srgbClr val="FF0000"/>
                </a:solidFill>
                <a:effectLst/>
                <a:latin typeface="Arial Black" panose="020B0A04020102020204" pitchFamily="34" charset="0"/>
                <a:ea typeface="Times New Roman" panose="02020603050405020304" pitchFamily="18" charset="0"/>
              </a:rPr>
              <a:t>Ao ouvir a canção, inicialmente, procurei interpretar e sintetizar na abertura, o que estava escondido por detrás da triste história.  </a:t>
            </a:r>
          </a:p>
          <a:p>
            <a:pPr algn="ctr" fontAlgn="base">
              <a:lnSpc>
                <a:spcPts val="2400"/>
              </a:lnSpc>
            </a:pPr>
            <a:endParaRPr lang="pt-BR" sz="2000" b="1" i="1" spc="25" dirty="0">
              <a:solidFill>
                <a:srgbClr val="FF0000"/>
              </a:solidFill>
              <a:effectLst/>
              <a:latin typeface="Arial Black" panose="020B0A04020102020204" pitchFamily="34" charset="0"/>
              <a:ea typeface="Times New Roman" panose="02020603050405020304" pitchFamily="18" charset="0"/>
            </a:endParaRPr>
          </a:p>
          <a:p>
            <a:pPr algn="ctr" fontAlgn="base">
              <a:lnSpc>
                <a:spcPts val="2400"/>
              </a:lnSpc>
            </a:pPr>
            <a:r>
              <a:rPr lang="pt-BR" sz="2000" b="1" i="1" spc="25" dirty="0">
                <a:solidFill>
                  <a:srgbClr val="FF0000"/>
                </a:solidFill>
                <a:effectLst/>
                <a:latin typeface="Arial Black" panose="020B0A04020102020204" pitchFamily="34" charset="0"/>
                <a:ea typeface="Times New Roman" panose="02020603050405020304" pitchFamily="18" charset="0"/>
              </a:rPr>
              <a:t>A letra é muito extensa, razão pela qual, compilei apenas alguns dos versos e fiz a tradução com algumas adaptações.</a:t>
            </a:r>
          </a:p>
          <a:p>
            <a:pPr algn="ctr" fontAlgn="base">
              <a:lnSpc>
                <a:spcPts val="2400"/>
              </a:lnSpc>
            </a:pPr>
            <a:endParaRPr lang="pt-BR" sz="2000" b="1" i="1" spc="25" dirty="0">
              <a:solidFill>
                <a:srgbClr val="FF0000"/>
              </a:solidFill>
              <a:latin typeface="Arial Black" panose="020B0A04020102020204" pitchFamily="34" charset="0"/>
              <a:ea typeface="Times New Roman" panose="02020603050405020304" pitchFamily="18" charset="0"/>
            </a:endParaRPr>
          </a:p>
          <a:p>
            <a:pPr algn="ctr" fontAlgn="base">
              <a:lnSpc>
                <a:spcPts val="2400"/>
              </a:lnSpc>
            </a:pPr>
            <a:r>
              <a:rPr lang="pt-BR" sz="2800" b="1" i="1" spc="25" dirty="0">
                <a:solidFill>
                  <a:srgbClr val="C00000"/>
                </a:solidFill>
                <a:latin typeface="Forte" panose="03060902040502070203" pitchFamily="66" charset="0"/>
                <a:ea typeface="Times New Roman" panose="02020603050405020304" pitchFamily="18" charset="0"/>
              </a:rPr>
              <a:t>Toninho Vendramini</a:t>
            </a:r>
            <a:endParaRPr lang="pt-BR" sz="2800" b="1" i="1" dirty="0">
              <a:solidFill>
                <a:srgbClr val="C00000"/>
              </a:solidFill>
              <a:effectLst/>
              <a:latin typeface="Forte" panose="03060902040502070203" pitchFamily="66" charset="0"/>
              <a:ea typeface="Times New Roman" panose="02020603050405020304" pitchFamily="18" charset="0"/>
            </a:endParaRPr>
          </a:p>
        </p:txBody>
      </p:sp>
      <p:pic>
        <p:nvPicPr>
          <p:cNvPr id="18" name="Imagem 17">
            <a:extLst>
              <a:ext uri="{FF2B5EF4-FFF2-40B4-BE49-F238E27FC236}">
                <a16:creationId xmlns:a16="http://schemas.microsoft.com/office/drawing/2014/main" id="{3A336699-BFA6-0D8F-E66C-881DC60C7DE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2177" y="310821"/>
            <a:ext cx="3744416" cy="4521858"/>
          </a:xfrm>
          <a:prstGeom prst="rect">
            <a:avLst/>
          </a:prstGeom>
          <a:effectLst>
            <a:softEdge rad="635000"/>
          </a:effectLst>
          <a:scene3d>
            <a:camera prst="isometricOffAxis2Left"/>
            <a:lightRig rig="threePt" dir="t"/>
          </a:scene3d>
        </p:spPr>
      </p:pic>
    </p:spTree>
    <p:extLst>
      <p:ext uri="{BB962C8B-B14F-4D97-AF65-F5344CB8AC3E}">
        <p14:creationId xmlns:p14="http://schemas.microsoft.com/office/powerpoint/2010/main" val="20230538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Click="0" advTm="30000">
        <p:fade/>
      </p:transition>
    </mc:Choice>
    <mc:Fallback xmlns="">
      <p:transition spd="slow" advClick="0" advTm="3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25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25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25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25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25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250"/>
                            </p:stCondLst>
                            <p:childTnLst>
                              <p:par>
                                <p:cTn id="13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250" fill="hold"/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250" fill="hold"/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250"/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250" fill="hold"/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250" fill="hold"/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500"/>
                            </p:stCondLst>
                            <p:childTnLst>
                              <p:par>
                                <p:cTn id="21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250" fill="hold"/>
                                        <p:tgtEl>
                                          <p:spTgt spid="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250" fill="hold"/>
                                        <p:tgtEl>
                                          <p:spTgt spid="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250"/>
                                        <p:tgtEl>
                                          <p:spTgt spid="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5250" fill="hold"/>
                                        <p:tgtEl>
                                          <p:spTgt spid="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250" fill="hold"/>
                                        <p:tgtEl>
                                          <p:spTgt spid="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 flip="none" rotWithShape="1">
          <a:gsLst>
            <a:gs pos="10000">
              <a:schemeClr val="accent5">
                <a:lumMod val="60000"/>
                <a:lumOff val="40000"/>
              </a:schemeClr>
            </a:gs>
            <a:gs pos="100000">
              <a:schemeClr val="bg2">
                <a:shade val="96000"/>
                <a:hueMod val="88000"/>
                <a:satMod val="220000"/>
                <a:lumMod val="82000"/>
              </a:schemeClr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upo 18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  <a:solidFill>
            <a:schemeClr val="accent5">
              <a:lumMod val="60000"/>
              <a:lumOff val="40000"/>
            </a:schemeClr>
          </a:solidFill>
          <a:scene3d>
            <a:camera prst="orthographicFront"/>
            <a:lightRig rig="sunset" dir="t"/>
          </a:scene3d>
        </p:grpSpPr>
        <p:grpSp>
          <p:nvGrpSpPr>
            <p:cNvPr id="6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16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17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7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14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15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8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12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13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9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1"/>
              <a:chOff x="0" y="6308725"/>
              <a:chExt cx="9144000" cy="133351"/>
            </a:xfrm>
            <a:grpFill/>
          </p:grpSpPr>
          <p:pic>
            <p:nvPicPr>
              <p:cNvPr id="10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1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11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</p:grpSp>
      <p:pic>
        <p:nvPicPr>
          <p:cNvPr id="4" name="Imagem 3">
            <a:extLst>
              <a:ext uri="{FF2B5EF4-FFF2-40B4-BE49-F238E27FC236}">
                <a16:creationId xmlns:a16="http://schemas.microsoft.com/office/drawing/2014/main" id="{9005E9FB-F148-8454-87F2-E5039E87D53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5656" y="480405"/>
            <a:ext cx="7324663" cy="4104456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20" name="CaixaDeTexto 19">
            <a:extLst>
              <a:ext uri="{FF2B5EF4-FFF2-40B4-BE49-F238E27FC236}">
                <a16:creationId xmlns:a16="http://schemas.microsoft.com/office/drawing/2014/main" id="{1B80B92C-80FC-82A1-DA10-F622A1DB9614}"/>
              </a:ext>
            </a:extLst>
          </p:cNvPr>
          <p:cNvSpPr txBox="1"/>
          <p:nvPr/>
        </p:nvSpPr>
        <p:spPr>
          <a:xfrm>
            <a:off x="4572000" y="627534"/>
            <a:ext cx="3816424" cy="37856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BR" sz="3200" b="1" cap="none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Versos Esparsos</a:t>
            </a:r>
          </a:p>
          <a:p>
            <a:pPr algn="ctr"/>
            <a:r>
              <a:rPr lang="pt-BR" sz="3200" b="1" cap="none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 da</a:t>
            </a:r>
          </a:p>
          <a:p>
            <a:pPr algn="ctr"/>
            <a:r>
              <a:rPr lang="pt-BR" sz="3200" b="1" cap="none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 Canção</a:t>
            </a:r>
          </a:p>
          <a:p>
            <a:pPr algn="ctr"/>
            <a:endParaRPr lang="pt-BR" sz="4800" b="1" cap="none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chemeClr val="tx2">
                  <a:lumMod val="60000"/>
                  <a:lumOff val="40000"/>
                </a:scheme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  <a:p>
            <a:pPr algn="ctr"/>
            <a:r>
              <a:rPr lang="pt-BR" sz="4800" b="1" cap="none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chemeClr val="tx2">
                    <a:lumMod val="60000"/>
                    <a:lumOff val="40000"/>
                  </a:scheme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Ne Me </a:t>
            </a:r>
          </a:p>
          <a:p>
            <a:pPr algn="ctr"/>
            <a:r>
              <a:rPr lang="pt-BR" sz="4800" b="1" cap="none" spc="50" dirty="0" err="1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chemeClr val="tx2">
                    <a:lumMod val="60000"/>
                    <a:lumOff val="40000"/>
                  </a:scheme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Quitte</a:t>
            </a:r>
            <a:r>
              <a:rPr lang="pt-BR" sz="4800" b="1" cap="none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chemeClr val="tx2">
                    <a:lumMod val="60000"/>
                    <a:lumOff val="40000"/>
                  </a:scheme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 </a:t>
            </a:r>
            <a:r>
              <a:rPr lang="pt-BR" sz="4800" b="1" cap="none" spc="50" dirty="0" err="1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chemeClr val="tx2">
                    <a:lumMod val="60000"/>
                    <a:lumOff val="40000"/>
                  </a:scheme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Pas</a:t>
            </a:r>
            <a:endParaRPr lang="pt-BR" sz="4800" b="1" cap="none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chemeClr val="tx2">
                  <a:lumMod val="60000"/>
                  <a:lumOff val="40000"/>
                </a:scheme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373793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33000">
        <p:fade/>
      </p:transition>
    </mc:Choice>
    <mc:Fallback xmlns="">
      <p:transition spd="slow" advClick="0" advTm="3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20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2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2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2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800" accel="100000" fill="hold">
                                          <p:stCondLst>
                                            <p:cond delay="3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800" accel="100000" fill="hold">
                                          <p:stCondLst>
                                            <p:cond delay="3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4000"/>
                            </p:stCondLst>
                            <p:childTnLst>
                              <p:par>
                                <p:cTn id="14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9000"/>
                            </p:stCondLst>
                            <p:childTnLst>
                              <p:par>
                                <p:cTn id="22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0"/>
                                        <p:tgtEl>
                                          <p:spTgt spid="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4000"/>
                            </p:stCondLst>
                            <p:childTnLst>
                              <p:par>
                                <p:cTn id="30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2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2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0"/>
                                        <p:tgtEl>
                                          <p:spTgt spid="2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2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2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9000"/>
                            </p:stCondLst>
                            <p:childTnLst>
                              <p:par>
                                <p:cTn id="38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2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2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0"/>
                                        <p:tgtEl>
                                          <p:spTgt spid="2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2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2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4000"/>
                            </p:stCondLst>
                            <p:childTnLst>
                              <p:par>
                                <p:cTn id="46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2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2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0"/>
                                        <p:tgtEl>
                                          <p:spTgt spid="2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5000" fill="hold"/>
                                        <p:tgtEl>
                                          <p:spTgt spid="2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2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>
          <a:gsLst>
            <a:gs pos="10000">
              <a:schemeClr val="accent4">
                <a:lumMod val="50000"/>
                <a:lumOff val="50000"/>
              </a:schemeClr>
            </a:gs>
            <a:gs pos="100000">
              <a:schemeClr val="bg2">
                <a:shade val="96000"/>
                <a:hueMod val="88000"/>
                <a:satMod val="220000"/>
                <a:lumMod val="82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upo 18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  <a:solidFill>
            <a:schemeClr val="accent5">
              <a:lumMod val="60000"/>
              <a:lumOff val="40000"/>
            </a:schemeClr>
          </a:solidFill>
          <a:scene3d>
            <a:camera prst="orthographicFront"/>
            <a:lightRig rig="sunset" dir="t"/>
          </a:scene3d>
        </p:grpSpPr>
        <p:grpSp>
          <p:nvGrpSpPr>
            <p:cNvPr id="3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13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14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4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11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12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5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9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10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6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1"/>
              <a:chOff x="0" y="6308725"/>
              <a:chExt cx="9144000" cy="133351"/>
            </a:xfrm>
            <a:grpFill/>
          </p:grpSpPr>
          <p:pic>
            <p:nvPicPr>
              <p:cNvPr id="7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1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8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</p:grpSp>
      <p:sp>
        <p:nvSpPr>
          <p:cNvPr id="16" name="CaixaDeTexto 15">
            <a:extLst>
              <a:ext uri="{FF2B5EF4-FFF2-40B4-BE49-F238E27FC236}">
                <a16:creationId xmlns:a16="http://schemas.microsoft.com/office/drawing/2014/main" id="{D28D1F09-4236-FBBE-C30B-1D9DD3F26DF0}"/>
              </a:ext>
            </a:extLst>
          </p:cNvPr>
          <p:cNvSpPr txBox="1"/>
          <p:nvPr/>
        </p:nvSpPr>
        <p:spPr>
          <a:xfrm>
            <a:off x="398674" y="685784"/>
            <a:ext cx="3384376" cy="406265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perspectiveContrastingRightFacing"/>
              <a:lightRig rig="threePt" dir="t"/>
            </a:scene3d>
          </a:bodyPr>
          <a:lstStyle/>
          <a:p>
            <a:pPr algn="ctr"/>
            <a:endParaRPr lang="pt-BR" sz="2400" dirty="0">
              <a:solidFill>
                <a:srgbClr val="2D2D2D"/>
              </a:solidFill>
              <a:effectLst/>
              <a:latin typeface="Arial Black" panose="020B0A040201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algn="ctr"/>
            <a:endParaRPr lang="pt-BR" sz="2400" dirty="0">
              <a:solidFill>
                <a:srgbClr val="2D2D2D"/>
              </a:solidFill>
              <a:latin typeface="Arial Black" panose="020B0A040201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algn="ctr"/>
            <a:r>
              <a:rPr lang="pt-BR" sz="3200" dirty="0">
                <a:solidFill>
                  <a:srgbClr val="2D2D2D"/>
                </a:solidFill>
                <a:effectLst/>
                <a:latin typeface="Arial Black" panose="020B0A040201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tudo pode ser esquecido, </a:t>
            </a:r>
            <a:endParaRPr lang="pt-BR" sz="3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/>
            <a:r>
              <a:rPr lang="pt-BR" sz="3200" dirty="0">
                <a:solidFill>
                  <a:srgbClr val="2D2D2D"/>
                </a:solidFill>
                <a:effectLst/>
                <a:latin typeface="Arial Black" panose="020B0A040201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 tempo e os mal-entendidos </a:t>
            </a:r>
            <a:endParaRPr lang="pt-BR" sz="3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/>
            <a:endParaRPr lang="pt-BR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endParaRPr lang="pt-BR" dirty="0"/>
          </a:p>
        </p:txBody>
      </p:sp>
      <p:sp>
        <p:nvSpPr>
          <p:cNvPr id="18" name="CaixaDeTexto 17">
            <a:extLst>
              <a:ext uri="{FF2B5EF4-FFF2-40B4-BE49-F238E27FC236}">
                <a16:creationId xmlns:a16="http://schemas.microsoft.com/office/drawing/2014/main" id="{5FF699C7-6A4B-5C91-16E9-6908A742C03F}"/>
              </a:ext>
            </a:extLst>
          </p:cNvPr>
          <p:cNvSpPr txBox="1"/>
          <p:nvPr/>
        </p:nvSpPr>
        <p:spPr>
          <a:xfrm>
            <a:off x="6108818" y="2162457"/>
            <a:ext cx="2627672" cy="2308324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isometricOffAxis2Left"/>
              <a:lightRig rig="threePt" dir="t"/>
            </a:scene3d>
          </a:bodyPr>
          <a:lstStyle/>
          <a:p>
            <a:pPr algn="ctr"/>
            <a:r>
              <a:rPr lang="pt-BR" sz="2400" dirty="0">
                <a:solidFill>
                  <a:srgbClr val="2D2D2D"/>
                </a:solidFill>
                <a:effectLst/>
                <a:latin typeface="Arial Black" panose="020B0A040201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Te oferecerei</a:t>
            </a:r>
            <a:endParaRPr lang="pt-BR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/>
            <a:r>
              <a:rPr lang="pt-BR" sz="2400" dirty="0">
                <a:solidFill>
                  <a:srgbClr val="2D2D2D"/>
                </a:solidFill>
                <a:effectLst/>
                <a:latin typeface="Arial Black" panose="020B0A040201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pérolas de chuva, </a:t>
            </a:r>
          </a:p>
          <a:p>
            <a:pPr algn="ctr"/>
            <a:r>
              <a:rPr lang="pt-BR" sz="2400" dirty="0">
                <a:solidFill>
                  <a:srgbClr val="2D2D2D"/>
                </a:solidFill>
                <a:effectLst/>
                <a:latin typeface="Arial Black" panose="020B0A040201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de um país </a:t>
            </a:r>
          </a:p>
          <a:p>
            <a:pPr algn="ctr"/>
            <a:r>
              <a:rPr lang="pt-BR" sz="2400" dirty="0">
                <a:solidFill>
                  <a:srgbClr val="2D2D2D"/>
                </a:solidFill>
                <a:effectLst/>
                <a:latin typeface="Arial Black" panose="020B0A040201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que não chove</a:t>
            </a:r>
            <a:endParaRPr lang="pt-BR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/>
            <a:r>
              <a:rPr lang="pt-BR" sz="2400" dirty="0">
                <a:solidFill>
                  <a:srgbClr val="2D2D2D"/>
                </a:solidFill>
                <a:effectLst/>
                <a:latin typeface="Arial Black" panose="020B0A040201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endParaRPr lang="pt-BR" sz="2400" dirty="0"/>
          </a:p>
        </p:txBody>
      </p:sp>
      <p:sp>
        <p:nvSpPr>
          <p:cNvPr id="20" name="CaixaDeTexto 19">
            <a:extLst>
              <a:ext uri="{FF2B5EF4-FFF2-40B4-BE49-F238E27FC236}">
                <a16:creationId xmlns:a16="http://schemas.microsoft.com/office/drawing/2014/main" id="{FE991DE1-16E0-EDD7-19DE-8282B7B02751}"/>
              </a:ext>
            </a:extLst>
          </p:cNvPr>
          <p:cNvSpPr txBox="1"/>
          <p:nvPr/>
        </p:nvSpPr>
        <p:spPr>
          <a:xfrm>
            <a:off x="2454654" y="267494"/>
            <a:ext cx="496800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BR" sz="3200" b="1" dirty="0">
                <a:solidFill>
                  <a:srgbClr val="FF0000"/>
                </a:solidFill>
                <a:effectLst/>
                <a:latin typeface="Forte" panose="03060902040502070203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Ne Me </a:t>
            </a:r>
            <a:r>
              <a:rPr lang="pt-BR" sz="3200" b="1" dirty="0" err="1">
                <a:solidFill>
                  <a:srgbClr val="FF0000"/>
                </a:solidFill>
                <a:effectLst/>
                <a:latin typeface="Forte" panose="03060902040502070203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Quitte</a:t>
            </a:r>
            <a:r>
              <a:rPr lang="pt-BR" sz="3200" b="1" dirty="0">
                <a:solidFill>
                  <a:srgbClr val="FF0000"/>
                </a:solidFill>
                <a:effectLst/>
                <a:latin typeface="Forte" panose="03060902040502070203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pt-BR" sz="3200" b="1" dirty="0" err="1">
                <a:solidFill>
                  <a:srgbClr val="FF0000"/>
                </a:solidFill>
                <a:effectLst/>
                <a:latin typeface="Forte" panose="03060902040502070203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Pas</a:t>
            </a:r>
            <a:endParaRPr lang="pt-BR" sz="3200" b="1" dirty="0">
              <a:solidFill>
                <a:srgbClr val="FF0000"/>
              </a:solidFill>
              <a:effectLst/>
              <a:latin typeface="Forte" panose="03060902040502070203" pitchFamily="66" charset="0"/>
              <a:ea typeface="Times New Roman" panose="02020603050405020304" pitchFamily="18" charset="0"/>
            </a:endParaRPr>
          </a:p>
        </p:txBody>
      </p:sp>
      <p:pic>
        <p:nvPicPr>
          <p:cNvPr id="22" name="Imagem 21">
            <a:extLst>
              <a:ext uri="{FF2B5EF4-FFF2-40B4-BE49-F238E27FC236}">
                <a16:creationId xmlns:a16="http://schemas.microsoft.com/office/drawing/2014/main" id="{BA1F46DF-4CE6-EB3B-E46A-C06E61486C6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54654" y="852269"/>
            <a:ext cx="3841074" cy="3792246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516835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Click="0" advTm="32000">
        <p:fade/>
        <p:sndAc>
          <p:stSnd loop="1">
            <p:snd r:embed="rId2" name="Ne Me Quitte Pas.wav"/>
          </p:stSnd>
        </p:sndAc>
      </p:transition>
    </mc:Choice>
    <mc:Fallback xmlns="">
      <p:transition spd="slow" advClick="0" advTm="32000">
        <p:fade/>
        <p:sndAc>
          <p:stSnd loop="1">
            <p:snd r:embed="rId5" name="Ne Me Quitte Pa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40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750" fill="hold"/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750" fill="hold"/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3750"/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775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4000"/>
                                        <p:tgtEl>
                                          <p:spTgt spid="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1750"/>
                            </p:stCondLst>
                            <p:childTnLst>
                              <p:par>
                                <p:cTn id="21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3" dur="425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6000"/>
                            </p:stCondLst>
                            <p:childTnLst>
                              <p:par>
                                <p:cTn id="2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7" dur="4250"/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250"/>
                            </p:stCondLst>
                            <p:childTnLst>
                              <p:par>
                                <p:cTn id="2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1" dur="4250"/>
                                        <p:tgtEl>
                                          <p:spTgt spid="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4500"/>
                            </p:stCondLst>
                            <p:childTnLst>
                              <p:par>
                                <p:cTn id="33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5" dur="4250"/>
                                        <p:tgtEl>
                                          <p:spTgt spid="1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8750"/>
                            </p:stCondLst>
                            <p:childTnLst>
                              <p:par>
                                <p:cTn id="37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9" dur="4250"/>
                                        <p:tgtEl>
                                          <p:spTgt spid="1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>
          <a:gsLst>
            <a:gs pos="10000">
              <a:schemeClr val="accent4">
                <a:lumMod val="50000"/>
                <a:lumOff val="50000"/>
              </a:schemeClr>
            </a:gs>
            <a:gs pos="100000">
              <a:schemeClr val="bg2">
                <a:shade val="96000"/>
                <a:hueMod val="88000"/>
                <a:satMod val="220000"/>
                <a:lumMod val="82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upo 18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  <a:solidFill>
            <a:schemeClr val="accent5">
              <a:lumMod val="60000"/>
              <a:lumOff val="40000"/>
            </a:schemeClr>
          </a:solidFill>
          <a:scene3d>
            <a:camera prst="orthographicFront"/>
            <a:lightRig rig="sunset" dir="t"/>
          </a:scene3d>
        </p:grpSpPr>
        <p:grpSp>
          <p:nvGrpSpPr>
            <p:cNvPr id="3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13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14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4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11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12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5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9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10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6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1"/>
              <a:chOff x="0" y="6308725"/>
              <a:chExt cx="9144000" cy="133351"/>
            </a:xfrm>
            <a:grpFill/>
          </p:grpSpPr>
          <p:pic>
            <p:nvPicPr>
              <p:cNvPr id="7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1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8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</p:grpSp>
      <p:sp>
        <p:nvSpPr>
          <p:cNvPr id="18" name="CaixaDeTexto 17">
            <a:extLst>
              <a:ext uri="{FF2B5EF4-FFF2-40B4-BE49-F238E27FC236}">
                <a16:creationId xmlns:a16="http://schemas.microsoft.com/office/drawing/2014/main" id="{8B4057A0-7DAD-E231-B0CB-4CDE293BCC3F}"/>
              </a:ext>
            </a:extLst>
          </p:cNvPr>
          <p:cNvSpPr txBox="1"/>
          <p:nvPr/>
        </p:nvSpPr>
        <p:spPr>
          <a:xfrm>
            <a:off x="467544" y="282337"/>
            <a:ext cx="3960440" cy="5386090"/>
          </a:xfrm>
          <a:prstGeom prst="rect">
            <a:avLst/>
          </a:prstGeom>
          <a:noFill/>
        </p:spPr>
        <p:txBody>
          <a:bodyPr wrap="square">
            <a:prstTxWarp prst="textInflate">
              <a:avLst/>
            </a:prstTxWarp>
            <a:spAutoFit/>
          </a:bodyPr>
          <a:lstStyle/>
          <a:p>
            <a:pPr algn="ctr"/>
            <a:r>
              <a:rPr lang="pt-BR" sz="4000" dirty="0">
                <a:solidFill>
                  <a:srgbClr val="FFFF00"/>
                </a:solidFill>
                <a:effectLst/>
                <a:latin typeface="Arial Black" panose="020B0A040201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Atravessarei a terra</a:t>
            </a:r>
            <a:endParaRPr lang="pt-BR" sz="4000" dirty="0">
              <a:solidFill>
                <a:srgbClr val="FFFF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/>
            <a:r>
              <a:rPr lang="pt-BR" sz="4000" dirty="0">
                <a:solidFill>
                  <a:srgbClr val="FFFF00"/>
                </a:solidFill>
                <a:effectLst/>
                <a:latin typeface="Arial Black" panose="020B0A040201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Para cobrir teu corpo, de ouro e de luz</a:t>
            </a:r>
            <a:endParaRPr lang="pt-BR" sz="4000" dirty="0">
              <a:solidFill>
                <a:srgbClr val="FFFF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/>
            <a:r>
              <a:rPr lang="pt-BR" sz="3200" dirty="0">
                <a:solidFill>
                  <a:srgbClr val="2D2D2D"/>
                </a:solidFill>
                <a:effectLst/>
                <a:latin typeface="Arial Black" panose="020B0A040201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endParaRPr lang="pt-BR" sz="3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/>
            <a:endParaRPr lang="pt-BR" sz="3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20" name="CaixaDeTexto 19">
            <a:extLst>
              <a:ext uri="{FF2B5EF4-FFF2-40B4-BE49-F238E27FC236}">
                <a16:creationId xmlns:a16="http://schemas.microsoft.com/office/drawing/2014/main" id="{2EED0575-DC45-878E-6833-22125E7CFF6F}"/>
              </a:ext>
            </a:extLst>
          </p:cNvPr>
          <p:cNvSpPr txBox="1"/>
          <p:nvPr/>
        </p:nvSpPr>
        <p:spPr>
          <a:xfrm>
            <a:off x="6086312" y="3024777"/>
            <a:ext cx="2680314" cy="1938992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perspectiveContrastingLeftFacing"/>
              <a:lightRig rig="threePt" dir="t"/>
            </a:scene3d>
          </a:bodyPr>
          <a:lstStyle/>
          <a:p>
            <a:pPr algn="ctr"/>
            <a:r>
              <a:rPr lang="pt-BR" sz="24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Arial Black" panose="020B0A040201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Serás rainha, </a:t>
            </a:r>
          </a:p>
          <a:p>
            <a:pPr algn="ctr"/>
            <a:r>
              <a:rPr lang="pt-BR" sz="24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Arial Black" panose="020B0A040201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não me deixes</a:t>
            </a:r>
          </a:p>
          <a:p>
            <a:pPr algn="ctr"/>
            <a:r>
              <a:rPr lang="pt-BR" sz="24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Black" panose="020B0A040201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(Ne Me </a:t>
            </a:r>
            <a:r>
              <a:rPr lang="pt-BR" sz="2400" b="1" dirty="0" err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Black" panose="020B0A040201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Quitte</a:t>
            </a:r>
            <a:r>
              <a:rPr lang="pt-BR" sz="24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Black" panose="020B0A040201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pt-BR" sz="2400" b="1" dirty="0" err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Black" panose="020B0A040201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Pas</a:t>
            </a:r>
            <a:r>
              <a:rPr lang="pt-BR" sz="24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Black" panose="020B0A040201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)</a:t>
            </a:r>
            <a:endParaRPr lang="pt-BR" sz="2400" b="1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/>
            <a:r>
              <a:rPr lang="pt-BR" sz="24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Arial Black" panose="020B0A040201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endParaRPr lang="pt-BR" b="1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  <p:pic>
        <p:nvPicPr>
          <p:cNvPr id="16" name="Imagem 15">
            <a:extLst>
              <a:ext uri="{FF2B5EF4-FFF2-40B4-BE49-F238E27FC236}">
                <a16:creationId xmlns:a16="http://schemas.microsoft.com/office/drawing/2014/main" id="{2FF2CE5B-2061-542F-4241-39F1C1B7486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1960" y="776816"/>
            <a:ext cx="2470289" cy="4176464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19" name="Imagem 18">
            <a:extLst>
              <a:ext uri="{FF2B5EF4-FFF2-40B4-BE49-F238E27FC236}">
                <a16:creationId xmlns:a16="http://schemas.microsoft.com/office/drawing/2014/main" id="{E04B2050-3DE4-3AB9-9236-767F23C6DA1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26047" y="339502"/>
            <a:ext cx="2921379" cy="2955577"/>
          </a:xfrm>
          <a:prstGeom prst="rect">
            <a:avLst/>
          </a:prstGeom>
          <a:effectLst>
            <a:softEdge rad="635000"/>
          </a:effectLst>
          <a:scene3d>
            <a:camera prst="isometricOffAxis2Left"/>
            <a:lightRig rig="threePt" dir="t"/>
          </a:scene3d>
        </p:spPr>
      </p:pic>
    </p:spTree>
    <p:extLst>
      <p:ext uri="{BB962C8B-B14F-4D97-AF65-F5344CB8AC3E}">
        <p14:creationId xmlns:p14="http://schemas.microsoft.com/office/powerpoint/2010/main" val="37619084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Click="0" advTm="28000">
        <p:fade/>
      </p:transition>
    </mc:Choice>
    <mc:Fallback xmlns="">
      <p:transition spd="slow" advClick="0" advTm="2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4000"/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4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8000"/>
                            </p:stCondLst>
                            <p:childTnLst>
                              <p:par>
                                <p:cTn id="20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4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8" dur="475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1" dur="4750"/>
                                        <p:tgtEl>
                                          <p:spTgt spid="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4" dur="4750"/>
                                        <p:tgtEl>
                                          <p:spTgt spid="2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7" dur="4750"/>
                                        <p:tgtEl>
                                          <p:spTgt spid="2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>
          <a:gsLst>
            <a:gs pos="10000">
              <a:schemeClr val="accent4">
                <a:lumMod val="50000"/>
                <a:lumOff val="50000"/>
              </a:schemeClr>
            </a:gs>
            <a:gs pos="100000">
              <a:schemeClr val="bg2">
                <a:shade val="96000"/>
                <a:hueMod val="88000"/>
                <a:satMod val="220000"/>
                <a:lumMod val="82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upo 18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  <a:solidFill>
            <a:schemeClr val="accent5">
              <a:lumMod val="60000"/>
              <a:lumOff val="40000"/>
            </a:schemeClr>
          </a:solidFill>
          <a:scene3d>
            <a:camera prst="orthographicFront"/>
            <a:lightRig rig="sunset" dir="t"/>
          </a:scene3d>
        </p:grpSpPr>
        <p:grpSp>
          <p:nvGrpSpPr>
            <p:cNvPr id="3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13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14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4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11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12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5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9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10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6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1"/>
              <a:chOff x="0" y="6308725"/>
              <a:chExt cx="9144000" cy="133351"/>
            </a:xfrm>
            <a:grpFill/>
          </p:grpSpPr>
          <p:pic>
            <p:nvPicPr>
              <p:cNvPr id="7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1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8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</p:grpSp>
      <p:sp>
        <p:nvSpPr>
          <p:cNvPr id="16" name="CaixaDeTexto 15">
            <a:extLst>
              <a:ext uri="{FF2B5EF4-FFF2-40B4-BE49-F238E27FC236}">
                <a16:creationId xmlns:a16="http://schemas.microsoft.com/office/drawing/2014/main" id="{12F64AE5-0344-2AB5-1949-AA189E6FEBBE}"/>
              </a:ext>
            </a:extLst>
          </p:cNvPr>
          <p:cNvSpPr txBox="1"/>
          <p:nvPr/>
        </p:nvSpPr>
        <p:spPr>
          <a:xfrm>
            <a:off x="1979712" y="483517"/>
            <a:ext cx="4968000" cy="39703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BR" sz="28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Vou te inventar e contar</a:t>
            </a:r>
            <a:endParaRPr lang="pt-BR" sz="28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/>
            <a:r>
              <a:rPr lang="pt-BR" sz="28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palavras que compreenderás</a:t>
            </a:r>
            <a:endParaRPr lang="pt-BR" sz="28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/>
            <a:endParaRPr lang="pt-BR" sz="2800" dirty="0">
              <a:solidFill>
                <a:srgbClr val="2D2D2D"/>
              </a:solidFill>
              <a:effectLst/>
              <a:latin typeface="Arial Black" panose="020B0A040201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algn="ctr"/>
            <a:r>
              <a:rPr lang="pt-BR" sz="28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ial Black" panose="020B0A040201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 história de um rei</a:t>
            </a:r>
            <a:endParaRPr lang="pt-BR" sz="2800" b="1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/>
            <a:endParaRPr lang="pt-BR" sz="2800" dirty="0">
              <a:solidFill>
                <a:srgbClr val="2D2D2D"/>
              </a:solidFill>
              <a:latin typeface="Arial Black" panose="020B0A040201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algn="ctr"/>
            <a:r>
              <a:rPr lang="pt-BR" sz="2800" dirty="0">
                <a:solidFill>
                  <a:srgbClr val="FFFF00"/>
                </a:solidFill>
                <a:latin typeface="Arial Black" panose="020B0A040201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Morto por não t</a:t>
            </a:r>
            <a:r>
              <a:rPr lang="pt-BR" sz="2800" dirty="0">
                <a:solidFill>
                  <a:srgbClr val="FFFF00"/>
                </a:solidFill>
                <a:effectLst/>
                <a:latin typeface="Arial Black" panose="020B0A040201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er</a:t>
            </a:r>
            <a:endParaRPr lang="pt-BR" sz="2800" dirty="0">
              <a:solidFill>
                <a:srgbClr val="FFFF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/>
            <a:endParaRPr lang="pt-BR" sz="2800" dirty="0">
              <a:solidFill>
                <a:srgbClr val="2D2D2D"/>
              </a:solidFill>
              <a:effectLst/>
              <a:latin typeface="Arial Black" panose="020B0A040201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algn="ctr"/>
            <a:r>
              <a:rPr lang="pt-BR" sz="2800" dirty="0">
                <a:solidFill>
                  <a:schemeClr val="accent1">
                    <a:lumMod val="75000"/>
                  </a:schemeClr>
                </a:solidFill>
                <a:effectLst/>
                <a:latin typeface="Arial Black" panose="020B0A040201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Podido te encontrar</a:t>
            </a:r>
            <a:endParaRPr lang="pt-BR" sz="2800" dirty="0">
              <a:solidFill>
                <a:schemeClr val="accent1">
                  <a:lumMod val="75000"/>
                </a:schemeClr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17" name="Imagem 16">
            <a:extLst>
              <a:ext uri="{FF2B5EF4-FFF2-40B4-BE49-F238E27FC236}">
                <a16:creationId xmlns:a16="http://schemas.microsoft.com/office/drawing/2014/main" id="{70FACD5E-34C3-7C39-2764-61D584C7440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933195"/>
            <a:ext cx="2683855" cy="3343447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19" name="Imagem 18">
            <a:extLst>
              <a:ext uri="{FF2B5EF4-FFF2-40B4-BE49-F238E27FC236}">
                <a16:creationId xmlns:a16="http://schemas.microsoft.com/office/drawing/2014/main" id="{C10030B9-2708-96EE-F682-3BBDFFBBFD3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26922" y="483518"/>
            <a:ext cx="2984500" cy="4419600"/>
          </a:xfrm>
          <a:prstGeom prst="rect">
            <a:avLst/>
          </a:prstGeom>
          <a:effectLst>
            <a:softEdge rad="635000"/>
          </a:effectLst>
          <a:scene3d>
            <a:camera prst="isometricOffAxis2Left"/>
            <a:lightRig rig="threePt" dir="t"/>
          </a:scene3d>
        </p:spPr>
      </p:pic>
    </p:spTree>
    <p:extLst>
      <p:ext uri="{BB962C8B-B14F-4D97-AF65-F5344CB8AC3E}">
        <p14:creationId xmlns:p14="http://schemas.microsoft.com/office/powerpoint/2010/main" val="770726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Click="0" advTm="27000">
        <p:fade/>
      </p:transition>
    </mc:Choice>
    <mc:Fallback xmlns="">
      <p:transition spd="slow" advClick="0" advTm="2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4000"/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4000" fill="hold"/>
                                        <p:tgtEl>
                                          <p:spTgt spid="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4000" fill="hold"/>
                                        <p:tgtEl>
                                          <p:spTgt spid="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4000"/>
                                        <p:tgtEl>
                                          <p:spTgt spid="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4000" fill="hold"/>
                                        <p:tgtEl>
                                          <p:spTgt spid="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0" fill="hold"/>
                                        <p:tgtEl>
                                          <p:spTgt spid="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000" fill="hold"/>
                                        <p:tgtEl>
                                          <p:spTgt spid="1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000" fill="hold"/>
                                        <p:tgtEl>
                                          <p:spTgt spid="1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4000"/>
                                        <p:tgtEl>
                                          <p:spTgt spid="1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4000" fill="hold"/>
                                        <p:tgtEl>
                                          <p:spTgt spid="1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4000" fill="hold"/>
                                        <p:tgtEl>
                                          <p:spTgt spid="1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000"/>
                            </p:stCondLst>
                            <p:childTnLst>
                              <p:par>
                                <p:cTn id="37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4000" fill="hold"/>
                                        <p:tgtEl>
                                          <p:spTgt spid="1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4000" fill="hold"/>
                                        <p:tgtEl>
                                          <p:spTgt spid="1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4000"/>
                                        <p:tgtEl>
                                          <p:spTgt spid="1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4000" fill="hold"/>
                                        <p:tgtEl>
                                          <p:spTgt spid="1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4000" fill="hold"/>
                                        <p:tgtEl>
                                          <p:spTgt spid="1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>
          <a:gsLst>
            <a:gs pos="10000">
              <a:schemeClr val="accent4">
                <a:lumMod val="50000"/>
                <a:lumOff val="50000"/>
              </a:schemeClr>
            </a:gs>
            <a:gs pos="100000">
              <a:schemeClr val="bg2">
                <a:shade val="96000"/>
                <a:hueMod val="88000"/>
                <a:satMod val="220000"/>
                <a:lumMod val="82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upo 18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  <a:solidFill>
            <a:schemeClr val="accent5">
              <a:lumMod val="60000"/>
              <a:lumOff val="40000"/>
            </a:schemeClr>
          </a:solidFill>
          <a:scene3d>
            <a:camera prst="orthographicFront"/>
            <a:lightRig rig="sunset" dir="t"/>
          </a:scene3d>
        </p:grpSpPr>
        <p:grpSp>
          <p:nvGrpSpPr>
            <p:cNvPr id="3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13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14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4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11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12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5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9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10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6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1"/>
              <a:chOff x="0" y="6308725"/>
              <a:chExt cx="9144000" cy="133351"/>
            </a:xfrm>
            <a:grpFill/>
          </p:grpSpPr>
          <p:pic>
            <p:nvPicPr>
              <p:cNvPr id="7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1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8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</p:grpSp>
      <p:sp>
        <p:nvSpPr>
          <p:cNvPr id="16" name="CaixaDeTexto 15">
            <a:extLst>
              <a:ext uri="{FF2B5EF4-FFF2-40B4-BE49-F238E27FC236}">
                <a16:creationId xmlns:a16="http://schemas.microsoft.com/office/drawing/2014/main" id="{629F1102-A621-B594-4D2E-9208E58E2BD0}"/>
              </a:ext>
            </a:extLst>
          </p:cNvPr>
          <p:cNvSpPr txBox="1"/>
          <p:nvPr/>
        </p:nvSpPr>
        <p:spPr>
          <a:xfrm>
            <a:off x="2372876" y="189412"/>
            <a:ext cx="4968000" cy="45243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BR" sz="2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 Black" panose="020B0A040201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Quando vem a noite</a:t>
            </a:r>
            <a:endParaRPr lang="pt-B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/>
            <a:r>
              <a:rPr lang="pt-BR" sz="2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 Black" panose="020B0A040201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Para que o céu flameje</a:t>
            </a:r>
            <a:endParaRPr lang="pt-B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/>
            <a:r>
              <a:rPr lang="pt-BR" sz="2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 Black" panose="020B0A040201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 vermelho e o negro...</a:t>
            </a:r>
            <a:endParaRPr lang="pt-B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/>
            <a:r>
              <a:rPr lang="pt-BR" sz="2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 Black" panose="020B0A040201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endParaRPr lang="pt-B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/>
            <a:r>
              <a:rPr lang="pt-BR" sz="24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ial Black" panose="020B0A040201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Eu não vou mais falar e chorar</a:t>
            </a:r>
            <a:endParaRPr lang="pt-BR" sz="2400" b="1" dirty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/>
            <a:endParaRPr lang="pt-BR" sz="2400" b="1" dirty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Arial Black" panose="020B0A040201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algn="ctr"/>
            <a:r>
              <a:rPr lang="pt-BR" sz="24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ial Black" panose="020B0A040201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Não mais me esconderei</a:t>
            </a:r>
            <a:endParaRPr lang="pt-BR" sz="2400" b="1" dirty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/>
            <a:r>
              <a:rPr lang="pt-BR" sz="24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ial Black" panose="020B0A040201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Só para te ver</a:t>
            </a:r>
            <a:endParaRPr lang="pt-BR" sz="2400" b="1" dirty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/>
            <a:endParaRPr lang="pt-BR" sz="2400" dirty="0">
              <a:solidFill>
                <a:srgbClr val="2D2D2D"/>
              </a:solidFill>
              <a:effectLst/>
              <a:latin typeface="Arial Black" panose="020B0A040201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algn="ctr"/>
            <a:r>
              <a:rPr lang="pt-BR" sz="24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Arial Black" panose="020B0A040201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Dançar e sorrir</a:t>
            </a:r>
            <a:endParaRPr lang="pt-BR" sz="2400" b="1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/>
            <a:r>
              <a:rPr lang="pt-BR" sz="24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Arial Black" panose="020B0A040201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 a te escutar</a:t>
            </a:r>
            <a:endParaRPr lang="pt-BR" sz="2400" b="1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17" name="Imagem 16">
            <a:extLst>
              <a:ext uri="{FF2B5EF4-FFF2-40B4-BE49-F238E27FC236}">
                <a16:creationId xmlns:a16="http://schemas.microsoft.com/office/drawing/2014/main" id="{1BB45A10-AC0F-1863-7A1C-2BCD4F16908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675" y="537018"/>
            <a:ext cx="3633626" cy="3670300"/>
          </a:xfrm>
          <a:prstGeom prst="rect">
            <a:avLst/>
          </a:prstGeom>
          <a:effectLst>
            <a:softEdge rad="635000"/>
          </a:effectLst>
          <a:scene3d>
            <a:camera prst="perspectiveContrastingRightFacing"/>
            <a:lightRig rig="threePt" dir="t"/>
          </a:scene3d>
        </p:spPr>
      </p:pic>
      <p:pic>
        <p:nvPicPr>
          <p:cNvPr id="19" name="Imagem 18">
            <a:extLst>
              <a:ext uri="{FF2B5EF4-FFF2-40B4-BE49-F238E27FC236}">
                <a16:creationId xmlns:a16="http://schemas.microsoft.com/office/drawing/2014/main" id="{457786F3-061B-2588-6B26-9FD165911F5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4201" y="627534"/>
            <a:ext cx="2997200" cy="3987800"/>
          </a:xfrm>
          <a:prstGeom prst="rect">
            <a:avLst/>
          </a:prstGeom>
          <a:effectLst>
            <a:softEdge rad="635000"/>
          </a:effectLst>
          <a:scene3d>
            <a:camera prst="perspectiveContrastingLeftFacing"/>
            <a:lightRig rig="threePt" dir="t"/>
          </a:scene3d>
        </p:spPr>
      </p:pic>
    </p:spTree>
    <p:extLst>
      <p:ext uri="{BB962C8B-B14F-4D97-AF65-F5344CB8AC3E}">
        <p14:creationId xmlns:p14="http://schemas.microsoft.com/office/powerpoint/2010/main" val="19657516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Click="0" advTm="33000">
        <p:fade/>
      </p:transition>
    </mc:Choice>
    <mc:Fallback xmlns="">
      <p:transition spd="slow" advClick="0" advTm="3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425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250"/>
                            </p:stCondLst>
                            <p:childTnLst>
                              <p:par>
                                <p:cTn id="9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1" dur="4250"/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8500"/>
                            </p:stCondLst>
                            <p:childTnLst>
                              <p:par>
                                <p:cTn id="13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5" dur="4250"/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2750"/>
                            </p:stCondLst>
                            <p:childTnLst>
                              <p:par>
                                <p:cTn id="17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9" dur="4250"/>
                                        <p:tgtEl>
                                          <p:spTgt spid="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7000"/>
                            </p:stCondLst>
                            <p:childTnLst>
                              <p:par>
                                <p:cTn id="21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3" dur="4250"/>
                                        <p:tgtEl>
                                          <p:spTgt spid="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1250"/>
                            </p:stCondLst>
                            <p:childTnLst>
                              <p:par>
                                <p:cTn id="25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7" dur="4250"/>
                                        <p:tgtEl>
                                          <p:spTgt spid="1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500"/>
                            </p:stCondLst>
                            <p:childTnLst>
                              <p:par>
                                <p:cTn id="29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1" dur="4250"/>
                                        <p:tgtEl>
                                          <p:spTgt spid="1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9750"/>
                            </p:stCondLst>
                            <p:childTnLst>
                              <p:par>
                                <p:cTn id="33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5" dur="4250"/>
                                        <p:tgtEl>
                                          <p:spTgt spid="1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4000"/>
                            </p:stCondLst>
                            <p:childTnLst>
                              <p:par>
                                <p:cTn id="37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9" dur="4250"/>
                                        <p:tgtEl>
                                          <p:spTgt spid="1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4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4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4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ixaDeTexto 2">
            <a:extLst>
              <a:ext uri="{FF2B5EF4-FFF2-40B4-BE49-F238E27FC236}">
                <a16:creationId xmlns:a16="http://schemas.microsoft.com/office/drawing/2014/main" id="{558D8EB0-9A13-25DA-C4CE-A9F491D1FB2C}"/>
              </a:ext>
            </a:extLst>
          </p:cNvPr>
          <p:cNvSpPr txBox="1"/>
          <p:nvPr/>
        </p:nvSpPr>
        <p:spPr>
          <a:xfrm>
            <a:off x="696345" y="454842"/>
            <a:ext cx="5484360" cy="353943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perspectiveContrastingLeftFacing"/>
              <a:lightRig rig="threePt" dir="t"/>
            </a:scene3d>
          </a:bodyPr>
          <a:lstStyle/>
          <a:p>
            <a:pPr algn="ctr"/>
            <a:r>
              <a:rPr lang="pt-BR" sz="32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 Black" panose="020B0A040201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Cantar e depois sorrir</a:t>
            </a:r>
          </a:p>
          <a:p>
            <a:pPr algn="ctr"/>
            <a:r>
              <a:rPr lang="pt-BR" sz="32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 Black" panose="020B0A040201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Deixe que eu me torne</a:t>
            </a:r>
          </a:p>
          <a:p>
            <a:pPr algn="ctr"/>
            <a:r>
              <a:rPr lang="pt-BR" sz="32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FF000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 Black" panose="020B0A040201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 sombra da sombra da tua mão</a:t>
            </a:r>
            <a:endParaRPr lang="pt-BR" sz="3200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FF0000"/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r"/>
            <a:endParaRPr lang="pt-BR" sz="3200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0070C0"/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Arial Black" panose="020B0A040201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algn="r"/>
            <a:r>
              <a:rPr lang="pt-BR" sz="32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0070C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 Black" panose="020B0A040201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Não me deixes</a:t>
            </a:r>
          </a:p>
          <a:p>
            <a:pPr algn="r"/>
            <a:r>
              <a:rPr lang="pt-BR" sz="32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0070C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 Black" panose="020B0A040201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(Ne Me </a:t>
            </a:r>
            <a:r>
              <a:rPr lang="pt-BR" sz="3200" b="1" spc="50" dirty="0" err="1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0070C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 Black" panose="020B0A040201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Quitte</a:t>
            </a:r>
            <a:r>
              <a:rPr lang="pt-BR" sz="32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0070C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 Black" panose="020B0A040201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pt-BR" sz="3200" b="1" spc="50" dirty="0" err="1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0070C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 Black" panose="020B0A040201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Pas</a:t>
            </a:r>
            <a:r>
              <a:rPr lang="pt-BR" sz="32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0070C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 Black" panose="020B0A040201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) </a:t>
            </a:r>
            <a:endParaRPr lang="pt-BR" sz="7200" dirty="0">
              <a:solidFill>
                <a:srgbClr val="0070C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grpSp>
        <p:nvGrpSpPr>
          <p:cNvPr id="6" name="Grupo 18">
            <a:extLst>
              <a:ext uri="{FF2B5EF4-FFF2-40B4-BE49-F238E27FC236}">
                <a16:creationId xmlns:a16="http://schemas.microsoft.com/office/drawing/2014/main" id="{DB04241A-03C6-E9BD-4421-933A4281A315}"/>
              </a:ext>
            </a:extLst>
          </p:cNvPr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  <a:solidFill>
            <a:schemeClr val="accent5">
              <a:lumMod val="60000"/>
              <a:lumOff val="40000"/>
            </a:schemeClr>
          </a:solidFill>
          <a:scene3d>
            <a:camera prst="orthographicFront"/>
            <a:lightRig rig="sunset" dir="t"/>
          </a:scene3d>
        </p:grpSpPr>
        <p:grpSp>
          <p:nvGrpSpPr>
            <p:cNvPr id="7" name="Grupo 19">
              <a:extLst>
                <a:ext uri="{FF2B5EF4-FFF2-40B4-BE49-F238E27FC236}">
                  <a16:creationId xmlns:a16="http://schemas.microsoft.com/office/drawing/2014/main" id="{834EFAE5-874F-BB5B-5028-3ABB6C14717E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17" name="Picture 9" descr="Acessorio GIF (130)">
                <a:extLst>
                  <a:ext uri="{FF2B5EF4-FFF2-40B4-BE49-F238E27FC236}">
                    <a16:creationId xmlns:a16="http://schemas.microsoft.com/office/drawing/2014/main" id="{D1BF0F75-6C61-93C8-A8F0-9312E885E61C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18" name="Picture 9" descr="Acessorio GIF (130)">
                <a:extLst>
                  <a:ext uri="{FF2B5EF4-FFF2-40B4-BE49-F238E27FC236}">
                    <a16:creationId xmlns:a16="http://schemas.microsoft.com/office/drawing/2014/main" id="{6579D751-2065-C76B-BD51-8BF9E12C96A4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8" name="Grupo 20">
              <a:extLst>
                <a:ext uri="{FF2B5EF4-FFF2-40B4-BE49-F238E27FC236}">
                  <a16:creationId xmlns:a16="http://schemas.microsoft.com/office/drawing/2014/main" id="{38F9E9BA-F2D1-BA8F-4BF9-DDAE990CCCA3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15" name="Picture 9" descr="Acessorio GIF (130)">
                <a:extLst>
                  <a:ext uri="{FF2B5EF4-FFF2-40B4-BE49-F238E27FC236}">
                    <a16:creationId xmlns:a16="http://schemas.microsoft.com/office/drawing/2014/main" id="{2CE4E9FA-97F1-9ECB-2F69-EB9A8BCAABBC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16" name="Picture 9" descr="Acessorio GIF (130)">
                <a:extLst>
                  <a:ext uri="{FF2B5EF4-FFF2-40B4-BE49-F238E27FC236}">
                    <a16:creationId xmlns:a16="http://schemas.microsoft.com/office/drawing/2014/main" id="{CE94108F-022F-04A9-3D07-A0BE42EDC533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9" name="Grupo 16">
              <a:extLst>
                <a:ext uri="{FF2B5EF4-FFF2-40B4-BE49-F238E27FC236}">
                  <a16:creationId xmlns:a16="http://schemas.microsoft.com/office/drawing/2014/main" id="{AD0CC473-E3A9-1467-9C8E-648656928E04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13" name="Picture 24" descr="Acessorio GIF (130)">
                <a:extLst>
                  <a:ext uri="{FF2B5EF4-FFF2-40B4-BE49-F238E27FC236}">
                    <a16:creationId xmlns:a16="http://schemas.microsoft.com/office/drawing/2014/main" id="{098D0B1C-67F9-CC3F-5E5E-295AD8745DEC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14" name="Picture 25" descr="Acessorio GIF (130)">
                <a:extLst>
                  <a:ext uri="{FF2B5EF4-FFF2-40B4-BE49-F238E27FC236}">
                    <a16:creationId xmlns:a16="http://schemas.microsoft.com/office/drawing/2014/main" id="{38FE9D8B-EFA4-392F-56C3-216B578D175C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10" name="Grupo 24">
              <a:extLst>
                <a:ext uri="{FF2B5EF4-FFF2-40B4-BE49-F238E27FC236}">
                  <a16:creationId xmlns:a16="http://schemas.microsoft.com/office/drawing/2014/main" id="{94A9CF32-B7C1-81E7-4C08-8A0526123D8F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0" y="0"/>
              <a:ext cx="9144000" cy="133351"/>
              <a:chOff x="0" y="6308725"/>
              <a:chExt cx="9144000" cy="133351"/>
            </a:xfrm>
            <a:grpFill/>
          </p:grpSpPr>
          <p:pic>
            <p:nvPicPr>
              <p:cNvPr id="11" name="Picture 24" descr="Acessorio GIF (130)">
                <a:extLst>
                  <a:ext uri="{FF2B5EF4-FFF2-40B4-BE49-F238E27FC236}">
                    <a16:creationId xmlns:a16="http://schemas.microsoft.com/office/drawing/2014/main" id="{D91E2FD3-15FF-F8CE-2FF4-B8D74999497C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1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12" name="Picture 25" descr="Acessorio GIF (130)">
                <a:extLst>
                  <a:ext uri="{FF2B5EF4-FFF2-40B4-BE49-F238E27FC236}">
                    <a16:creationId xmlns:a16="http://schemas.microsoft.com/office/drawing/2014/main" id="{1584C134-7326-D685-7F42-9C6B063AF047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</p:grpSp>
      <p:pic>
        <p:nvPicPr>
          <p:cNvPr id="20" name="Imagem 19">
            <a:extLst>
              <a:ext uri="{FF2B5EF4-FFF2-40B4-BE49-F238E27FC236}">
                <a16:creationId xmlns:a16="http://schemas.microsoft.com/office/drawing/2014/main" id="{F08B42F5-1596-0B1C-BB0F-C39279D2254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5900" y="157195"/>
            <a:ext cx="3312369" cy="4561525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22" name="Imagem 21">
            <a:extLst>
              <a:ext uri="{FF2B5EF4-FFF2-40B4-BE49-F238E27FC236}">
                <a16:creationId xmlns:a16="http://schemas.microsoft.com/office/drawing/2014/main" id="{63F580D8-8BAE-7A21-FCC4-4DACACFD412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2481" y="1784381"/>
            <a:ext cx="2413641" cy="3019618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4429477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Click="0" advTm="40000">
        <p:fade/>
      </p:transition>
    </mc:Choice>
    <mc:Fallback>
      <p:transition spd="slow" advClick="0" advTm="4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2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2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25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42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2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250"/>
                            </p:stCondLst>
                            <p:childTnLst>
                              <p:par>
                                <p:cTn id="13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25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25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425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425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25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500"/>
                            </p:stCondLst>
                            <p:childTnLst>
                              <p:par>
                                <p:cTn id="21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425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425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425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425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25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750"/>
                            </p:stCondLst>
                            <p:childTnLst>
                              <p:par>
                                <p:cTn id="2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4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4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5" dur="425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8" dur="425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upo 18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  <a:solidFill>
            <a:schemeClr val="bg2">
              <a:lumMod val="40000"/>
              <a:lumOff val="60000"/>
            </a:schemeClr>
          </a:solidFill>
        </p:grpSpPr>
        <p:grpSp>
          <p:nvGrpSpPr>
            <p:cNvPr id="4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23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tx2">
                    <a:lumMod val="75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24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tx2">
                    <a:lumMod val="75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5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21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tx2">
                    <a:lumMod val="75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22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tx2">
                    <a:lumMod val="75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6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19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tx2">
                    <a:lumMod val="75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20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tx2">
                    <a:lumMod val="75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7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17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tx2">
                    <a:lumMod val="75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18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tx2">
                    <a:lumMod val="75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</p:grpSp>
      <p:sp>
        <p:nvSpPr>
          <p:cNvPr id="3" name="Retângulo 2"/>
          <p:cNvSpPr/>
          <p:nvPr/>
        </p:nvSpPr>
        <p:spPr>
          <a:xfrm>
            <a:off x="3055510" y="349633"/>
            <a:ext cx="3516496" cy="19082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24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CRIAÇÃO 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24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 ROTEIRO 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24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 APRESENTAÇÃO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endParaRPr lang="pt-BR" sz="1400" b="1" i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600" b="1" i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Todas as Artes são do meu 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600" b="1" i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Acervo Pessoal </a:t>
            </a:r>
            <a:endParaRPr lang="pt-BR" sz="2400" b="1" i="1" u="sng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</p:txBody>
      </p:sp>
      <p:sp>
        <p:nvSpPr>
          <p:cNvPr id="26" name="Retângulo 25"/>
          <p:cNvSpPr/>
          <p:nvPr/>
        </p:nvSpPr>
        <p:spPr>
          <a:xfrm>
            <a:off x="337852" y="2783886"/>
            <a:ext cx="8496944" cy="97858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chemeClr val="accent5">
                <a:lumMod val="75000"/>
              </a:schemeClr>
            </a:solidFill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/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square">
            <a:prstTxWarp prst="textInflate">
              <a:avLst>
                <a:gd name="adj" fmla="val 20000"/>
              </a:avLst>
            </a:prstTxWarp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pt-BR" sz="1050" dirty="0">
              <a:solidFill>
                <a:srgbClr val="0070C0"/>
              </a:solidFill>
              <a:latin typeface="Britannic Bold" panose="020B0903060703020204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200" u="sng" dirty="0">
                <a:solidFill>
                  <a:srgbClr val="FF0000"/>
                </a:solidFill>
                <a:latin typeface="Britannic Bold" panose="020B0903060703020204" pitchFamily="34" charset="0"/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</a:t>
            </a:r>
            <a:r>
              <a:rPr lang="pt-BR" sz="1200" u="sng" dirty="0">
                <a:ln w="0"/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Britannic Bold" panose="020B0903060703020204" pitchFamily="34" charset="0"/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://vendraminiletras.blogspot.com</a:t>
            </a:r>
            <a:r>
              <a:rPr lang="pt-BR" sz="1200" u="sng" dirty="0">
                <a:solidFill>
                  <a:srgbClr val="FF0000"/>
                </a:solidFill>
                <a:latin typeface="Britannic Bold" panose="020B0903060703020204" pitchFamily="34" charset="0"/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/</a:t>
            </a:r>
            <a:endParaRPr lang="pt-BR" sz="1200" u="sng" dirty="0">
              <a:solidFill>
                <a:srgbClr val="FF0000"/>
              </a:solidFill>
              <a:latin typeface="Britannic Bold" panose="020B0903060703020204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200" dirty="0">
                <a:solidFill>
                  <a:srgbClr val="FF0000"/>
                </a:solidFill>
                <a:latin typeface="Britannic Bold" panose="020B0903060703020204" pitchFamily="34" charset="0"/>
                <a:hlinkClick r:id="rId7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www.sergrasan.com/toninhovendraminislides/</a:t>
            </a:r>
            <a:endParaRPr lang="pt-BR" sz="1200" dirty="0">
              <a:solidFill>
                <a:srgbClr val="FF0000"/>
              </a:solidFill>
              <a:latin typeface="Britannic Bold" panose="020B0903060703020204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200" dirty="0">
                <a:solidFill>
                  <a:srgbClr val="7030A0"/>
                </a:solidFill>
                <a:latin typeface="Britannic Bold" panose="020B0903060703020204" pitchFamily="34" charset="0"/>
              </a:rPr>
              <a:t>Antonio Giuseppe </a:t>
            </a:r>
            <a:r>
              <a:rPr lang="pt-BR" sz="1200" dirty="0" err="1">
                <a:solidFill>
                  <a:srgbClr val="7030A0"/>
                </a:solidFill>
                <a:latin typeface="Britannic Bold" panose="020B0903060703020204" pitchFamily="34" charset="0"/>
              </a:rPr>
              <a:t>Gasparotto</a:t>
            </a:r>
            <a:r>
              <a:rPr lang="pt-BR" sz="1200" dirty="0">
                <a:solidFill>
                  <a:srgbClr val="7030A0"/>
                </a:solidFill>
                <a:latin typeface="Britannic Bold" panose="020B0903060703020204" pitchFamily="34" charset="0"/>
              </a:rPr>
              <a:t> Vendramini </a:t>
            </a:r>
            <a:r>
              <a:rPr lang="pt-BR" sz="1200" dirty="0" err="1">
                <a:solidFill>
                  <a:srgbClr val="7030A0"/>
                </a:solidFill>
                <a:latin typeface="Britannic Bold" panose="020B0903060703020204" pitchFamily="34" charset="0"/>
              </a:rPr>
              <a:t>Secondo</a:t>
            </a:r>
            <a:r>
              <a:rPr lang="pt-BR" sz="1200" dirty="0">
                <a:solidFill>
                  <a:srgbClr val="7030A0"/>
                </a:solidFill>
                <a:latin typeface="Britannic Bold" panose="020B0903060703020204" pitchFamily="34" charset="0"/>
              </a:rPr>
              <a:t> Di Treviso</a:t>
            </a:r>
          </a:p>
          <a:p>
            <a:pPr algn="ctr"/>
            <a:endParaRPr lang="pt-BR" sz="600" dirty="0">
              <a:solidFill>
                <a:srgbClr val="002060"/>
              </a:solidFill>
              <a:latin typeface="Arial Black" panose="020B0A04020102020204" pitchFamily="34" charset="0"/>
              <a:cs typeface="Aharoni" panose="02010803020104030203" pitchFamily="2" charset="-79"/>
            </a:endParaRPr>
          </a:p>
        </p:txBody>
      </p:sp>
      <p:pic>
        <p:nvPicPr>
          <p:cNvPr id="11" name="Imagem 10">
            <a:extLst>
              <a:ext uri="{FF2B5EF4-FFF2-40B4-BE49-F238E27FC236}">
                <a16:creationId xmlns:a16="http://schemas.microsoft.com/office/drawing/2014/main" id="{9ED1DD3F-8340-44EF-8400-5F3534977554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080134">
            <a:off x="6208913" y="275474"/>
            <a:ext cx="2326962" cy="2233859"/>
          </a:xfrm>
          <a:prstGeom prst="roundRect">
            <a:avLst>
              <a:gd name="adj" fmla="val 50000"/>
            </a:avLst>
          </a:prstGeom>
          <a:ln w="76200">
            <a:solidFill>
              <a:schemeClr val="accent2">
                <a:lumMod val="60000"/>
                <a:lumOff val="40000"/>
              </a:schemeClr>
            </a:solidFill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pic>
        <p:nvPicPr>
          <p:cNvPr id="10" name="Imagem 9">
            <a:extLst>
              <a:ext uri="{FF2B5EF4-FFF2-40B4-BE49-F238E27FC236}">
                <a16:creationId xmlns:a16="http://schemas.microsoft.com/office/drawing/2014/main" id="{C9A5965E-7526-7ABF-56DE-4C8A65D271A4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0498" y="166879"/>
            <a:ext cx="3600400" cy="2785043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27" name="CaixaDeTexto 26">
            <a:extLst>
              <a:ext uri="{FF2B5EF4-FFF2-40B4-BE49-F238E27FC236}">
                <a16:creationId xmlns:a16="http://schemas.microsoft.com/office/drawing/2014/main" id="{7FFF46E5-9A76-2923-1734-4B25B15DC7D5}"/>
              </a:ext>
            </a:extLst>
          </p:cNvPr>
          <p:cNvSpPr txBox="1"/>
          <p:nvPr/>
        </p:nvSpPr>
        <p:spPr>
          <a:xfrm>
            <a:off x="319120" y="3896166"/>
            <a:ext cx="8505760" cy="1015663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28575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pt-BR" sz="1400" b="1" i="0" dirty="0">
                <a:solidFill>
                  <a:srgbClr val="002060"/>
                </a:solidFill>
                <a:effectLst/>
                <a:latin typeface="Roboto" panose="02000000000000000000" pitchFamily="2" charset="0"/>
              </a:rPr>
              <a:t>As canções de fundo, </a:t>
            </a:r>
            <a:r>
              <a:rPr lang="pt-BR" sz="1400" b="1" i="0" dirty="0">
                <a:solidFill>
                  <a:srgbClr val="FF0000"/>
                </a:solidFill>
                <a:effectLst/>
                <a:latin typeface="Roboto" panose="02000000000000000000" pitchFamily="2" charset="0"/>
              </a:rPr>
              <a:t>NE ME QUITE PAS / AU REVOIR</a:t>
            </a:r>
            <a:r>
              <a:rPr lang="pt-BR" sz="1400" b="1" i="0" dirty="0">
                <a:solidFill>
                  <a:srgbClr val="002060"/>
                </a:solidFill>
                <a:effectLst/>
                <a:latin typeface="Roboto" panose="02000000000000000000" pitchFamily="2" charset="0"/>
              </a:rPr>
              <a:t>, tem a Interpretação de </a:t>
            </a:r>
            <a:r>
              <a:rPr lang="pt-BR" sz="1400" b="1" i="0" dirty="0">
                <a:solidFill>
                  <a:srgbClr val="00B050"/>
                </a:solidFill>
                <a:effectLst/>
                <a:latin typeface="Roboto" panose="02000000000000000000" pitchFamily="2" charset="0"/>
              </a:rPr>
              <a:t>Gilbert Bécaud</a:t>
            </a:r>
            <a:r>
              <a:rPr lang="pt-BR" sz="1400" b="1" i="0" dirty="0">
                <a:solidFill>
                  <a:srgbClr val="002060"/>
                </a:solidFill>
                <a:effectLst/>
                <a:latin typeface="Roboto" panose="02000000000000000000" pitchFamily="2" charset="0"/>
              </a:rPr>
              <a:t>, cujo verdadeiro nome era François Gilbert </a:t>
            </a:r>
            <a:r>
              <a:rPr lang="pt-BR" sz="1400" b="1" i="0" dirty="0" err="1">
                <a:solidFill>
                  <a:srgbClr val="002060"/>
                </a:solidFill>
                <a:effectLst/>
                <a:latin typeface="Roboto" panose="02000000000000000000" pitchFamily="2" charset="0"/>
              </a:rPr>
              <a:t>Silly</a:t>
            </a:r>
            <a:r>
              <a:rPr lang="pt-BR" sz="1400" b="1" i="0" dirty="0">
                <a:solidFill>
                  <a:srgbClr val="002060"/>
                </a:solidFill>
                <a:effectLst/>
                <a:latin typeface="Roboto" panose="02000000000000000000" pitchFamily="2" charset="0"/>
              </a:rPr>
              <a:t> Leopold, nasceu em Toulon em 24 de outubro de 1927. Em 1942 a família mudou-se para Paris e, em seguida, segue-se o curso de um grande músico. A guerra terminou, o jovem François pôde dedicar-se a sua arte. Adotou o nome de seu pai: Bécaud</a:t>
            </a:r>
            <a:r>
              <a:rPr lang="pt-BR" b="1" i="0" dirty="0">
                <a:solidFill>
                  <a:srgbClr val="002060"/>
                </a:solidFill>
                <a:effectLst/>
                <a:latin typeface="Roboto" panose="02000000000000000000" pitchFamily="2" charset="0"/>
              </a:rPr>
              <a:t>.</a:t>
            </a:r>
            <a:endParaRPr lang="pt-BR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322695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Click="0" advTm="146000">
        <p:fade/>
        <p:sndAc>
          <p:stSnd>
            <p:snd r:embed="rId3" name="1Au Revoir.wav"/>
          </p:stSnd>
        </p:sndAc>
      </p:transition>
    </mc:Choice>
    <mc:Fallback>
      <p:transition spd="slow" advClick="0" advTm="146000">
        <p:fade/>
        <p:sndAc>
          <p:stSnd>
            <p:snd r:embed="rId3" name="1Au Revoir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4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4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4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4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4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4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4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6000"/>
                            </p:stCondLst>
                            <p:childTnLst>
                              <p:par>
                                <p:cTn id="40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4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4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600" decel="100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400" accel="100000" fill="hold">
                                          <p:stCondLst>
                                            <p:cond delay="3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0000"/>
                            </p:stCondLst>
                            <p:childTnLst>
                              <p:par>
                                <p:cTn id="47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4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4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600" decel="100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400" accel="100000" fill="hold">
                                          <p:stCondLst>
                                            <p:cond delay="3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4000"/>
                            </p:stCondLst>
                            <p:childTnLst>
                              <p:par>
                                <p:cTn id="54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4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4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4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4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8000"/>
                            </p:stCondLst>
                            <p:childTnLst>
                              <p:par>
                                <p:cTn id="61" presetID="21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63" dur="4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27" grpId="0" animBg="1"/>
    </p:bldLst>
  </p:timing>
</p:sld>
</file>

<file path=ppt/theme/theme1.xml><?xml version="1.0" encoding="utf-8"?>
<a:theme xmlns:a="http://schemas.openxmlformats.org/drawingml/2006/main" name="Fatia">
  <a:themeElements>
    <a:clrScheme name="Fatia">
      <a:dk1>
        <a:sysClr val="windowText" lastClr="000000"/>
      </a:dk1>
      <a:lt1>
        <a:sysClr val="window" lastClr="FFFFFF"/>
      </a:lt1>
      <a:dk2>
        <a:srgbClr val="D06F1E"/>
      </a:dk2>
      <a:lt2>
        <a:srgbClr val="F0BE21"/>
      </a:lt2>
      <a:accent1>
        <a:srgbClr val="760603"/>
      </a:accent1>
      <a:accent2>
        <a:srgbClr val="9F761A"/>
      </a:accent2>
      <a:accent3>
        <a:srgbClr val="92A200"/>
      </a:accent3>
      <a:accent4>
        <a:srgbClr val="4AA157"/>
      </a:accent4>
      <a:accent5>
        <a:srgbClr val="46788D"/>
      </a:accent5>
      <a:accent6>
        <a:srgbClr val="A848A8"/>
      </a:accent6>
      <a:hlink>
        <a:srgbClr val="460402"/>
      </a:hlink>
      <a:folHlink>
        <a:srgbClr val="991111"/>
      </a:folHlink>
    </a:clrScheme>
    <a:fontScheme name="Calibri">
      <a:maj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Fatia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162000"/>
                <a:satMod val="200000"/>
                <a:lumMod val="124000"/>
              </a:schemeClr>
            </a:gs>
            <a:gs pos="100000">
              <a:schemeClr val="phClr">
                <a:shade val="96000"/>
                <a:hueMod val="88000"/>
                <a:satMod val="220000"/>
                <a:lumMod val="82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142000"/>
                <a:satMod val="200000"/>
                <a:lumMod val="118000"/>
              </a:schemeClr>
            </a:gs>
            <a:gs pos="100000">
              <a:schemeClr val="phClr">
                <a:shade val="92000"/>
                <a:hueMod val="22000"/>
                <a:satMod val="220000"/>
                <a:lumMod val="62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282EB108-EDE6-4B8E-957B-D4A69BF580EA}"/>
    </a:ext>
  </a:extLst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NE ME QUITTE PAS</Template>
  <TotalTime>90</TotalTime>
  <Words>472</Words>
  <Application>Microsoft Office PowerPoint</Application>
  <PresentationFormat>Apresentação na tela (16:9)</PresentationFormat>
  <Paragraphs>80</Paragraphs>
  <Slides>10</Slides>
  <Notes>4</Notes>
  <HiddenSlides>0</HiddenSlides>
  <MMClips>0</MMClips>
  <ScaleCrop>false</ScaleCrop>
  <HeadingPairs>
    <vt:vector size="6" baseType="variant">
      <vt:variant>
        <vt:lpstr>Fontes usadas</vt:lpstr>
      </vt:variant>
      <vt:variant>
        <vt:i4>11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10</vt:i4>
      </vt:variant>
    </vt:vector>
  </HeadingPairs>
  <TitlesOfParts>
    <vt:vector size="22" baseType="lpstr">
      <vt:lpstr>Arial Black</vt:lpstr>
      <vt:lpstr>Britannic Bold</vt:lpstr>
      <vt:lpstr>Broadway</vt:lpstr>
      <vt:lpstr>Calibri</vt:lpstr>
      <vt:lpstr>David</vt:lpstr>
      <vt:lpstr>Forte</vt:lpstr>
      <vt:lpstr>Maiandra GD</vt:lpstr>
      <vt:lpstr>Roboto</vt:lpstr>
      <vt:lpstr>SourceSansPro</vt:lpstr>
      <vt:lpstr>Times New Roman</vt:lpstr>
      <vt:lpstr>Wingdings 3</vt:lpstr>
      <vt:lpstr>Fatia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Antonio Vendramini</dc:creator>
  <cp:lastModifiedBy>Antonio Vendramini</cp:lastModifiedBy>
  <cp:revision>1</cp:revision>
  <dcterms:created xsi:type="dcterms:W3CDTF">2022-06-09T19:40:38Z</dcterms:created>
  <dcterms:modified xsi:type="dcterms:W3CDTF">2022-06-09T21:11:33Z</dcterms:modified>
</cp:coreProperties>
</file>