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86" r:id="rId2"/>
  </p:sldMasterIdLst>
  <p:notesMasterIdLst>
    <p:notesMasterId r:id="rId11"/>
  </p:notesMasterIdLst>
  <p:sldIdLst>
    <p:sldId id="273" r:id="rId3"/>
    <p:sldId id="281" r:id="rId4"/>
    <p:sldId id="305" r:id="rId5"/>
    <p:sldId id="306" r:id="rId6"/>
    <p:sldId id="307" r:id="rId7"/>
    <p:sldId id="308" r:id="rId8"/>
    <p:sldId id="311" r:id="rId9"/>
    <p:sldId id="310" r:id="rId1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77641" autoAdjust="0"/>
  </p:normalViewPr>
  <p:slideViewPr>
    <p:cSldViewPr snapToGrid="0">
      <p:cViewPr varScale="1">
        <p:scale>
          <a:sx n="84" d="100"/>
          <a:sy n="84" d="100"/>
        </p:scale>
        <p:origin x="53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9B760-DA66-4FF9-8E87-AD2103DB8F13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EE606-AF75-4B6B-8FFD-5440FB9281F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5557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801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1" y="91546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8" y="32279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7" y="609602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0671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87199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17/02/2021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277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3" y="685801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4" y="685801"/>
            <a:ext cx="4934479" cy="361526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17/02/2021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435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1" y="685800"/>
            <a:ext cx="4649787" cy="576263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3" y="1270529"/>
            <a:ext cx="4937655" cy="3030539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5" cy="576263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6" y="1262061"/>
            <a:ext cx="4929188" cy="3030539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17/02/2021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398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89952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17/02/2021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136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800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17/02/2021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864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3" y="914400"/>
            <a:ext cx="3280975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3" y="2777067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17/02/2021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015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1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1" y="3843867"/>
            <a:ext cx="8304211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189" indent="0">
              <a:buFontTx/>
              <a:buNone/>
              <a:defRPr/>
            </a:lvl2pPr>
            <a:lvl3pPr marL="914377" indent="0">
              <a:buFontTx/>
              <a:buNone/>
              <a:defRPr/>
            </a:lvl3pPr>
            <a:lvl4pPr marL="1371566" indent="0">
              <a:buFontTx/>
              <a:buNone/>
              <a:defRPr/>
            </a:lvl4pPr>
            <a:lvl5pPr marL="1828754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6788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08527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189" indent="0">
              <a:buFontTx/>
              <a:buNone/>
              <a:defRPr/>
            </a:lvl2pPr>
            <a:lvl3pPr marL="914377" indent="0">
              <a:buFontTx/>
              <a:buNone/>
              <a:defRPr/>
            </a:lvl3pPr>
            <a:lvl4pPr marL="1371566" indent="0">
              <a:buFontTx/>
              <a:buNone/>
              <a:defRPr/>
            </a:lvl4pPr>
            <a:lvl5pPr marL="1828754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9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991908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644511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3" y="3928533"/>
            <a:ext cx="8534401" cy="1049867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19147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5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247654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629394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719634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30135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957607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07500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856099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4408297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13934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51544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599788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25845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897422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31333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627706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023550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361719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025171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082279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17/02/2021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13258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9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1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6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014686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189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44" indent="-285744" algn="l" defTabSz="457189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32" indent="-285744" algn="l" defTabSz="457189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21" indent="-285744" algn="l" defTabSz="457189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12" indent="-171446" algn="l" defTabSz="457189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01" indent="-171446" algn="l" defTabSz="457189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537" indent="-228594" algn="l" defTabSz="457189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726" indent="-228594" algn="l" defTabSz="457189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8914" indent="-228594" algn="l" defTabSz="457189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103" indent="-228594" algn="l" defTabSz="457189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82598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  <p:sldLayoutId id="2147483799" r:id="rId13"/>
    <p:sldLayoutId id="2147483800" r:id="rId14"/>
    <p:sldLayoutId id="2147483801" r:id="rId15"/>
    <p:sldLayoutId id="2147483802" r:id="rId16"/>
    <p:sldLayoutId id="2147483803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gif"/><Relationship Id="rId7" Type="http://schemas.openxmlformats.org/officeDocument/2006/relationships/image" Target="../media/image8.jp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11" Type="http://schemas.openxmlformats.org/officeDocument/2006/relationships/image" Target="../media/image11.jpg"/><Relationship Id="rId5" Type="http://schemas.openxmlformats.org/officeDocument/2006/relationships/image" Target="../media/image6.jpeg"/><Relationship Id="rId10" Type="http://schemas.openxmlformats.org/officeDocument/2006/relationships/image" Target="../media/image10.jpg"/><Relationship Id="rId4" Type="http://schemas.openxmlformats.org/officeDocument/2006/relationships/image" Target="../media/image5.gif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audio" Target="../media/audio2.wav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5.gif"/><Relationship Id="rId7" Type="http://schemas.openxmlformats.org/officeDocument/2006/relationships/image" Target="../media/image24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vendraminiletras.blogspot.com/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8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8" descr="CD (ani)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50564" y="4902638"/>
            <a:ext cx="1970699" cy="1686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10296026" y="5284618"/>
            <a:ext cx="1308877" cy="20005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pt-BR" sz="20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Toninho</a:t>
            </a:r>
            <a:endParaRPr lang="pt-BR" sz="2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40" name="Imagem 39" descr="Características das Corujas, Fotos e Tempo de Vida ...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0480782" y="5443716"/>
            <a:ext cx="837134" cy="6044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CaixaDeTexto 7"/>
          <p:cNvSpPr txBox="1"/>
          <p:nvPr/>
        </p:nvSpPr>
        <p:spPr>
          <a:xfrm>
            <a:off x="10221821" y="5876455"/>
            <a:ext cx="1428186" cy="405326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pt-BR" sz="1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Vendramin</a:t>
            </a:r>
            <a:r>
              <a:rPr lang="pt-BR" sz="11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i</a:t>
            </a:r>
            <a:endParaRPr lang="pt-BR" sz="11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2" name="Imagem 1" descr="¿Puede un creyente cometer la &lt;strong&gt;blasfemia&lt;/strong&gt; contra el Espíritu ...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71" y="-68970"/>
            <a:ext cx="5567887" cy="294549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 descr="Blog do Pastor Hafner: O QUE SIGNIFICA BLASFÊMIA CONTRA O ...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8794" y="158467"/>
            <a:ext cx="4795406" cy="26955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 descr="Veja todos os Versículos sobre Blasfêmia na Bíblia ...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LineDrawing pencilSize="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7" t="-9823" r="-687" b="9823"/>
          <a:stretch/>
        </p:blipFill>
        <p:spPr>
          <a:xfrm>
            <a:off x="402080" y="2019415"/>
            <a:ext cx="4774831" cy="45095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754" y="-1"/>
            <a:ext cx="3732646" cy="316714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Retângulo 5"/>
          <p:cNvSpPr/>
          <p:nvPr/>
        </p:nvSpPr>
        <p:spPr>
          <a:xfrm>
            <a:off x="4999210" y="2434342"/>
            <a:ext cx="4431739" cy="3790391"/>
          </a:xfrm>
          <a:prstGeom prst="rect">
            <a:avLst/>
          </a:prstGeom>
        </p:spPr>
        <p:txBody>
          <a:bodyPr wrap="square">
            <a:prstTxWarp prst="textDeflateInflate">
              <a:avLst>
                <a:gd name="adj" fmla="val 28471"/>
              </a:avLst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32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Droid Serif"/>
              </a:rPr>
              <a:t>Expressão,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Droid Serif"/>
              </a:rPr>
              <a:t> opinião ou enunciado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Droid Serif"/>
              </a:rPr>
              <a:t>Respeitoso 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Droid Serif"/>
              </a:rPr>
              <a:t>ou 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Droid Serif"/>
              </a:rPr>
              <a:t>Reverenciado</a:t>
            </a:r>
            <a:endParaRPr lang="pt-BR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7" name="Imagem 6" descr="Arte? Blasfêmia! Blasfêmia? Arte! | Folha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4217" y="2236521"/>
            <a:ext cx="3413430" cy="312580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0660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30000">
        <p14:ferris dir="l"/>
        <p:sndAc>
          <p:stSnd>
            <p:snd r:embed="rId2" name="She (Instrumental).wav"/>
          </p:stSnd>
        </p:sndAc>
      </p:transition>
    </mc:Choice>
    <mc:Fallback xmlns="">
      <p:transition spd="slow" advClick="0" advTm="30000">
        <p:fade/>
        <p:sndAc>
          <p:stSnd>
            <p:snd r:embed="rId12" name="She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freezing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503106" y="922518"/>
            <a:ext cx="8613460" cy="5755422"/>
          </a:xfrm>
          <a:prstGeom prst="rect">
            <a:avLst/>
          </a:prstGeom>
          <a:scene3d>
            <a:camera prst="perspectiveLeft"/>
            <a:lightRig rig="threePt" dir="t"/>
          </a:scene3d>
        </p:spPr>
        <p:txBody>
          <a:bodyPr wrap="square">
            <a:prstTxWarp prst="textPlain">
              <a:avLst/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O Soneto que vem a seguir, é uma construção de sentidos, movimentando as palavras como as ondas, ao sabor da imaginação.</a:t>
            </a:r>
          </a:p>
          <a:p>
            <a:pPr algn="ctr"/>
            <a:endParaRPr lang="pt-BR" b="1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</a:endParaRPr>
          </a:p>
          <a:p>
            <a:pPr algn="ctr"/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Reúna todas as suas deduções, alterando 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ou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confirmando à construção poética expressa 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pelo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</a:rPr>
              <a:t>poeta Português, </a:t>
            </a:r>
          </a:p>
          <a:p>
            <a:pPr algn="ctr"/>
            <a:r>
              <a:rPr lang="pt-BR" sz="2400" b="1" dirty="0" smtClean="0">
                <a:solidFill>
                  <a:srgbClr val="0070C0"/>
                </a:solidFill>
                <a:latin typeface="Arial" panose="020B0604020202020204" pitchFamily="34" charset="0"/>
              </a:rPr>
              <a:t> </a:t>
            </a:r>
            <a:r>
              <a:rPr lang="pt-BR" sz="4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anose="03080402000500000000" pitchFamily="66" charset="0"/>
              </a:rPr>
              <a:t>Jorge Humberto</a:t>
            </a:r>
            <a:endParaRPr lang="pt-BR" sz="2400" b="1" dirty="0" smtClean="0">
              <a:ln w="22225">
                <a:noFill/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k Free" panose="03080402000500000000" pitchFamily="66" charset="0"/>
            </a:endParaRPr>
          </a:p>
          <a:p>
            <a:pPr algn="ctr"/>
            <a:r>
              <a:rPr lang="pt-BR" dirty="0" smtClean="0">
                <a:ln w="22225">
                  <a:noFill/>
                  <a:prstDash val="solid"/>
                </a:ln>
                <a:solidFill>
                  <a:srgbClr val="002060"/>
                </a:solidFill>
              </a:rPr>
              <a:t>Realizado </a:t>
            </a:r>
            <a:r>
              <a:rPr lang="pt-BR" dirty="0">
                <a:ln w="22225">
                  <a:noFill/>
                  <a:prstDash val="solid"/>
                </a:ln>
                <a:solidFill>
                  <a:srgbClr val="002060"/>
                </a:solidFill>
              </a:rPr>
              <a:t>em sua cidade natal, </a:t>
            </a:r>
            <a:r>
              <a:rPr lang="pt-BR" dirty="0" smtClean="0">
                <a:ln w="22225">
                  <a:noFill/>
                  <a:prstDash val="solid"/>
                </a:ln>
                <a:solidFill>
                  <a:srgbClr val="002060"/>
                </a:solidFill>
              </a:rPr>
              <a:t>Santa-Iria-da-</a:t>
            </a:r>
            <a:r>
              <a:rPr lang="pt-BR" dirty="0" err="1" smtClean="0">
                <a:ln w="22225">
                  <a:noFill/>
                  <a:prstDash val="solid"/>
                </a:ln>
                <a:solidFill>
                  <a:srgbClr val="002060"/>
                </a:solidFill>
              </a:rPr>
              <a:t>Azóia</a:t>
            </a:r>
            <a:r>
              <a:rPr lang="pt-BR" dirty="0" smtClean="0">
                <a:ln w="22225">
                  <a:noFill/>
                  <a:prstDash val="solid"/>
                </a:ln>
                <a:solidFill>
                  <a:srgbClr val="002060"/>
                </a:solidFill>
              </a:rPr>
              <a:t> </a:t>
            </a:r>
            <a:r>
              <a:rPr lang="pt-BR" dirty="0">
                <a:ln w="22225">
                  <a:noFill/>
                  <a:prstDash val="solid"/>
                </a:ln>
                <a:solidFill>
                  <a:srgbClr val="002060"/>
                </a:solidFill>
              </a:rPr>
              <a:t>em </a:t>
            </a:r>
            <a:r>
              <a:rPr lang="pt-BR" dirty="0" smtClean="0">
                <a:ln w="22225">
                  <a:noFill/>
                  <a:prstDash val="solid"/>
                </a:ln>
                <a:solidFill>
                  <a:srgbClr val="002060"/>
                </a:solidFill>
              </a:rPr>
              <a:t>26/01/2021.</a:t>
            </a:r>
            <a:endParaRPr lang="pt-BR" dirty="0">
              <a:ln w="22225">
                <a:noFill/>
                <a:prstDash val="solid"/>
              </a:ln>
              <a:solidFill>
                <a:srgbClr val="002060"/>
              </a:solidFill>
            </a:endParaRPr>
          </a:p>
          <a:p>
            <a:pPr algn="ctr"/>
            <a:endParaRPr lang="pt-BR" b="1" dirty="0" smtClean="0">
              <a:ln w="22225">
                <a:noFill/>
                <a:prstDash val="solid"/>
              </a:ln>
              <a:solidFill>
                <a:srgbClr val="FFC000"/>
              </a:solidFill>
            </a:endParaRPr>
          </a:p>
          <a:p>
            <a:pPr algn="ctr"/>
            <a:r>
              <a:rPr lang="pt-BR" sz="2000" b="1" dirty="0" smtClean="0">
                <a:ln w="22225">
                  <a:noFill/>
                  <a:prstDash val="solid"/>
                </a:ln>
                <a:solidFill>
                  <a:srgbClr val="FFC000"/>
                </a:solidFill>
                <a:latin typeface="Arial Black" panose="020B0A04020102020204" pitchFamily="34" charset="0"/>
              </a:rPr>
              <a:t>Como </a:t>
            </a:r>
            <a:r>
              <a:rPr lang="pt-BR" sz="2000" b="1" dirty="0">
                <a:ln w="22225">
                  <a:noFill/>
                  <a:prstDash val="solid"/>
                </a:ln>
                <a:solidFill>
                  <a:srgbClr val="FFC000"/>
                </a:solidFill>
                <a:latin typeface="Arial Black" panose="020B0A04020102020204" pitchFamily="34" charset="0"/>
              </a:rPr>
              <a:t>de costume, escreveu </a:t>
            </a:r>
            <a:r>
              <a:rPr lang="pt-BR" sz="2000" b="1" dirty="0" smtClean="0">
                <a:ln w="22225">
                  <a:noFill/>
                  <a:prstDash val="solid"/>
                </a:ln>
                <a:solidFill>
                  <a:srgbClr val="FFC000"/>
                </a:solidFill>
                <a:latin typeface="Arial Black" panose="020B0A04020102020204" pitchFamily="34" charset="0"/>
              </a:rPr>
              <a:t>na  </a:t>
            </a:r>
            <a:endParaRPr lang="pt-BR" sz="2000" b="1" dirty="0">
              <a:ln w="22225">
                <a:noFill/>
                <a:prstDash val="solid"/>
              </a:ln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000" b="1" dirty="0">
                <a:ln w="22225">
                  <a:noFill/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antiga </a:t>
            </a:r>
            <a:r>
              <a:rPr lang="pt-BR" sz="2000" b="1" dirty="0" smtClean="0">
                <a:ln w="22225">
                  <a:noFill/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ortografia. </a:t>
            </a:r>
            <a:r>
              <a:rPr lang="pt-BR" sz="2000" b="1" dirty="0" smtClean="0">
                <a:ln w="22225">
                  <a:noFill/>
                  <a:prstDash val="solid"/>
                </a:ln>
                <a:solidFill>
                  <a:srgbClr val="FFC000"/>
                </a:solidFill>
                <a:latin typeface="Arial Black" panose="020B0A04020102020204" pitchFamily="34" charset="0"/>
              </a:rPr>
              <a:t>Em algumas frases, utilizou palavras pouco conhecidas para algumas pessoas, tais como:</a:t>
            </a:r>
          </a:p>
          <a:p>
            <a:pPr algn="ctr"/>
            <a:r>
              <a:rPr lang="pt-BR" sz="2000" b="1" dirty="0" smtClean="0">
                <a:ln w="22225">
                  <a:noFill/>
                  <a:prstDash val="solid"/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Incúria e Pundonor,</a:t>
            </a:r>
            <a:r>
              <a:rPr lang="pt-BR" sz="2000" b="1" dirty="0" smtClean="0">
                <a:ln w="22225">
                  <a:noFill/>
                  <a:prstDash val="solid"/>
                </a:ln>
                <a:solidFill>
                  <a:srgbClr val="FFC000"/>
                </a:solidFill>
                <a:latin typeface="Arial Black" panose="020B0A04020102020204" pitchFamily="34" charset="0"/>
              </a:rPr>
              <a:t> que ofereço, com maiores detalhes, e   permissão, ao final dos versos.</a:t>
            </a:r>
            <a:endParaRPr lang="pt-BR" sz="2000" b="1" dirty="0">
              <a:ln w="22225">
                <a:noFill/>
                <a:prstDash val="solid"/>
              </a:ln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pPr algn="ctr"/>
            <a:endParaRPr lang="pt-BR" sz="280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pt-BR" sz="2800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latin typeface="Comic Sans MS" panose="030F0702030302020204" pitchFamily="66" charset="0"/>
              </a:rPr>
              <a:t>Editor/Formatador</a:t>
            </a:r>
          </a:p>
          <a:p>
            <a:pPr algn="ctr"/>
            <a:r>
              <a:rPr lang="pt-BR" sz="2800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0070C0"/>
                </a:solidFill>
                <a:latin typeface="Comic Sans MS" panose="030F0702030302020204" pitchFamily="66" charset="0"/>
              </a:rPr>
              <a:t>Toninho </a:t>
            </a:r>
            <a:r>
              <a:rPr lang="pt-BR" sz="2800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0070C0"/>
                </a:solidFill>
                <a:latin typeface="Comic Sans MS" panose="030F0702030302020204" pitchFamily="66" charset="0"/>
              </a:rPr>
              <a:t>Vendramini </a:t>
            </a:r>
          </a:p>
          <a:p>
            <a:pPr algn="ctr"/>
            <a:endParaRPr lang="pt-BR" sz="1400" dirty="0">
              <a:solidFill>
                <a:srgbClr val="0070C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252729" y="139801"/>
            <a:ext cx="616305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6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BLASFÉMIA</a:t>
            </a:r>
            <a:endParaRPr lang="pt-BR" sz="36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81"/>
          <a:stretch/>
        </p:blipFill>
        <p:spPr>
          <a:xfrm>
            <a:off x="8961120" y="0"/>
            <a:ext cx="3053079" cy="659638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9486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70000">
        <p:checker/>
      </p:transition>
    </mc:Choice>
    <mc:Fallback xmlns="">
      <p:transition spd="slow" advClick="0" advTm="7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74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46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99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992" tmFilter="0, 0; 0.125,0.2665; 0.25,0.4; 0.375,0.465; 0.5,0.5;  0.625,0.535; 0.75,0.6; 0.875,0.7335; 1,1">
                                          <p:stCondLst>
                                            <p:cond delay="199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96" tmFilter="0, 0; 0.125,0.2665; 0.25,0.4; 0.375,0.465; 0.5,0.5;  0.625,0.535; 0.75,0.6; 0.875,0.7335; 1,1">
                                          <p:stCondLst>
                                            <p:cond delay="397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92" tmFilter="0, 0; 0.125,0.2665; 0.25,0.4; 0.375,0.465; 0.5,0.5;  0.625,0.535; 0.75,0.6; 0.875,0.7335; 1,1">
                                          <p:stCondLst>
                                            <p:cond delay="49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78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498" decel="50000">
                                          <p:stCondLst>
                                            <p:cond delay="20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78">
                                          <p:stCondLst>
                                            <p:cond delay="39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498" decel="50000">
                                          <p:stCondLst>
                                            <p:cond delay="401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78">
                                          <p:stCondLst>
                                            <p:cond delay="492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498" decel="50000">
                                          <p:stCondLst>
                                            <p:cond delay="500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78">
                                          <p:stCondLst>
                                            <p:cond delay="54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498" decel="50000">
                                          <p:stCondLst>
                                            <p:cond delay="550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174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46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99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992" tmFilter="0, 0; 0.125,0.2665; 0.25,0.4; 0.375,0.465; 0.5,0.5;  0.625,0.535; 0.75,0.6; 0.875,0.7335; 1,1">
                                          <p:stCondLst>
                                            <p:cond delay="199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996" tmFilter="0, 0; 0.125,0.2665; 0.25,0.4; 0.375,0.465; 0.5,0.5;  0.625,0.535; 0.75,0.6; 0.875,0.7335; 1,1">
                                          <p:stCondLst>
                                            <p:cond delay="397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92" tmFilter="0, 0; 0.125,0.2665; 0.25,0.4; 0.375,0.465; 0.5,0.5;  0.625,0.535; 0.75,0.6; 0.875,0.7335; 1,1">
                                          <p:stCondLst>
                                            <p:cond delay="49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78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498" decel="50000">
                                          <p:stCondLst>
                                            <p:cond delay="20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78">
                                          <p:stCondLst>
                                            <p:cond delay="39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498" decel="50000">
                                          <p:stCondLst>
                                            <p:cond delay="401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78">
                                          <p:stCondLst>
                                            <p:cond delay="492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498" decel="50000">
                                          <p:stCondLst>
                                            <p:cond delay="500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78">
                                          <p:stCondLst>
                                            <p:cond delay="54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498" decel="50000">
                                          <p:stCondLst>
                                            <p:cond delay="550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5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250"/>
                            </p:stCondLst>
                            <p:childTnLst>
                              <p:par>
                                <p:cTn id="9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5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45" y="262611"/>
            <a:ext cx="4483315" cy="619305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4196138" y="489734"/>
            <a:ext cx="4228592" cy="5878532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Meu amigo, meu amigo, minha eterna canção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estar ou não estar contigo não requer divisão,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porque amigo </a:t>
            </a:r>
            <a:r>
              <a:rPr lang="pt-BR" sz="32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qu’é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 amigo nunca está sozinho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quer longe quer perto é um mesmo caminho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.</a:t>
            </a: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/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357932"/>
            <a:ext cx="4470399" cy="5919395"/>
          </a:xfrm>
          <a:prstGeom prst="rect">
            <a:avLst/>
          </a:prstGeom>
          <a:effectLst>
            <a:softEdge rad="635000"/>
          </a:effectLst>
          <a:scene3d>
            <a:camera prst="perspectiveContrastingLef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27049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1000">
        <p14:prism isContent="1" isInverted="1"/>
        <p:sndAc>
          <p:stSnd>
            <p:snd r:embed="rId2" name="Ernesto Cortazar - Autumn  Rose.wav"/>
          </p:stSnd>
        </p:sndAc>
      </p:transition>
    </mc:Choice>
    <mc:Fallback xmlns="">
      <p:transition spd="slow" advClick="0" advTm="31000">
        <p:fade/>
        <p:sndAc>
          <p:stSnd>
            <p:snd r:embed="rId6" name="Ernesto Cortazar - Autumn 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84000">
              <a:schemeClr val="accent3">
                <a:lumMod val="34000"/>
                <a:lumOff val="66000"/>
              </a:schemeClr>
            </a:gs>
            <a:gs pos="10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0" y="232513"/>
            <a:ext cx="4631944" cy="635911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5130800" y="602438"/>
            <a:ext cx="3034792" cy="6124754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</a:bodyPr>
          <a:lstStyle/>
          <a:p>
            <a:pPr algn="ctr"/>
            <a:r>
              <a:rPr 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Ah, amigo, ó minha amiga, dize-me o coração,</a:t>
            </a:r>
            <a:br>
              <a:rPr 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</a:br>
            <a:r>
              <a:rPr 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se um dia, por </a:t>
            </a:r>
            <a:r>
              <a:rPr lang="pt-BR" sz="28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incúria</a:t>
            </a:r>
            <a:r>
              <a:rPr 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, não te prestar atenção,</a:t>
            </a:r>
            <a:br>
              <a:rPr 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</a:br>
            <a:r>
              <a:rPr 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é loucura ensandecida, intragável azedo vinho</a:t>
            </a:r>
            <a:br>
              <a:rPr 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</a:br>
            <a:r>
              <a:rPr 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a prestar-me tal severidade, de tal vil cadinho,</a:t>
            </a:r>
            <a:br>
              <a:rPr 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</a:br>
            <a:endParaRPr lang="pt-BR" sz="2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1168" y="130808"/>
            <a:ext cx="4015401" cy="570306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9083141" y="5760626"/>
            <a:ext cx="29711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Falta de cuidado, </a:t>
            </a:r>
          </a:p>
          <a:p>
            <a:pPr algn="ctr"/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desleixo, negligência.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709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1000">
        <p14:doors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92D050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1834"/>
            <a:ext cx="5534661" cy="548775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5294376" y="558410"/>
            <a:ext cx="3064257" cy="5509200"/>
          </a:xfrm>
          <a:prstGeom prst="rect">
            <a:avLst/>
          </a:prstGeom>
        </p:spPr>
        <p:txBody>
          <a:bodyPr wrap="square">
            <a:spAutoFit/>
            <a:scene3d>
              <a:camera prst="perspectiveLeft"/>
              <a:lightRig rig="threePt" dir="t"/>
            </a:scene3d>
          </a:bodyPr>
          <a:lstStyle/>
          <a:p>
            <a:pPr algn="ctr">
              <a:spcAft>
                <a:spcPts val="800"/>
              </a:spcAft>
            </a:pP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que nada fundisse certeiro, nem funil ou latão.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Dói-me mais, ver sofrer a um amigo, que a dor,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que sói doer-me a mim mesmo… ó maldição…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2168" y="558411"/>
            <a:ext cx="3478140" cy="299860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1400" y="3111501"/>
            <a:ext cx="2997200" cy="3746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3734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1000">
        <p14:prism isContent="1"/>
        <p:sndAc>
          <p:stSnd>
            <p:snd r:embed="rId2" name="Ernesto Cortazar - Good Morning My Love.wav"/>
          </p:stSnd>
        </p:sndAc>
      </p:transition>
    </mc:Choice>
    <mc:Fallback xmlns="">
      <p:transition spd="slow" advClick="0" advTm="31000">
        <p:fade/>
        <p:sndAc>
          <p:stSnd>
            <p:snd r:embed="rId7" name="Ernesto Cortazar - Good Morning My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51000">
              <a:srgbClr val="7092DD"/>
            </a:gs>
            <a:gs pos="85000">
              <a:schemeClr val="accent1">
                <a:lumMod val="45000"/>
                <a:lumOff val="55000"/>
              </a:schemeClr>
            </a:gs>
            <a:gs pos="69000">
              <a:schemeClr val="accent3">
                <a:lumMod val="40000"/>
                <a:lumOff val="6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348561"/>
            <a:ext cx="4314500" cy="360164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3549432" y="639215"/>
            <a:ext cx="4535424" cy="5632311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LeftFacing"/>
              <a:lightRig rig="threePt" dir="t"/>
            </a:scene3d>
          </a:bodyPr>
          <a:lstStyle/>
          <a:p>
            <a:pPr algn="ctr"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…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Ó jura, feita à nascença, que bruxa ou ladrão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roubou, desde então, este meu ser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alibri" panose="020F0502020204030204" pitchFamily="34" charset="0"/>
              </a:rPr>
              <a:t>pundonor,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/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que veio ao mundo, sem qualquer condição!?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89" y="3406825"/>
            <a:ext cx="3640923" cy="330733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592" y="289582"/>
            <a:ext cx="3438708" cy="293733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 descr="Candidatos cedem &lt;strong&gt;pontos&lt;/strong&gt; na Divisão &lt;strong&gt;de&lt;/strong&gt; &lt;strong&gt;Honra&lt;/strong&gt;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628" y="2597444"/>
            <a:ext cx="3521622" cy="273412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5704" y="4044838"/>
            <a:ext cx="3109544" cy="23000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CaixaDeTexto 7"/>
          <p:cNvSpPr txBox="1"/>
          <p:nvPr/>
        </p:nvSpPr>
        <p:spPr>
          <a:xfrm>
            <a:off x="7960812" y="5811285"/>
            <a:ext cx="41422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 smtClean="0">
                <a:solidFill>
                  <a:srgbClr val="FF0000"/>
                </a:solidFill>
              </a:rPr>
              <a:t>P</a:t>
            </a:r>
            <a:r>
              <a:rPr lang="pt-BR" sz="2400" b="1" dirty="0" smtClean="0">
                <a:solidFill>
                  <a:srgbClr val="FF0000"/>
                </a:solidFill>
              </a:rPr>
              <a:t>onto de honra, que não pode </a:t>
            </a:r>
          </a:p>
          <a:p>
            <a:r>
              <a:rPr lang="pt-BR" sz="2400" b="1" dirty="0" smtClean="0">
                <a:solidFill>
                  <a:srgbClr val="FF0000"/>
                </a:solidFill>
              </a:rPr>
              <a:t>abrir mão, sentir-se desonrado.</a:t>
            </a:r>
            <a:endParaRPr 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608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45000">
        <p:fade/>
        <p:sndAc>
          <p:stSnd loop="1">
            <p:snd r:embed="rId2" name="Ernesto Cortazar - Good Morning My Love.wav"/>
          </p:stSnd>
        </p:sndAc>
      </p:transition>
    </mc:Choice>
    <mc:Fallback>
      <p:transition spd="slow" advClick="0" advTm="45000">
        <p:fade/>
        <p:sndAc>
          <p:stSnd loop="1">
            <p:snd r:embed="rId2" name="Ernesto Cortazar - Good Morning My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500"/>
                            </p:stCondLst>
                            <p:childTnLst>
                              <p:par>
                                <p:cTn id="4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1920x1080 6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584" y="0"/>
            <a:ext cx="122925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2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536721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8000">
        <p:sndAc>
          <p:stSnd>
            <p:snd r:embed="rId2" name="Beguin The Beguin - Pat Boone.wav"/>
          </p:stSnd>
        </p:sndAc>
      </p:transition>
    </mc:Choice>
    <mc:Fallback>
      <p:transition spd="slow" advClick="0" advTm="8000">
        <p:sndAc>
          <p:stSnd>
            <p:snd r:embed="rId2" name="Beguin The Beguin - Pat Boon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tângulo 20"/>
          <p:cNvSpPr/>
          <p:nvPr/>
        </p:nvSpPr>
        <p:spPr>
          <a:xfrm>
            <a:off x="167982" y="277143"/>
            <a:ext cx="4032447" cy="6253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70"/>
            <a:r>
              <a:rPr lang="pt-BR" sz="3737" b="1" i="1" dirty="0">
                <a:solidFill>
                  <a:srgbClr val="146194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algn="ctr" defTabSz="1219170"/>
            <a:r>
              <a:rPr lang="pt-BR" sz="2667" b="1" i="1" dirty="0">
                <a:solidFill>
                  <a:srgbClr val="146194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</a:t>
            </a:r>
            <a:r>
              <a:rPr lang="pt-BR" sz="2667" b="1" i="1" dirty="0" smtClean="0">
                <a:solidFill>
                  <a:srgbClr val="146194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Internet</a:t>
            </a:r>
            <a:endParaRPr lang="pt-BR" sz="2803" b="1" dirty="0">
              <a:solidFill>
                <a:srgbClr val="E87D37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/>
            <a:r>
              <a:rPr lang="pt-BR" sz="2803" b="1" dirty="0">
                <a:solidFill>
                  <a:srgbClr val="E87D3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2803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/>
            <a:r>
              <a:rPr lang="pt-BR" sz="2803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</a:t>
            </a:r>
          </a:p>
          <a:p>
            <a:pPr algn="ctr" defTabSz="1219170"/>
            <a:r>
              <a:rPr lang="pt-BR" sz="2803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She</a:t>
            </a:r>
            <a:r>
              <a:rPr lang="pt-BR" sz="2803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= Instrumental</a:t>
            </a:r>
          </a:p>
          <a:p>
            <a:pPr algn="ctr" defTabSz="1219170"/>
            <a:r>
              <a:rPr lang="pt-BR" sz="2803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algn="ctr" defTabSz="1219170"/>
            <a:r>
              <a:rPr lang="pt-BR" sz="2803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Autum</a:t>
            </a:r>
            <a:r>
              <a:rPr lang="pt-BR" sz="2803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Rose / </a:t>
            </a:r>
            <a:r>
              <a:rPr lang="pt-BR" sz="2803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Good</a:t>
            </a:r>
            <a:r>
              <a:rPr lang="pt-BR" sz="2803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803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Morning</a:t>
            </a:r>
            <a:r>
              <a:rPr lang="pt-BR" sz="2803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803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My</a:t>
            </a:r>
            <a:r>
              <a:rPr lang="pt-BR" sz="2803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Love</a:t>
            </a:r>
            <a:endParaRPr lang="pt-BR" sz="2803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/>
            <a:r>
              <a:rPr lang="pt-BR" sz="2803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803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Ao Piano Maestro </a:t>
            </a:r>
            <a:r>
              <a:rPr lang="pt-BR" sz="2803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Ernesto </a:t>
            </a:r>
            <a:r>
              <a:rPr lang="pt-BR" sz="2803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Cortazar</a:t>
            </a:r>
            <a:r>
              <a:rPr lang="pt-BR" sz="2803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803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/>
            <a:r>
              <a:rPr lang="pt-BR" sz="2803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 defTabSz="1219170"/>
            <a:r>
              <a:rPr lang="pt-BR" sz="2803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Beguim</a:t>
            </a:r>
            <a:r>
              <a:rPr lang="pt-BR" sz="2803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The </a:t>
            </a:r>
            <a:r>
              <a:rPr lang="pt-BR" sz="2803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Beguim</a:t>
            </a:r>
            <a:r>
              <a:rPr lang="pt-BR" sz="2803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80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</a:t>
            </a:r>
          </a:p>
          <a:p>
            <a:pPr algn="ctr" defTabSz="1219170"/>
            <a:r>
              <a:rPr lang="pt-BR" sz="2803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Pat </a:t>
            </a:r>
            <a:r>
              <a:rPr lang="pt-BR" sz="2803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Boone</a:t>
            </a:r>
            <a:r>
              <a:rPr lang="pt-BR" sz="2803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336" dirty="0">
              <a:solidFill>
                <a:srgbClr val="002060"/>
              </a:solidFill>
              <a:latin typeface="Century Gothic" panose="020B0502020202020204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4200429" y="5211350"/>
            <a:ext cx="7781462" cy="153869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defTabSz="1219170"/>
            <a:r>
              <a:rPr lang="pt-BR" sz="14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2133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defTabSz="1219170"/>
            <a:r>
              <a:rPr lang="pt-BR" sz="2133" u="sng" dirty="0">
                <a:solidFill>
                  <a:srgbClr val="7030A0"/>
                </a:solidFill>
                <a:latin typeface="Britannic Bold" panose="020B0903060703020204" pitchFamily="34" charset="0"/>
                <a:hlinkClick r:id="rId3"/>
              </a:rPr>
              <a:t>http</a:t>
            </a:r>
            <a:r>
              <a:rPr lang="pt-BR" sz="2133" u="sng" dirty="0">
                <a:ln w="0"/>
                <a:solidFill>
                  <a:srgbClr val="052F6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3"/>
              </a:rPr>
              <a:t>://vendraminiletras.blogspot.com</a:t>
            </a:r>
            <a:r>
              <a:rPr lang="pt-BR" sz="2133" u="sng" dirty="0">
                <a:solidFill>
                  <a:srgbClr val="7030A0"/>
                </a:solidFill>
                <a:latin typeface="Britannic Bold" panose="020B0903060703020204" pitchFamily="34" charset="0"/>
                <a:hlinkClick r:id="rId3"/>
              </a:rPr>
              <a:t>/</a:t>
            </a:r>
            <a:endParaRPr lang="pt-BR" sz="2133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1219170"/>
            <a:r>
              <a:rPr lang="pt-BR" sz="2133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defTabSz="1219170"/>
            <a:r>
              <a:rPr lang="pt-BR" sz="1333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889627" lvl="2" algn="ctr" defTabSz="1219170"/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1219170"/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ACADEMIA NACIONAL DE LETRAS DO PORTAL DO POETA BRASILEIRO -  ACADÊMICO  28</a:t>
            </a:r>
            <a:endParaRPr lang="pt-BR" sz="1067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" name="Retângulo 3"/>
          <p:cNvSpPr/>
          <p:nvPr/>
        </p:nvSpPr>
        <p:spPr>
          <a:xfrm rot="21408598">
            <a:off x="9250658" y="3348347"/>
            <a:ext cx="2694089" cy="14100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70"/>
            <a:r>
              <a:rPr lang="pt-BR" sz="1556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EDITOR</a:t>
            </a:r>
          </a:p>
          <a:p>
            <a:pPr algn="ctr" defTabSz="1219170"/>
            <a:r>
              <a:rPr lang="pt-BR" sz="1556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FORMATADOR</a:t>
            </a:r>
          </a:p>
          <a:p>
            <a:pPr algn="ctr" defTabSz="1219170"/>
            <a:r>
              <a:rPr lang="pt-BR" sz="2336" b="1" i="1" dirty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rgbClr val="E87D37">
                      <a:lumMod val="60000"/>
                      <a:lumOff val="40000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</a:t>
            </a:r>
            <a:r>
              <a:rPr lang="pt-BR" sz="3115" b="1" i="1" dirty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rgbClr val="E87D37">
                      <a:lumMod val="60000"/>
                      <a:lumOff val="40000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2724" b="1" i="1" u="sng" dirty="0">
              <a:ln w="9525">
                <a:solidFill>
                  <a:prstClr val="black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rgbClr val="E87D37">
                    <a:lumMod val="60000"/>
                    <a:lumOff val="40000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22" name="Picture 7" descr="j033086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8507" y="101558"/>
            <a:ext cx="3453384" cy="3327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33"/>
          <p:cNvSpPr>
            <a:spLocks noChangeArrowheads="1"/>
          </p:cNvSpPr>
          <p:nvPr/>
        </p:nvSpPr>
        <p:spPr bwMode="auto">
          <a:xfrm>
            <a:off x="0" y="0"/>
            <a:ext cx="12157260" cy="68580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1067749" eaLnBrk="0" hangingPunct="0">
              <a:defRPr/>
            </a:pPr>
            <a:endParaRPr lang="pt-BR" sz="3115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42451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0">
        <p14:flythrough/>
      </p:transition>
    </mc:Choice>
    <mc:Fallback xmlns="">
      <p:transition spd="slow" advClick="0" advTm="18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 decel="100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0" decel="100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0" decel="100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decel="100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decel="100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 decel="100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decel="100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decel="100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decel="100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0"/>
                            </p:stCondLst>
                            <p:childTnLst>
                              <p:par>
                                <p:cTn id="5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0" decel="100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 decel="100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decel="100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decel="100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0"/>
                            </p:stCondLst>
                            <p:childTnLst>
                              <p:par>
                                <p:cTn id="6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0" decel="100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decel="100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decel="100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decel="100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0"/>
                            </p:stCondLst>
                            <p:childTnLst>
                              <p:par>
                                <p:cTn id="7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4000" decel="100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000" decel="100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 decel="100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decel="100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5000"/>
                            </p:stCondLst>
                            <p:childTnLst>
                              <p:par>
                                <p:cTn id="8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4000" decel="100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0" decel="100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decel="100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 decel="100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0000"/>
                            </p:stCondLst>
                            <p:childTnLst>
                              <p:par>
                                <p:cTn id="9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4000" decel="100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0" decel="100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decel="100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 decel="100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0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4000" decel="100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4000" decel="100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decel="100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 decel="100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00"/>
                            </p:stCondLst>
                            <p:childTnLst>
                              <p:par>
                                <p:cTn id="11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4000" decel="100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4000" decel="100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 decel="100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 decel="100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5000"/>
                            </p:stCondLst>
                            <p:childTnLst>
                              <p:par>
                                <p:cTn id="12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4000" decel="100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4000" decel="100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decel="100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0" decel="100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0000"/>
                            </p:stCondLst>
                            <p:childTnLst>
                              <p:par>
                                <p:cTn id="13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BLASFÊMIA</Template>
  <TotalTime>13</TotalTime>
  <Words>252</Words>
  <Application>Microsoft Office PowerPoint</Application>
  <PresentationFormat>Widescreen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4" baseType="lpstr">
      <vt:lpstr>ＭＳ Ｐゴシック</vt:lpstr>
      <vt:lpstr>Aharoni</vt:lpstr>
      <vt:lpstr>Arial</vt:lpstr>
      <vt:lpstr>Arial Black</vt:lpstr>
      <vt:lpstr>Britannic Bold</vt:lpstr>
      <vt:lpstr>Calibri</vt:lpstr>
      <vt:lpstr>Century Gothic</vt:lpstr>
      <vt:lpstr>Comic Sans MS</vt:lpstr>
      <vt:lpstr>David</vt:lpstr>
      <vt:lpstr>Droid Serif</vt:lpstr>
      <vt:lpstr>Ink Free</vt:lpstr>
      <vt:lpstr>Maiandra GD</vt:lpstr>
      <vt:lpstr>Tw Cen MT</vt:lpstr>
      <vt:lpstr>Wingdings 3</vt:lpstr>
      <vt:lpstr>Fatia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2</cp:revision>
  <dcterms:created xsi:type="dcterms:W3CDTF">2021-02-17T18:11:30Z</dcterms:created>
  <dcterms:modified xsi:type="dcterms:W3CDTF">2021-02-17T18:25:28Z</dcterms:modified>
</cp:coreProperties>
</file>