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  <p:sldMasterId id="2147483669" r:id="rId2"/>
  </p:sldMasterIdLst>
  <p:notesMasterIdLst>
    <p:notesMasterId r:id="rId11"/>
  </p:notesMasterIdLst>
  <p:sldIdLst>
    <p:sldId id="256" r:id="rId3"/>
    <p:sldId id="263" r:id="rId4"/>
    <p:sldId id="257" r:id="rId5"/>
    <p:sldId id="258" r:id="rId6"/>
    <p:sldId id="259" r:id="rId7"/>
    <p:sldId id="260" r:id="rId8"/>
    <p:sldId id="261" r:id="rId9"/>
    <p:sldId id="266" r:id="rId10"/>
  </p:sldIdLst>
  <p:sldSz cx="12192000" cy="6858000"/>
  <p:notesSz cx="6858000" cy="9144000"/>
  <p:defaultTextStyle>
    <a:defPPr>
      <a:defRPr lang="en-US"/>
    </a:defPPr>
    <a:lvl1pPr marL="0" algn="l" defTabSz="457189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1pPr>
    <a:lvl2pPr marL="457189" algn="l" defTabSz="457189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2pPr>
    <a:lvl3pPr marL="914377" algn="l" defTabSz="457189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3pPr>
    <a:lvl4pPr marL="1371566" algn="l" defTabSz="457189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4pPr>
    <a:lvl5pPr marL="1828754" algn="l" defTabSz="457189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5pPr>
    <a:lvl6pPr marL="2285943" algn="l" defTabSz="457189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6pPr>
    <a:lvl7pPr marL="2743131" algn="l" defTabSz="457189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7pPr>
    <a:lvl8pPr marL="3200320" algn="l" defTabSz="457189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8pPr>
    <a:lvl9pPr marL="3657509" algn="l" defTabSz="457189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>
      <p:cViewPr varScale="1">
        <p:scale>
          <a:sx n="80" d="100"/>
          <a:sy n="80" d="100"/>
        </p:scale>
        <p:origin x="58" y="19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9EDC9C5-9C50-480B-8FC0-A2A9FB5B204F}" type="datetimeFigureOut">
              <a:rPr lang="pt-BR" smtClean="0"/>
              <a:pPr/>
              <a:t>12/04/2021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C8C6FD-EB57-467B-928D-0F0DA2C7EF1A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988678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189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377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566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754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943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131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320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509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F15547D-4A85-428E-9547-E49B3CDFCF31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167328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Title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"/>
            <a:ext cx="12188825" cy="685621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62399" y="1964267"/>
            <a:ext cx="7197727" cy="2421464"/>
          </a:xfrm>
        </p:spPr>
        <p:txBody>
          <a:bodyPr anchor="b">
            <a:normAutofit/>
          </a:bodyPr>
          <a:lstStyle>
            <a:lvl1pPr algn="r">
              <a:defRPr sz="4800">
                <a:effectLst/>
              </a:defRPr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62399" y="4385733"/>
            <a:ext cx="7197727" cy="1405467"/>
          </a:xfrm>
        </p:spPr>
        <p:txBody>
          <a:bodyPr anchor="t">
            <a:normAutofit/>
          </a:bodyPr>
          <a:lstStyle>
            <a:lvl1pPr marL="0" indent="0" algn="r">
              <a:buNone/>
              <a:defRPr sz="1900" cap="all">
                <a:solidFill>
                  <a:schemeClr val="tx1"/>
                </a:solidFill>
              </a:defRPr>
            </a:lvl1pPr>
            <a:lvl2pPr marL="4571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1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3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32559" y="5870577"/>
            <a:ext cx="1600200" cy="377825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4/12/2021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62399" y="5870577"/>
            <a:ext cx="4893959" cy="3778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08959" y="5870577"/>
            <a:ext cx="551167" cy="3778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"/>
            <a:ext cx="12188825" cy="685621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"/>
            <a:ext cx="12188825" cy="685621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3308581"/>
            <a:ext cx="10131427" cy="1468800"/>
          </a:xfrm>
        </p:spPr>
        <p:txBody>
          <a:bodyPr anchor="b"/>
          <a:lstStyle>
            <a:lvl1pPr algn="l">
              <a:defRPr sz="4000" b="0" cap="all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7381"/>
            <a:ext cx="1013142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 cap="all">
                <a:solidFill>
                  <a:schemeClr val="tx1"/>
                </a:solidFill>
              </a:defRPr>
            </a:lvl1pPr>
            <a:lvl2pPr marL="457189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2pPr>
            <a:lvl3pPr marL="914377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74313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"/>
            <a:ext cx="12188825" cy="685621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2" y="2142067"/>
            <a:ext cx="4995335" cy="3649135"/>
          </a:xfrm>
        </p:spPr>
        <p:txBody>
          <a:bodyPr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21895" y="2142068"/>
            <a:ext cx="4995332" cy="3649133"/>
          </a:xfrm>
        </p:spPr>
        <p:txBody>
          <a:bodyPr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4/12/2021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973670" y="2218267"/>
            <a:ext cx="4709055" cy="576263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189" indent="0">
              <a:buNone/>
              <a:defRPr sz="2000" b="1"/>
            </a:lvl2pPr>
            <a:lvl3pPr marL="914377" indent="0">
              <a:buNone/>
              <a:defRPr sz="19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1" y="2870202"/>
            <a:ext cx="4996923" cy="2920999"/>
          </a:xfrm>
        </p:spPr>
        <p:txBody>
          <a:bodyPr anchor="t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6096004" y="2226734"/>
            <a:ext cx="4722813" cy="576263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189" indent="0">
              <a:buNone/>
              <a:defRPr sz="2000" b="1"/>
            </a:lvl2pPr>
            <a:lvl3pPr marL="914377" indent="0">
              <a:buNone/>
              <a:defRPr sz="19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23483" y="2870202"/>
            <a:ext cx="4995335" cy="2920999"/>
          </a:xfrm>
        </p:spPr>
        <p:txBody>
          <a:bodyPr anchor="t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4/12/2021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"/>
            <a:ext cx="12188825" cy="685621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4/12/2021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"/>
            <a:ext cx="12188825" cy="6856215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4/12/2021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"/>
            <a:ext cx="12188825" cy="685621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074333"/>
            <a:ext cx="3680885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48201" y="609601"/>
            <a:ext cx="6169027" cy="5181600"/>
          </a:xfrm>
        </p:spPr>
        <p:txBody>
          <a:bodyPr anchor="ctr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445933"/>
            <a:ext cx="3680885" cy="1828800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189" indent="0">
              <a:buNone/>
              <a:defRPr sz="1200"/>
            </a:lvl2pPr>
            <a:lvl3pPr marL="914377" indent="0">
              <a:buNone/>
              <a:defRPr sz="11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1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4/12/2021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"/>
            <a:ext cx="12188825" cy="685621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600200"/>
            <a:ext cx="6164653" cy="13716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36254" y="914400"/>
            <a:ext cx="3280975" cy="4572000"/>
          </a:xfrm>
          <a:prstGeom prst="roundRect">
            <a:avLst>
              <a:gd name="adj" fmla="val 42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189" indent="0">
              <a:buNone/>
              <a:defRPr sz="1600"/>
            </a:lvl2pPr>
            <a:lvl3pPr marL="914377" indent="0">
              <a:buNone/>
              <a:defRPr sz="1600"/>
            </a:lvl3pPr>
            <a:lvl4pPr marL="1371566" indent="0">
              <a:buNone/>
              <a:defRPr sz="1600"/>
            </a:lvl4pPr>
            <a:lvl5pPr marL="1828754" indent="0">
              <a:buNone/>
              <a:defRPr sz="1600"/>
            </a:lvl5pPr>
            <a:lvl6pPr marL="2285943" indent="0">
              <a:buNone/>
              <a:defRPr sz="1600"/>
            </a:lvl6pPr>
            <a:lvl7pPr marL="2743131" indent="0">
              <a:buNone/>
              <a:defRPr sz="1600"/>
            </a:lvl7pPr>
            <a:lvl8pPr marL="3200320" indent="0">
              <a:buNone/>
              <a:defRPr sz="1600"/>
            </a:lvl8pPr>
            <a:lvl9pPr marL="3657509" indent="0">
              <a:buNone/>
              <a:defRPr sz="16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2971800"/>
            <a:ext cx="6164653" cy="1828800"/>
          </a:xfrm>
        </p:spPr>
        <p:txBody>
          <a:bodyPr anchor="t">
            <a:normAutofit/>
          </a:bodyPr>
          <a:lstStyle>
            <a:lvl1pPr marL="0" indent="0">
              <a:buNone/>
              <a:defRPr sz="1900"/>
            </a:lvl1pPr>
            <a:lvl2pPr marL="457189" indent="0">
              <a:buNone/>
              <a:defRPr sz="1200"/>
            </a:lvl2pPr>
            <a:lvl3pPr marL="914377" indent="0">
              <a:buNone/>
              <a:defRPr sz="11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1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4/12/2021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to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"/>
            <a:ext cx="12188825" cy="685621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4732865"/>
            <a:ext cx="10131427" cy="566739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71601" y="932112"/>
            <a:ext cx="8759827" cy="3164976"/>
          </a:xfrm>
          <a:prstGeom prst="roundRect">
            <a:avLst>
              <a:gd name="adj" fmla="val 43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189" indent="0">
              <a:buNone/>
              <a:defRPr sz="1600"/>
            </a:lvl2pPr>
            <a:lvl3pPr marL="914377" indent="0">
              <a:buNone/>
              <a:defRPr sz="1600"/>
            </a:lvl3pPr>
            <a:lvl4pPr marL="1371566" indent="0">
              <a:buNone/>
              <a:defRPr sz="1600"/>
            </a:lvl4pPr>
            <a:lvl5pPr marL="1828754" indent="0">
              <a:buNone/>
              <a:defRPr sz="1600"/>
            </a:lvl5pPr>
            <a:lvl6pPr marL="2285943" indent="0">
              <a:buNone/>
              <a:defRPr sz="1600"/>
            </a:lvl6pPr>
            <a:lvl7pPr marL="2743131" indent="0">
              <a:buNone/>
              <a:defRPr sz="1600"/>
            </a:lvl7pPr>
            <a:lvl8pPr marL="3200320" indent="0">
              <a:buNone/>
              <a:defRPr sz="1600"/>
            </a:lvl8pPr>
            <a:lvl9pPr marL="3657509" indent="0">
              <a:buNone/>
              <a:defRPr sz="16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1" y="5299603"/>
            <a:ext cx="10131427" cy="493712"/>
          </a:xfrm>
        </p:spPr>
        <p:txBody>
          <a:bodyPr anchor="t">
            <a:normAutofit/>
          </a:bodyPr>
          <a:lstStyle>
            <a:lvl1pPr marL="0" indent="0">
              <a:buNone/>
              <a:defRPr sz="1500"/>
            </a:lvl1pPr>
            <a:lvl2pPr marL="457189" indent="0">
              <a:buNone/>
              <a:defRPr sz="1200"/>
            </a:lvl2pPr>
            <a:lvl3pPr marL="914377" indent="0">
              <a:buNone/>
              <a:defRPr sz="11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1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4/12/2021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"/>
            <a:ext cx="12188825" cy="685621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2"/>
            <a:ext cx="10131427" cy="3124199"/>
          </a:xfrm>
        </p:spPr>
        <p:txBody>
          <a:bodyPr anchor="ctr">
            <a:normAutofit/>
          </a:bodyPr>
          <a:lstStyle>
            <a:lvl1pPr algn="l">
              <a:defRPr sz="3200" b="0" cap="none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4343400"/>
            <a:ext cx="10131428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189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2pPr>
            <a:lvl3pPr marL="914377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74313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"/>
            <a:ext cx="12188825" cy="6856215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38" tIns="45719" rIns="91438" bIns="45719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38" tIns="45719" rIns="91438" bIns="45719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2269" y="609602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97875" y="3352800"/>
            <a:ext cx="9339184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189" indent="0">
              <a:buFontTx/>
              <a:buNone/>
              <a:defRPr/>
            </a:lvl2pPr>
            <a:lvl3pPr marL="914377" indent="0">
              <a:buFontTx/>
              <a:buNone/>
              <a:defRPr/>
            </a:lvl3pPr>
            <a:lvl4pPr marL="1371566" indent="0">
              <a:buFontTx/>
              <a:buNone/>
              <a:defRPr/>
            </a:lvl4pPr>
            <a:lvl5pPr marL="1828754" indent="0">
              <a:buFontTx/>
              <a:buNone/>
              <a:defRPr/>
            </a:lvl5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7466" y="4343400"/>
            <a:ext cx="10152367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189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2pPr>
            <a:lvl3pPr marL="914377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74313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"/>
            <a:ext cx="12188825" cy="685621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4" y="3308581"/>
            <a:ext cx="10131425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4777381"/>
            <a:ext cx="10131427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189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2pPr>
            <a:lvl3pPr marL="914377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74313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o 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"/>
            <a:ext cx="12188825" cy="6856215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38" tIns="45719" rIns="91438" bIns="45719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38" tIns="45719" rIns="91438" bIns="45719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992269" y="609602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1" y="3886200"/>
            <a:ext cx="10135436" cy="889000"/>
          </a:xfrm>
        </p:spPr>
        <p:txBody>
          <a:bodyPr vert="horz" lIns="91438" tIns="45719" rIns="91438" bIns="45719" rtlCol="0" anchor="b">
            <a:normAutofit/>
          </a:bodyPr>
          <a:lstStyle>
            <a:lvl1pPr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pt-BR"/>
              <a:t>Clique para editar os estilos de texto Mestres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5200"/>
            <a:ext cx="10135436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900">
                <a:solidFill>
                  <a:schemeClr val="tx1"/>
                </a:solidFill>
              </a:defRPr>
            </a:lvl1pPr>
            <a:lvl2pPr marL="457189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2pPr>
            <a:lvl3pPr marL="914377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74313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iro ou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"/>
            <a:ext cx="12188825" cy="685621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2"/>
            <a:ext cx="10131427" cy="2743199"/>
          </a:xfrm>
        </p:spPr>
        <p:txBody>
          <a:bodyPr vert="horz" lIns="91438" tIns="45719" rIns="91438" bIns="45719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2" y="3505200"/>
            <a:ext cx="10131428" cy="838200"/>
          </a:xfrm>
        </p:spPr>
        <p:txBody>
          <a:bodyPr vert="horz" lIns="91438" tIns="45719" rIns="91438" bIns="45719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pt-BR"/>
              <a:t>Clique para editar os estilos de texto Mestres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4343400"/>
            <a:ext cx="10131428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900">
                <a:solidFill>
                  <a:schemeClr val="tx1"/>
                </a:solidFill>
              </a:defRPr>
            </a:lvl1pPr>
            <a:lvl2pPr marL="457189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2pPr>
            <a:lvl3pPr marL="914377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74313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"/>
            <a:ext cx="12188825" cy="6856215"/>
          </a:xfrm>
          <a:prstGeom prst="rect">
            <a:avLst/>
          </a:prstGeom>
        </p:spPr>
      </p:pic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685802" y="609601"/>
            <a:ext cx="10131425" cy="1456267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"/>
            <a:ext cx="12188825" cy="6856215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8675" y="609601"/>
            <a:ext cx="2158552" cy="5181601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1" y="609600"/>
            <a:ext cx="7832116" cy="5181600"/>
          </a:xfrm>
        </p:spPr>
        <p:txBody>
          <a:bodyPr vert="eaVert" anchor="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685814" y="5349904"/>
            <a:ext cx="11506201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1917" tIns="60958" rIns="121917" bIns="60958" anchor="t" compatLnSpc="1"/>
          <a:lstStyle/>
          <a:p>
            <a:pPr defTabSz="1219140"/>
            <a:endParaRPr lang="en-US" sz="240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9" name="Título 28"/>
          <p:cNvSpPr>
            <a:spLocks noGrp="1"/>
          </p:cNvSpPr>
          <p:nvPr>
            <p:ph type="ctrTitle"/>
          </p:nvPr>
        </p:nvSpPr>
        <p:spPr>
          <a:xfrm>
            <a:off x="508013" y="4853421"/>
            <a:ext cx="11277601" cy="1222375"/>
          </a:xfrm>
        </p:spPr>
        <p:txBody>
          <a:bodyPr anchor="t"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508013" y="3886200"/>
            <a:ext cx="11277601" cy="914400"/>
          </a:xfrm>
        </p:spPr>
        <p:txBody>
          <a:bodyPr anchor="b"/>
          <a:lstStyle>
            <a:lvl1pPr marL="0" indent="0" algn="l">
              <a:buNone/>
              <a:defRPr sz="3200">
                <a:solidFill>
                  <a:schemeClr val="tx2">
                    <a:shade val="75000"/>
                  </a:schemeClr>
                </a:solidFill>
              </a:defRPr>
            </a:lvl1pPr>
            <a:lvl2pPr marL="609570" indent="0" algn="ctr">
              <a:buNone/>
            </a:lvl2pPr>
            <a:lvl3pPr marL="1219140" indent="0" algn="ctr">
              <a:buNone/>
            </a:lvl3pPr>
            <a:lvl4pPr marL="1828709" indent="0" algn="ctr">
              <a:buNone/>
            </a:lvl4pPr>
            <a:lvl5pPr marL="2438278" indent="0" algn="ctr">
              <a:buNone/>
            </a:lvl5pPr>
            <a:lvl6pPr marL="3047848" indent="0" algn="ctr">
              <a:buNone/>
            </a:lvl6pPr>
            <a:lvl7pPr marL="3657418" indent="0" algn="ctr">
              <a:buNone/>
            </a:lvl7pPr>
            <a:lvl8pPr marL="4266987" indent="0" algn="ctr">
              <a:buNone/>
            </a:lvl8pPr>
            <a:lvl9pPr marL="4876557" indent="0" algn="ctr">
              <a:buNone/>
            </a:lvl9pPr>
          </a:lstStyle>
          <a:p>
            <a:r>
              <a:rPr kumimoji="0" lang="pt-BR"/>
              <a:t>Clique para editar o estilo do subtítulo mestre</a:t>
            </a:r>
            <a:endParaRPr kumimoji="0" lang="en-US"/>
          </a:p>
        </p:txBody>
      </p:sp>
      <p:sp>
        <p:nvSpPr>
          <p:cNvPr id="16" name="Espaço Reservado para Data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12/04/2021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5" name="Espaço Reservado para Número de Slide 14"/>
          <p:cNvSpPr>
            <a:spLocks noGrp="1"/>
          </p:cNvSpPr>
          <p:nvPr>
            <p:ph type="sldNum" sz="quarter" idx="12"/>
          </p:nvPr>
        </p:nvSpPr>
        <p:spPr>
          <a:xfrm>
            <a:off x="10972800" y="6473955"/>
            <a:ext cx="1011936" cy="246888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269976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ítulo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27" name="Espaço Reservado para Conteúdo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12/04/2021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9" name="Espaço Reservado para Rodapé 18"/>
          <p:cNvSpPr>
            <a:spLocks noGrp="1"/>
          </p:cNvSpPr>
          <p:nvPr>
            <p:ph type="ftr" sz="quarter" idx="11"/>
          </p:nvPr>
        </p:nvSpPr>
        <p:spPr>
          <a:xfrm>
            <a:off x="4775208" y="76208"/>
            <a:ext cx="3860801" cy="288925"/>
          </a:xfrm>
        </p:spPr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>
          <a:xfrm>
            <a:off x="10972800" y="6473955"/>
            <a:ext cx="1011936" cy="246888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063765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685814" y="3444904"/>
            <a:ext cx="11506201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1917" tIns="60958" rIns="121917" bIns="60958" anchor="t" compatLnSpc="1"/>
          <a:lstStyle/>
          <a:p>
            <a:pPr defTabSz="1219140"/>
            <a:endParaRPr lang="en-US" sz="2400" dirty="0">
              <a:solidFill>
                <a:prstClr val="white"/>
              </a:solidFill>
              <a:cs typeface="Arial" charset="0"/>
            </a:endParaRPr>
          </a:p>
        </p:txBody>
      </p:sp>
      <p:sp>
        <p:nvSpPr>
          <p:cNvPr id="6" name="Espaço Reservado para Texto 5"/>
          <p:cNvSpPr>
            <a:spLocks noGrp="1"/>
          </p:cNvSpPr>
          <p:nvPr>
            <p:ph type="body" idx="1"/>
          </p:nvPr>
        </p:nvSpPr>
        <p:spPr>
          <a:xfrm>
            <a:off x="508013" y="1676412"/>
            <a:ext cx="11277601" cy="1219201"/>
          </a:xfrm>
        </p:spPr>
        <p:txBody>
          <a:bodyPr anchor="b"/>
          <a:lstStyle>
            <a:lvl1pPr marL="0" indent="0" algn="r">
              <a:buNone/>
              <a:defRPr sz="27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  <p:sp>
        <p:nvSpPr>
          <p:cNvPr id="19" name="Espaço Reservado para Data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12/04/2021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Espaço Reservado para Rodapé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8" name="Título 7"/>
          <p:cNvSpPr>
            <a:spLocks noGrp="1"/>
          </p:cNvSpPr>
          <p:nvPr>
            <p:ph type="title"/>
          </p:nvPr>
        </p:nvSpPr>
        <p:spPr>
          <a:xfrm>
            <a:off x="240648" y="2947096"/>
            <a:ext cx="11582401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81142475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ítulo 19"/>
          <p:cNvSpPr>
            <a:spLocks noGrp="1"/>
          </p:cNvSpPr>
          <p:nvPr>
            <p:ph type="title"/>
          </p:nvPr>
        </p:nvSpPr>
        <p:spPr>
          <a:xfrm>
            <a:off x="402352" y="457201"/>
            <a:ext cx="11582401" cy="841248"/>
          </a:xfrm>
        </p:spPr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406401" y="1600200"/>
            <a:ext cx="5588000" cy="4724400"/>
          </a:xfrm>
        </p:spPr>
        <p:txBody>
          <a:bodyPr/>
          <a:lstStyle>
            <a:lvl1pPr>
              <a:defRPr sz="3700"/>
            </a:lvl1pPr>
            <a:lvl2pPr>
              <a:defRPr sz="32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13" name="Espaço Reservado para Conteúdo 12"/>
          <p:cNvSpPr>
            <a:spLocks noGrp="1"/>
          </p:cNvSpPr>
          <p:nvPr>
            <p:ph sz="half" idx="2"/>
          </p:nvPr>
        </p:nvSpPr>
        <p:spPr>
          <a:xfrm>
            <a:off x="6197612" y="1600200"/>
            <a:ext cx="5791201" cy="4724400"/>
          </a:xfrm>
        </p:spPr>
        <p:txBody>
          <a:bodyPr/>
          <a:lstStyle>
            <a:lvl1pPr>
              <a:defRPr sz="3700"/>
            </a:lvl1pPr>
            <a:lvl2pPr>
              <a:defRPr sz="32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1" name="Espaço Reservado para Data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12/04/2021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0" name="Espaço Reservado para Rodapé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033572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ítulo 28"/>
          <p:cNvSpPr>
            <a:spLocks noGrp="1"/>
          </p:cNvSpPr>
          <p:nvPr>
            <p:ph type="title"/>
          </p:nvPr>
        </p:nvSpPr>
        <p:spPr>
          <a:xfrm>
            <a:off x="406400" y="5410201"/>
            <a:ext cx="11480800" cy="882651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13" name="Espaço Reservado para Texto 12"/>
          <p:cNvSpPr>
            <a:spLocks noGrp="1"/>
          </p:cNvSpPr>
          <p:nvPr>
            <p:ph type="body" idx="1"/>
          </p:nvPr>
        </p:nvSpPr>
        <p:spPr>
          <a:xfrm>
            <a:off x="375274" y="666753"/>
            <a:ext cx="5720740" cy="639763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700" b="1"/>
            </a:lvl2pPr>
            <a:lvl3pPr>
              <a:buNone/>
              <a:defRPr sz="2400" b="1"/>
            </a:lvl3pPr>
            <a:lvl4pPr>
              <a:buNone/>
              <a:defRPr sz="2100" b="1"/>
            </a:lvl4pPr>
            <a:lvl5pPr>
              <a:buNone/>
              <a:defRPr sz="2100" b="1"/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  <p:sp>
        <p:nvSpPr>
          <p:cNvPr id="25" name="Espaço Reservado para Texto 24"/>
          <p:cNvSpPr>
            <a:spLocks noGrp="1"/>
          </p:cNvSpPr>
          <p:nvPr>
            <p:ph type="body" sz="half" idx="3"/>
          </p:nvPr>
        </p:nvSpPr>
        <p:spPr>
          <a:xfrm>
            <a:off x="6193369" y="666753"/>
            <a:ext cx="5722987" cy="639763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700" b="1"/>
            </a:lvl2pPr>
            <a:lvl3pPr>
              <a:buNone/>
              <a:defRPr sz="2400" b="1"/>
            </a:lvl3pPr>
            <a:lvl4pPr>
              <a:buNone/>
              <a:defRPr sz="2100" b="1"/>
            </a:lvl4pPr>
            <a:lvl5pPr>
              <a:buNone/>
              <a:defRPr sz="2100" b="1"/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quarter" idx="2"/>
          </p:nvPr>
        </p:nvSpPr>
        <p:spPr>
          <a:xfrm>
            <a:off x="375274" y="1316041"/>
            <a:ext cx="5720740" cy="3941763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8" name="Espaço Reservado para Conteúdo 27"/>
          <p:cNvSpPr>
            <a:spLocks noGrp="1"/>
          </p:cNvSpPr>
          <p:nvPr>
            <p:ph sz="quarter" idx="4"/>
          </p:nvPr>
        </p:nvSpPr>
        <p:spPr>
          <a:xfrm>
            <a:off x="6198312" y="1316041"/>
            <a:ext cx="5718048" cy="3941763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10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12/04/2021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10972814" y="6477003"/>
            <a:ext cx="1016001" cy="246888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Conector reto 10"/>
          <p:cNvSpPr>
            <a:spLocks noChangeShapeType="1"/>
          </p:cNvSpPr>
          <p:nvPr/>
        </p:nvSpPr>
        <p:spPr bwMode="auto">
          <a:xfrm>
            <a:off x="685814" y="6019804"/>
            <a:ext cx="11506201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1917" tIns="60958" rIns="121917" bIns="60958" anchor="t" compatLnSpc="1"/>
          <a:lstStyle/>
          <a:p>
            <a:pPr defTabSz="1219140"/>
            <a:endParaRPr lang="en-US" sz="2400" dirty="0">
              <a:solidFill>
                <a:prstClr val="black"/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760431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ítulo 29"/>
          <p:cNvSpPr>
            <a:spLocks noGrp="1"/>
          </p:cNvSpPr>
          <p:nvPr>
            <p:ph type="title"/>
          </p:nvPr>
        </p:nvSpPr>
        <p:spPr>
          <a:xfrm>
            <a:off x="402352" y="457201"/>
            <a:ext cx="11582401" cy="841248"/>
          </a:xfrm>
        </p:spPr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12" name="Espaço Reservado para Data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12/04/2021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1" name="Espaço Reservado para Rodapé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486550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12/04/2021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4" name="Espaço Reservado para Rodapé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774461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ector reto 7"/>
          <p:cNvSpPr>
            <a:spLocks noChangeShapeType="1"/>
          </p:cNvSpPr>
          <p:nvPr/>
        </p:nvSpPr>
        <p:spPr bwMode="auto">
          <a:xfrm>
            <a:off x="685814" y="5849120"/>
            <a:ext cx="11506201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1917" tIns="60958" rIns="121917" bIns="60958" anchor="t" compatLnSpc="1"/>
          <a:lstStyle/>
          <a:p>
            <a:pPr defTabSz="1219140"/>
            <a:endParaRPr lang="en-US" sz="240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2" name="Título 11"/>
          <p:cNvSpPr>
            <a:spLocks noGrp="1"/>
          </p:cNvSpPr>
          <p:nvPr>
            <p:ph type="title"/>
          </p:nvPr>
        </p:nvSpPr>
        <p:spPr>
          <a:xfrm>
            <a:off x="609613" y="5486403"/>
            <a:ext cx="11277601" cy="520700"/>
          </a:xfrm>
        </p:spPr>
        <p:txBody>
          <a:bodyPr anchor="ctr"/>
          <a:lstStyle>
            <a:lvl1pPr algn="l">
              <a:buNone/>
              <a:defRPr sz="2700" b="1"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idx="2"/>
          </p:nvPr>
        </p:nvSpPr>
        <p:spPr>
          <a:xfrm>
            <a:off x="609608" y="609601"/>
            <a:ext cx="4011085" cy="4800600"/>
          </a:xfrm>
        </p:spPr>
        <p:txBody>
          <a:bodyPr/>
          <a:lstStyle>
            <a:lvl1pPr marL="0" indent="0">
              <a:buNone/>
              <a:defRPr sz="1900"/>
            </a:lvl1pPr>
            <a:lvl2pPr>
              <a:buNone/>
              <a:defRPr sz="1600"/>
            </a:lvl2pPr>
            <a:lvl3pPr>
              <a:buNone/>
              <a:defRPr sz="1300"/>
            </a:lvl3pPr>
            <a:lvl4pPr>
              <a:buNone/>
              <a:defRPr sz="1200"/>
            </a:lvl4pPr>
            <a:lvl5pPr>
              <a:buNone/>
              <a:defRPr sz="1200"/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4766737" y="609601"/>
            <a:ext cx="7120467" cy="4800600"/>
          </a:xfrm>
        </p:spPr>
        <p:txBody>
          <a:bodyPr/>
          <a:lstStyle>
            <a:lvl1pPr>
              <a:defRPr sz="4300"/>
            </a:lvl1pPr>
            <a:lvl2pPr>
              <a:defRPr sz="3700"/>
            </a:lvl2pPr>
            <a:lvl3pPr>
              <a:defRPr sz="3200"/>
            </a:lvl3pPr>
            <a:lvl4pPr>
              <a:defRPr sz="2700"/>
            </a:lvl4pPr>
            <a:lvl5pPr>
              <a:defRPr sz="2700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12/04/2021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9" name="Espaço Reservado para Rodapé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172717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spaço Reservado para Imagem 12"/>
          <p:cNvSpPr>
            <a:spLocks noGrp="1"/>
          </p:cNvSpPr>
          <p:nvPr>
            <p:ph type="pic" idx="1"/>
          </p:nvPr>
        </p:nvSpPr>
        <p:spPr>
          <a:xfrm>
            <a:off x="4673600" y="616635"/>
            <a:ext cx="67056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4300"/>
            </a:lvl1pPr>
          </a:lstStyle>
          <a:p>
            <a:r>
              <a:rPr kumimoji="0" lang="pt-BR" dirty="0"/>
              <a:t>Clique no ícone para adicionar uma imagem</a:t>
            </a:r>
            <a:endParaRPr kumimoji="0" lang="en-US" dirty="0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12/04/2021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7" name="Título 16"/>
          <p:cNvSpPr>
            <a:spLocks noGrp="1"/>
          </p:cNvSpPr>
          <p:nvPr>
            <p:ph type="title"/>
          </p:nvPr>
        </p:nvSpPr>
        <p:spPr>
          <a:xfrm>
            <a:off x="507999" y="4993763"/>
            <a:ext cx="7823200" cy="522288"/>
          </a:xfrm>
        </p:spPr>
        <p:txBody>
          <a:bodyPr anchor="ctr"/>
          <a:lstStyle>
            <a:lvl1pPr algn="l">
              <a:buNone/>
              <a:defRPr sz="2700" b="1"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sz="half" idx="2"/>
          </p:nvPr>
        </p:nvSpPr>
        <p:spPr>
          <a:xfrm>
            <a:off x="507999" y="5533229"/>
            <a:ext cx="7823200" cy="768351"/>
          </a:xfrm>
        </p:spPr>
        <p:txBody>
          <a:bodyPr lIns="109725" tIns="0"/>
          <a:lstStyle>
            <a:lvl1pPr marL="0" indent="0">
              <a:buNone/>
              <a:defRPr sz="1900"/>
            </a:lvl1pPr>
            <a:lvl2pPr>
              <a:defRPr sz="1600"/>
            </a:lvl2pPr>
            <a:lvl3pPr>
              <a:defRPr sz="1300"/>
            </a:lvl3pPr>
            <a:lvl4pPr>
              <a:defRPr sz="1200"/>
            </a:lvl4pPr>
            <a:lvl5pPr>
              <a:defRPr sz="1200"/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</p:spTree>
    <p:extLst>
      <p:ext uri="{BB962C8B-B14F-4D97-AF65-F5344CB8AC3E}">
        <p14:creationId xmlns:p14="http://schemas.microsoft.com/office/powerpoint/2010/main" val="206066310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12/04/2021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347086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9144001" y="549284"/>
            <a:ext cx="2438400" cy="5851525"/>
          </a:xfrm>
        </p:spPr>
        <p:txBody>
          <a:bodyPr vert="eaVert"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609617" y="549284"/>
            <a:ext cx="8331199" cy="5851525"/>
          </a:xfrm>
        </p:spPr>
        <p:txBody>
          <a:bodyPr vert="eaVert"/>
          <a:lstStyle/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12/04/2021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84838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3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4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9.xml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2" y="609601"/>
            <a:ext cx="10131425" cy="1456267"/>
          </a:xfrm>
          <a:prstGeom prst="rect">
            <a:avLst/>
          </a:prstGeom>
          <a:effectLst/>
        </p:spPr>
        <p:txBody>
          <a:bodyPr vert="horz" lIns="91438" tIns="45719" rIns="91438" bIns="45719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2" y="2142068"/>
            <a:ext cx="10131425" cy="3649133"/>
          </a:xfrm>
          <a:prstGeom prst="rect">
            <a:avLst/>
          </a:prstGeom>
        </p:spPr>
        <p:txBody>
          <a:bodyPr vert="horz" lIns="91438" tIns="45719" rIns="91438" bIns="45719" rtlCol="0" anchor="ctr">
            <a:normAutofit/>
          </a:bodyPr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89660" y="5870577"/>
            <a:ext cx="1600200" cy="377825"/>
          </a:xfrm>
          <a:prstGeom prst="rect">
            <a:avLst/>
          </a:prstGeom>
        </p:spPr>
        <p:txBody>
          <a:bodyPr vert="horz" lIns="91438" tIns="45719" rIns="91438" bIns="45719" rtlCol="0" anchor="ctr"/>
          <a:lstStyle>
            <a:lvl1pPr algn="r">
              <a:defRPr sz="11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4/12/2021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1" y="5870577"/>
            <a:ext cx="7827659" cy="377825"/>
          </a:xfrm>
          <a:prstGeom prst="rect">
            <a:avLst/>
          </a:prstGeom>
        </p:spPr>
        <p:txBody>
          <a:bodyPr vert="horz" lIns="91438" tIns="45719" rIns="91438" bIns="45719" rtlCol="0" anchor="ctr"/>
          <a:lstStyle>
            <a:lvl1pPr algn="l">
              <a:defRPr sz="11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66062" y="5870577"/>
            <a:ext cx="551167" cy="377825"/>
          </a:xfrm>
          <a:prstGeom prst="rect">
            <a:avLst/>
          </a:prstGeom>
        </p:spPr>
        <p:txBody>
          <a:bodyPr vert="horz" lIns="91438" tIns="45719" rIns="91438" bIns="45719" rtlCol="0" anchor="ctr"/>
          <a:lstStyle>
            <a:lvl1pPr algn="r">
              <a:defRPr sz="11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8" r:id="rId14"/>
    <p:sldLayoutId id="2147483667" r:id="rId15"/>
    <p:sldLayoutId id="2147483658" r:id="rId16"/>
    <p:sldLayoutId id="2147483659" r:id="rId17"/>
  </p:sldLayoutIdLst>
  <p:txStyles>
    <p:titleStyle>
      <a:lvl1pPr algn="l" defTabSz="457189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44" indent="-285744" algn="l" defTabSz="457189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9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32" indent="-285744" algn="l" defTabSz="457189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21" indent="-285744" algn="l" defTabSz="457189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5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12" indent="-171446" algn="l" defTabSz="457189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01" indent="-171446" algn="l" defTabSz="457189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537" indent="-228594" algn="l" defTabSz="457189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726" indent="-228594" algn="l" defTabSz="457189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8914" indent="-228594" algn="l" defTabSz="457189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103" indent="-228594" algn="l" defTabSz="457189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189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457189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457189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457189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457189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457189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457189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457189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457189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685814" y="1050904"/>
            <a:ext cx="11506201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1917" tIns="60958" rIns="121917" bIns="60958" anchor="t" compatLnSpc="1"/>
          <a:lstStyle/>
          <a:p>
            <a:pPr defTabSz="1219140"/>
            <a:endParaRPr lang="en-US" sz="240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8" name="Espaço Reservado para Texto 7"/>
          <p:cNvSpPr>
            <a:spLocks noGrp="1"/>
          </p:cNvSpPr>
          <p:nvPr>
            <p:ph type="body" idx="1"/>
          </p:nvPr>
        </p:nvSpPr>
        <p:spPr>
          <a:xfrm>
            <a:off x="406416" y="1554165"/>
            <a:ext cx="11582401" cy="4525963"/>
          </a:xfrm>
          <a:prstGeom prst="rect">
            <a:avLst/>
          </a:prstGeom>
        </p:spPr>
        <p:txBody>
          <a:bodyPr vert="horz" lIns="91438" tIns="45719" rIns="91438" bIns="45719">
            <a:normAutofit/>
          </a:bodyPr>
          <a:lstStyle/>
          <a:p>
            <a:pPr lvl="0" eaLnBrk="1" latinLnBrk="0" hangingPunct="1"/>
            <a:r>
              <a:rPr kumimoji="0" lang="pt-BR"/>
              <a:t>Clique para editar o texto mestre</a:t>
            </a:r>
          </a:p>
          <a:p>
            <a:pPr lvl="1" eaLnBrk="1" latinLnBrk="0" hangingPunct="1"/>
            <a:r>
              <a:rPr kumimoji="0" lang="pt-BR"/>
              <a:t>Segundo nível</a:t>
            </a:r>
          </a:p>
          <a:p>
            <a:pPr lvl="2" eaLnBrk="1" latinLnBrk="0" hangingPunct="1"/>
            <a:r>
              <a:rPr kumimoji="0" lang="pt-BR"/>
              <a:t>Terceiro nível</a:t>
            </a:r>
          </a:p>
          <a:p>
            <a:pPr lvl="3" eaLnBrk="1" latinLnBrk="0" hangingPunct="1"/>
            <a:r>
              <a:rPr kumimoji="0" lang="pt-BR"/>
              <a:t>Quarto nível</a:t>
            </a:r>
          </a:p>
          <a:p>
            <a:pPr lvl="4" eaLnBrk="1" latinLnBrk="0" hangingPunct="1"/>
            <a:r>
              <a:rPr kumimoji="0" lang="pt-BR"/>
              <a:t>Quinto nível</a:t>
            </a:r>
            <a:endParaRPr kumimoji="0" lang="en-US"/>
          </a:p>
        </p:txBody>
      </p:sp>
      <p:sp>
        <p:nvSpPr>
          <p:cNvPr id="11" name="Espaço Reservado para Data 10"/>
          <p:cNvSpPr>
            <a:spLocks noGrp="1"/>
          </p:cNvSpPr>
          <p:nvPr>
            <p:ph type="dt" sz="half" idx="2"/>
          </p:nvPr>
        </p:nvSpPr>
        <p:spPr>
          <a:xfrm>
            <a:off x="8636001" y="76208"/>
            <a:ext cx="3352800" cy="288925"/>
          </a:xfrm>
          <a:prstGeom prst="rect">
            <a:avLst/>
          </a:prstGeom>
        </p:spPr>
        <p:txBody>
          <a:bodyPr vert="horz" lIns="91438" tIns="45719" rIns="91438" bIns="45719"/>
          <a:lstStyle>
            <a:lvl1pPr algn="l" defTabSz="1219140" eaLnBrk="1" latinLnBrk="0" hangingPunct="1">
              <a:defRPr kumimoji="0" sz="16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/>
              <a:t>12/04/2021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28" name="Espaço Reservado para Rodapé 27"/>
          <p:cNvSpPr>
            <a:spLocks noGrp="1"/>
          </p:cNvSpPr>
          <p:nvPr>
            <p:ph type="ftr" sz="quarter" idx="3"/>
          </p:nvPr>
        </p:nvSpPr>
        <p:spPr>
          <a:xfrm>
            <a:off x="4165599" y="76208"/>
            <a:ext cx="4470400" cy="288925"/>
          </a:xfrm>
          <a:prstGeom prst="rect">
            <a:avLst/>
          </a:prstGeom>
        </p:spPr>
        <p:txBody>
          <a:bodyPr vert="horz" lIns="91438" tIns="45719" rIns="91438" bIns="45719"/>
          <a:lstStyle>
            <a:lvl1pPr algn="r" defTabSz="1219140" eaLnBrk="1" latinLnBrk="0" hangingPunct="1">
              <a:defRPr kumimoji="0" sz="16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4"/>
          </p:nvPr>
        </p:nvSpPr>
        <p:spPr>
          <a:xfrm>
            <a:off x="10972814" y="6477009"/>
            <a:ext cx="1016001" cy="244475"/>
          </a:xfrm>
          <a:prstGeom prst="rect">
            <a:avLst/>
          </a:prstGeom>
        </p:spPr>
        <p:txBody>
          <a:bodyPr vert="horz" lIns="91438" tIns="45719" rIns="91438" bIns="45719"/>
          <a:lstStyle>
            <a:lvl1pPr algn="r" defTabSz="1219140" eaLnBrk="1" latinLnBrk="0" hangingPunct="1">
              <a:defRPr kumimoji="0" sz="16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10" name="Espaço Reservado para Título 9"/>
          <p:cNvSpPr>
            <a:spLocks noGrp="1"/>
          </p:cNvSpPr>
          <p:nvPr>
            <p:ph type="title"/>
          </p:nvPr>
        </p:nvSpPr>
        <p:spPr>
          <a:xfrm>
            <a:off x="406416" y="457200"/>
            <a:ext cx="11582401" cy="838200"/>
          </a:xfrm>
          <a:prstGeom prst="rect">
            <a:avLst/>
          </a:prstGeom>
        </p:spPr>
        <p:txBody>
          <a:bodyPr vert="horz" lIns="91438" tIns="45719" rIns="91438" bIns="45719" anchor="ctr">
            <a:normAutofit/>
          </a:bodyPr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9" name="Conector reto 8"/>
          <p:cNvSpPr>
            <a:spLocks noChangeShapeType="1"/>
          </p:cNvSpPr>
          <p:nvPr/>
        </p:nvSpPr>
        <p:spPr bwMode="auto">
          <a:xfrm>
            <a:off x="685814" y="1050904"/>
            <a:ext cx="11506201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1917" tIns="60958" rIns="121917" bIns="60958" anchor="t" compatLnSpc="1"/>
          <a:lstStyle/>
          <a:p>
            <a:pPr defTabSz="1219140"/>
            <a:endParaRPr lang="en-US" sz="240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2" name="Conector reto 11"/>
          <p:cNvSpPr>
            <a:spLocks noChangeShapeType="1"/>
          </p:cNvSpPr>
          <p:nvPr/>
        </p:nvSpPr>
        <p:spPr bwMode="auto">
          <a:xfrm>
            <a:off x="685814" y="1057988"/>
            <a:ext cx="11506201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1917" tIns="60958" rIns="121917" bIns="60958" anchor="t" compatLnSpc="1"/>
          <a:lstStyle/>
          <a:p>
            <a:pPr defTabSz="1219140"/>
            <a:endParaRPr lang="en-US" sz="2400" dirty="0">
              <a:solidFill>
                <a:prstClr val="black"/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1482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71" r:id="rId2"/>
    <p:sldLayoutId id="2147483672" r:id="rId3"/>
    <p:sldLayoutId id="2147483673" r:id="rId4"/>
    <p:sldLayoutId id="2147483674" r:id="rId5"/>
    <p:sldLayoutId id="2147483675" r:id="rId6"/>
    <p:sldLayoutId id="2147483676" r:id="rId7"/>
    <p:sldLayoutId id="2147483677" r:id="rId8"/>
    <p:sldLayoutId id="2147483678" r:id="rId9"/>
    <p:sldLayoutId id="2147483679" r:id="rId10"/>
    <p:sldLayoutId id="2147483680" r:id="rId11"/>
  </p:sldLayoutIdLst>
  <p:txStyles>
    <p:titleStyle>
      <a:lvl1pPr algn="l" rtl="0" eaLnBrk="1" latinLnBrk="0" hangingPunct="1">
        <a:spcBef>
          <a:spcPct val="0"/>
        </a:spcBef>
        <a:buNone/>
        <a:defRPr kumimoji="0" sz="48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457178" indent="-457178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4300" kern="1200">
          <a:solidFill>
            <a:schemeClr val="tx2"/>
          </a:solidFill>
          <a:latin typeface="+mn-lt"/>
          <a:ea typeface="+mn-ea"/>
          <a:cs typeface="+mn-cs"/>
        </a:defRPr>
      </a:lvl1pPr>
      <a:lvl2pPr marL="990550" indent="-380981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3700" kern="1200">
          <a:solidFill>
            <a:schemeClr val="tx2"/>
          </a:solidFill>
          <a:latin typeface="+mn-lt"/>
          <a:ea typeface="+mn-ea"/>
          <a:cs typeface="+mn-cs"/>
        </a:defRPr>
      </a:lvl2pPr>
      <a:lvl3pPr marL="1523925" indent="-304784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3pPr>
      <a:lvl4pPr marL="2133493" indent="-304784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700" kern="1200">
          <a:solidFill>
            <a:schemeClr val="tx2"/>
          </a:solidFill>
          <a:latin typeface="+mn-lt"/>
          <a:ea typeface="+mn-ea"/>
          <a:cs typeface="+mn-cs"/>
        </a:defRPr>
      </a:lvl4pPr>
      <a:lvl5pPr marL="2743062" indent="-30478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5pPr>
      <a:lvl6pPr marL="3352632" indent="-30478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6pPr>
      <a:lvl7pPr marL="3962202" indent="-30478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2100" kern="1200">
          <a:solidFill>
            <a:schemeClr val="tx2"/>
          </a:solidFill>
          <a:latin typeface="+mn-lt"/>
          <a:ea typeface="+mn-ea"/>
          <a:cs typeface="+mn-cs"/>
        </a:defRPr>
      </a:lvl7pPr>
      <a:lvl8pPr marL="4571772" indent="-30478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21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5181341" indent="-30478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9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60957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4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0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2438278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3047848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3657418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4266987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4876557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gif"/><Relationship Id="rId3" Type="http://schemas.openxmlformats.org/officeDocument/2006/relationships/image" Target="../media/image6.jpeg"/><Relationship Id="rId7" Type="http://schemas.openxmlformats.org/officeDocument/2006/relationships/image" Target="../media/image10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8.jpeg"/><Relationship Id="rId4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1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gif"/><Relationship Id="rId5" Type="http://schemas.openxmlformats.org/officeDocument/2006/relationships/image" Target="../media/image9.png"/><Relationship Id="rId4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17.png"/><Relationship Id="rId5" Type="http://schemas.openxmlformats.org/officeDocument/2006/relationships/hyperlink" Target="http://vendraminiletras.blogspot.com/" TargetMode="External"/><Relationship Id="rId4" Type="http://schemas.openxmlformats.org/officeDocument/2006/relationships/image" Target="../media/image16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 rot="21272244">
            <a:off x="4029081" y="1978997"/>
            <a:ext cx="4913975" cy="1228481"/>
          </a:xfrm>
        </p:spPr>
        <p:txBody>
          <a:bodyPr>
            <a:noAutofit/>
          </a:bodyPr>
          <a:lstStyle/>
          <a:p>
            <a:r>
              <a:rPr lang="pt-BR" sz="8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iller" panose="04020404031007020602" pitchFamily="82" charset="0"/>
              </a:rPr>
              <a:t>misticismo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0114" y="431116"/>
            <a:ext cx="2076100" cy="1691641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14939">
            <a:off x="497261" y="158744"/>
            <a:ext cx="4203083" cy="3449151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5875" y="2532332"/>
            <a:ext cx="1997660" cy="1412723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12628" y="354492"/>
            <a:ext cx="2726629" cy="258056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708" y="688809"/>
            <a:ext cx="1427963" cy="1433947"/>
          </a:xfrm>
          <a:prstGeom prst="ellipse">
            <a:avLst/>
          </a:prstGeom>
          <a:ln w="63500" cap="rnd">
            <a:solidFill>
              <a:srgbClr val="00206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grpSp>
        <p:nvGrpSpPr>
          <p:cNvPr id="11" name="Grupo 3"/>
          <p:cNvGrpSpPr>
            <a:grpSpLocks/>
          </p:cNvGrpSpPr>
          <p:nvPr/>
        </p:nvGrpSpPr>
        <p:grpSpPr bwMode="auto">
          <a:xfrm>
            <a:off x="2" y="0"/>
            <a:ext cx="12191999" cy="6858000"/>
            <a:chOff x="0" y="0"/>
            <a:chExt cx="9144000" cy="6858001"/>
          </a:xfrm>
        </p:grpSpPr>
        <p:pic>
          <p:nvPicPr>
            <p:cNvPr id="12" name="Picture 9" descr="Papel de Carta - Cintilante (83)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675688" y="404664"/>
              <a:ext cx="468312" cy="19527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" name="Picture 9" descr="Papel de Carta - Cintilante (83)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675688" y="2348880"/>
              <a:ext cx="468312" cy="23574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" name="Picture 9" descr="Papel de Carta - Cintilante (83)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675688" y="4500562"/>
              <a:ext cx="468312" cy="19527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" name="Picture 9" descr="Papel de Carta - Cintilante (83)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32656"/>
              <a:ext cx="468312" cy="20247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" name="Picture 9" descr="Papel de Carta - Cintilante (83)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276872"/>
              <a:ext cx="468312" cy="23574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" name="Picture 9" descr="Papel de Carta - Cintilante (83)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4500562"/>
              <a:ext cx="468312" cy="20247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" name="Picture 14" descr="Papel de Carta - Cintilante (83)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-5400000" flipH="1" flipV="1">
              <a:off x="7460778" y="5445126"/>
              <a:ext cx="468312" cy="23574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" name="Picture 14" descr="Papel de Carta - Cintilante (83)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 flipV="1">
              <a:off x="7542202" y="-953974"/>
              <a:ext cx="468312" cy="23762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Picture 14" descr="Papel de Carta - Cintilante (83)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 flipV="1">
              <a:off x="5228530" y="-944561"/>
              <a:ext cx="468312" cy="23574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" name="Picture 14" descr="Papel de Carta - Cintilante (83)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 flipV="1">
              <a:off x="2924274" y="-944561"/>
              <a:ext cx="468312" cy="23574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" name="Picture 14" descr="Papel de Carta - Cintilante (83)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 flipV="1">
              <a:off x="1034318" y="-854806"/>
              <a:ext cx="468312" cy="21779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" name="Picture 14" descr="Papel de Carta - Cintilante (83)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-5400000" flipH="1" flipV="1">
              <a:off x="1160078" y="5481129"/>
              <a:ext cx="468312" cy="22854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" name="Picture 14" descr="Papel de Carta - Cintilante (83)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-5400000" flipH="1" flipV="1">
              <a:off x="3500338" y="5445125"/>
              <a:ext cx="468312" cy="23574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" name="Picture 14" descr="Papel de Carta - Cintilante (83)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-5400000" flipH="1" flipV="1">
              <a:off x="5588571" y="5445125"/>
              <a:ext cx="468312" cy="23574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6" name="Retângulo 5"/>
          <p:cNvSpPr/>
          <p:nvPr/>
        </p:nvSpPr>
        <p:spPr>
          <a:xfrm>
            <a:off x="1259457" y="3369984"/>
            <a:ext cx="8238226" cy="2899253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/>
          <a:p>
            <a:pPr marL="1371566" algn="ctr">
              <a:lnSpc>
                <a:spcPct val="120000"/>
              </a:lnSpc>
              <a:spcAft>
                <a:spcPts val="800"/>
              </a:spcAft>
            </a:pPr>
            <a:r>
              <a:rPr lang="pt-BR" sz="900" b="1" dirty="0">
                <a:solidFill>
                  <a:srgbClr val="5A5A5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 </a:t>
            </a:r>
            <a:r>
              <a:rPr lang="pt-BR" sz="36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Vai além da religião tradicional por permitir uma experiência direta e pessoal com a divindade ou qualquer objeto de culto religioso.</a:t>
            </a:r>
            <a:r>
              <a:rPr lang="pt-BR" sz="44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pt-BR" sz="2400" b="1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CaixaDeTexto 26"/>
          <p:cNvSpPr txBox="1"/>
          <p:nvPr/>
        </p:nvSpPr>
        <p:spPr>
          <a:xfrm rot="20845866">
            <a:off x="9684911" y="4268241"/>
            <a:ext cx="1886346" cy="830995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none" lIns="91438" tIns="45719" rIns="91438" bIns="45719" rtlCol="0">
            <a:spAutoFit/>
          </a:bodyPr>
          <a:lstStyle/>
          <a:p>
            <a:pPr algn="ctr"/>
            <a:r>
              <a:rPr lang="pt-BR" sz="2400" dirty="0"/>
              <a:t>SEQUÊNCIA </a:t>
            </a:r>
          </a:p>
          <a:p>
            <a:pPr algn="ctr"/>
            <a:r>
              <a:rPr lang="pt-BR" sz="2400" dirty="0"/>
              <a:t>AUTOMÁTICA</a:t>
            </a:r>
          </a:p>
        </p:txBody>
      </p:sp>
    </p:spTree>
    <p:extLst>
      <p:ext uri="{BB962C8B-B14F-4D97-AF65-F5344CB8AC3E}">
        <p14:creationId xmlns:p14="http://schemas.microsoft.com/office/powerpoint/2010/main" val="1781471499"/>
      </p:ext>
    </p:extLst>
  </p:cSld>
  <p:clrMapOvr>
    <a:masterClrMapping/>
  </p:clrMapOvr>
  <p:transition spd="slow" advClick="0" advTm="21000">
    <p:circle/>
    <p:sndAc>
      <p:stSnd loop="1">
        <p:snd r:embed="rId2" name="Aeoliah - Raptur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000"/>
                            </p:stCondLst>
                            <p:childTnLst>
                              <p:par>
                                <p:cTn id="2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8000"/>
                            </p:stCondLst>
                            <p:childTnLst>
                              <p:par>
                                <p:cTn id="3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25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25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425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0114" y="431116"/>
            <a:ext cx="2076100" cy="1691641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14939">
            <a:off x="842352" y="632862"/>
            <a:ext cx="4203083" cy="3449151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5875" y="2532332"/>
            <a:ext cx="1997660" cy="1412723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12628" y="354492"/>
            <a:ext cx="2726629" cy="258056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708" y="688809"/>
            <a:ext cx="1427963" cy="1433947"/>
          </a:xfrm>
          <a:prstGeom prst="ellipse">
            <a:avLst/>
          </a:prstGeom>
          <a:ln w="63500" cap="rnd">
            <a:solidFill>
              <a:srgbClr val="00206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grpSp>
        <p:nvGrpSpPr>
          <p:cNvPr id="11" name="Grupo 3"/>
          <p:cNvGrpSpPr>
            <a:grpSpLocks/>
          </p:cNvGrpSpPr>
          <p:nvPr/>
        </p:nvGrpSpPr>
        <p:grpSpPr bwMode="auto">
          <a:xfrm>
            <a:off x="2" y="0"/>
            <a:ext cx="12191999" cy="6858000"/>
            <a:chOff x="0" y="0"/>
            <a:chExt cx="9144000" cy="6858001"/>
          </a:xfrm>
        </p:grpSpPr>
        <p:pic>
          <p:nvPicPr>
            <p:cNvPr id="12" name="Picture 9" descr="Papel de Carta - Cintilante (83)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675688" y="404664"/>
              <a:ext cx="468312" cy="19527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" name="Picture 9" descr="Papel de Carta - Cintilante (83)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675688" y="2348880"/>
              <a:ext cx="468312" cy="23574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" name="Picture 9" descr="Papel de Carta - Cintilante (83)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675688" y="4500562"/>
              <a:ext cx="468312" cy="19527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" name="Picture 9" descr="Papel de Carta - Cintilante (83)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32656"/>
              <a:ext cx="468312" cy="20247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" name="Picture 9" descr="Papel de Carta - Cintilante (83)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276872"/>
              <a:ext cx="468312" cy="23574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" name="Picture 9" descr="Papel de Carta - Cintilante (83)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4500562"/>
              <a:ext cx="468312" cy="20247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" name="Picture 14" descr="Papel de Carta - Cintilante (83)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-5400000" flipH="1" flipV="1">
              <a:off x="7460778" y="5445126"/>
              <a:ext cx="468312" cy="23574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" name="Picture 14" descr="Papel de Carta - Cintilante (83)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 flipV="1">
              <a:off x="7542202" y="-953974"/>
              <a:ext cx="468312" cy="23762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Picture 14" descr="Papel de Carta - Cintilante (83)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 flipV="1">
              <a:off x="5228530" y="-944561"/>
              <a:ext cx="468312" cy="23574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" name="Picture 14" descr="Papel de Carta - Cintilante (83)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 flipV="1">
              <a:off x="2924274" y="-944561"/>
              <a:ext cx="468312" cy="23574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" name="Picture 14" descr="Papel de Carta - Cintilante (83)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 flipV="1">
              <a:off x="1034318" y="-854806"/>
              <a:ext cx="468312" cy="21779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" name="Picture 14" descr="Papel de Carta - Cintilante (83)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-5400000" flipH="1" flipV="1">
              <a:off x="1160078" y="5481129"/>
              <a:ext cx="468312" cy="22854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" name="Picture 14" descr="Papel de Carta - Cintilante (83)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-5400000" flipH="1" flipV="1">
              <a:off x="3500338" y="5445125"/>
              <a:ext cx="468312" cy="23574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" name="Picture 14" descr="Papel de Carta - Cintilante (83)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-5400000" flipH="1" flipV="1">
              <a:off x="5588571" y="5445125"/>
              <a:ext cx="468312" cy="23574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7" name="Retângulo 6"/>
          <p:cNvSpPr/>
          <p:nvPr/>
        </p:nvSpPr>
        <p:spPr>
          <a:xfrm>
            <a:off x="491705" y="3601076"/>
            <a:ext cx="11188460" cy="2703815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/>
          <a:p>
            <a:pPr marL="1371566" algn="ctr">
              <a:lnSpc>
                <a:spcPct val="120000"/>
              </a:lnSpc>
              <a:spcAft>
                <a:spcPts val="800"/>
              </a:spcAft>
            </a:pPr>
            <a:r>
              <a:rPr lang="pt-BR" sz="3600" b="1" dirty="0">
                <a:solidFill>
                  <a:srgbClr val="000000"/>
                </a:solidFill>
                <a:latin typeface="Britannic Bold" panose="020B09030607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Estudos realizados sobre o assunto partem da premissa da existência da alma e da reencarnação, e que experiências de vidas passadas, podem afetar a vida presente.</a:t>
            </a:r>
            <a:endParaRPr lang="pt-BR" sz="2400" b="1" dirty="0">
              <a:solidFill>
                <a:srgbClr val="5A5A5A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5232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3000">
        <p14:reveal/>
      </p:transition>
    </mc:Choice>
    <mc:Fallback xmlns="">
      <p:transition spd="slow" advClick="0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000"/>
                            </p:stCondLst>
                            <p:childTnLst>
                              <p:par>
                                <p:cTn id="26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4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5259" y="740352"/>
            <a:ext cx="8181572" cy="549419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736" y="937779"/>
            <a:ext cx="2428875" cy="2169103"/>
          </a:xfrm>
          <a:prstGeom prst="ellipse">
            <a:avLst/>
          </a:prstGeom>
          <a:ln w="63500" cap="rnd">
            <a:solidFill>
              <a:srgbClr val="00206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03121">
            <a:off x="203922" y="4009592"/>
            <a:ext cx="2895207" cy="2318472"/>
          </a:xfrm>
          <a:prstGeom prst="roundRect">
            <a:avLst>
              <a:gd name="adj" fmla="val 34778"/>
            </a:avLst>
          </a:prstGeom>
          <a:ln w="38100">
            <a:solidFill>
              <a:srgbClr val="0070C0"/>
            </a:solidFill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9" name="WordArt 2"/>
          <p:cNvSpPr>
            <a:spLocks noChangeArrowheads="1" noChangeShapeType="1" noTextEdit="1"/>
          </p:cNvSpPr>
          <p:nvPr/>
        </p:nvSpPr>
        <p:spPr bwMode="auto">
          <a:xfrm rot="20992163">
            <a:off x="4504044" y="1555465"/>
            <a:ext cx="6374477" cy="2814081"/>
          </a:xfrm>
          <a:prstGeom prst="rect">
            <a:avLst/>
          </a:prstGeom>
        </p:spPr>
        <p:txBody>
          <a:bodyPr wrap="none" lIns="91438" tIns="45719" rIns="91438" bIns="45719" fromWordArt="1">
            <a:prstTxWarp prst="textChevronInverted">
              <a:avLst>
                <a:gd name="adj" fmla="val 59789"/>
              </a:avLst>
            </a:prstTxWarp>
          </a:bodyPr>
          <a:lstStyle/>
          <a:p>
            <a:pPr algn="ctr" rtl="0">
              <a:buNone/>
            </a:pPr>
            <a:r>
              <a:rPr lang="pt-BR" sz="5500" kern="10" dirty="0">
                <a:ln w="9525">
                  <a:solidFill>
                    <a:srgbClr val="243F60"/>
                  </a:solidFill>
                  <a:round/>
                  <a:headEnd/>
                  <a:tailEnd/>
                </a:ln>
                <a:solidFill>
                  <a:srgbClr val="76923C"/>
                </a:solidFill>
                <a:effectLst>
                  <a:outerShdw dist="53882" dir="2700000" algn="ctr" rotWithShape="0">
                    <a:srgbClr val="C0C0C0">
                      <a:alpha val="8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MEU POEMA</a:t>
            </a:r>
          </a:p>
          <a:p>
            <a:pPr algn="ctr" rtl="0">
              <a:buNone/>
            </a:pPr>
            <a:endParaRPr lang="pt-BR" sz="5500" kern="10" dirty="0">
              <a:ln w="9525">
                <a:solidFill>
                  <a:srgbClr val="243F60"/>
                </a:solidFill>
                <a:round/>
                <a:headEnd/>
                <a:tailEnd/>
              </a:ln>
              <a:solidFill>
                <a:srgbClr val="76923C"/>
              </a:solidFill>
              <a:effectLst>
                <a:outerShdw dist="53882" dir="2700000" algn="ctr" rotWithShape="0">
                  <a:srgbClr val="C0C0C0">
                    <a:alpha val="80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rtl="0">
              <a:buNone/>
            </a:pPr>
            <a:endParaRPr lang="pt-BR" sz="5500" kern="10" dirty="0">
              <a:ln w="9525">
                <a:solidFill>
                  <a:srgbClr val="243F60"/>
                </a:solidFill>
                <a:round/>
                <a:headEnd/>
                <a:tailEnd/>
              </a:ln>
              <a:solidFill>
                <a:srgbClr val="76923C"/>
              </a:solidFill>
              <a:effectLst>
                <a:outerShdw dist="53882" dir="2700000" algn="ctr" rotWithShape="0">
                  <a:srgbClr val="C0C0C0">
                    <a:alpha val="80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rtl="0">
              <a:buNone/>
            </a:pPr>
            <a:r>
              <a:rPr lang="pt-BR" sz="5500" kern="10" dirty="0">
                <a:ln w="9525">
                  <a:solidFill>
                    <a:srgbClr val="243F60"/>
                  </a:solidFill>
                  <a:round/>
                  <a:headEnd/>
                  <a:tailEnd/>
                </a:ln>
                <a:solidFill>
                  <a:srgbClr val="76923C"/>
                </a:solidFill>
                <a:effectLst>
                  <a:outerShdw dist="53882" dir="2700000" algn="ctr" rotWithShape="0">
                    <a:srgbClr val="C0C0C0">
                      <a:alpha val="8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  QUE  FOMOS  E  SEREMOS...</a:t>
            </a:r>
          </a:p>
        </p:txBody>
      </p:sp>
    </p:spTree>
    <p:extLst>
      <p:ext uri="{BB962C8B-B14F-4D97-AF65-F5344CB8AC3E}">
        <p14:creationId xmlns:p14="http://schemas.microsoft.com/office/powerpoint/2010/main" val="31961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4000">
        <p14:reveal/>
      </p:transition>
    </mc:Choice>
    <mc:Fallback xmlns=""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4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000"/>
                            </p:stCondLst>
                            <p:childTnLst>
                              <p:par>
                                <p:cTn id="16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40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1608" y="575467"/>
            <a:ext cx="9017621" cy="549419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736" y="937779"/>
            <a:ext cx="2428875" cy="2169103"/>
          </a:xfrm>
          <a:prstGeom prst="ellipse">
            <a:avLst/>
          </a:prstGeom>
          <a:ln w="63500" cap="rnd">
            <a:solidFill>
              <a:srgbClr val="00206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03121">
            <a:off x="203922" y="4009592"/>
            <a:ext cx="2895207" cy="2318472"/>
          </a:xfrm>
          <a:prstGeom prst="roundRect">
            <a:avLst>
              <a:gd name="adj" fmla="val 34778"/>
            </a:avLst>
          </a:prstGeom>
          <a:ln w="38100">
            <a:solidFill>
              <a:srgbClr val="0070C0"/>
            </a:solidFill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2" name="Retângulo 1"/>
          <p:cNvSpPr/>
          <p:nvPr/>
        </p:nvSpPr>
        <p:spPr>
          <a:xfrm>
            <a:off x="3640348" y="1326193"/>
            <a:ext cx="7285204" cy="5139867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/>
          <a:p>
            <a:pPr marL="1371566" algn="ctr"/>
            <a:r>
              <a:rPr lang="pt-BR" sz="4400" b="1" dirty="0">
                <a:solidFill>
                  <a:srgbClr val="00206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Vidas vividas e perdidas no túnel tempo.</a:t>
            </a:r>
          </a:p>
          <a:p>
            <a:pPr marL="1371566" algn="ctr"/>
            <a:endParaRPr lang="pt-BR" sz="4400" b="1" dirty="0">
              <a:solidFill>
                <a:srgbClr val="002060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371566" algn="ctr"/>
            <a:r>
              <a:rPr lang="pt-BR" sz="4400" b="1" dirty="0">
                <a:solidFill>
                  <a:srgbClr val="00206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Chegaram em minha mente e ao meu corpo.</a:t>
            </a:r>
          </a:p>
          <a:p>
            <a:pPr marL="1371566" algn="ctr"/>
            <a:r>
              <a:rPr lang="pt-BR" sz="4400" b="1" dirty="0">
                <a:solidFill>
                  <a:srgbClr val="00206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Absorto...</a:t>
            </a:r>
            <a:endParaRPr lang="pt-BR" sz="2800" b="1" dirty="0">
              <a:solidFill>
                <a:srgbClr val="002060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371566" algn="ctr"/>
            <a:endParaRPr lang="pt-BR" sz="4000" b="1" dirty="0">
              <a:solidFill>
                <a:srgbClr val="5A5A5A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371566" algn="ctr"/>
            <a:endParaRPr lang="pt-BR" sz="2400" b="1" dirty="0">
              <a:solidFill>
                <a:srgbClr val="5A5A5A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8560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0000">
        <p:circle/>
      </p:transition>
    </mc:Choice>
    <mc:Fallback xmlns="">
      <p:transition spd="slow" advClick="0" advTm="2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4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4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8664" y="879943"/>
            <a:ext cx="8181572" cy="549419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736" y="937779"/>
            <a:ext cx="2428875" cy="2169103"/>
          </a:xfrm>
          <a:prstGeom prst="ellipse">
            <a:avLst/>
          </a:prstGeom>
          <a:ln w="63500" cap="rnd">
            <a:solidFill>
              <a:srgbClr val="00206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03121">
            <a:off x="203922" y="4009592"/>
            <a:ext cx="2895207" cy="2318472"/>
          </a:xfrm>
          <a:prstGeom prst="roundRect">
            <a:avLst>
              <a:gd name="adj" fmla="val 34778"/>
            </a:avLst>
          </a:prstGeom>
          <a:ln w="38100">
            <a:solidFill>
              <a:srgbClr val="0070C0"/>
            </a:solidFill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2" name="Retângulo 1"/>
          <p:cNvSpPr/>
          <p:nvPr/>
        </p:nvSpPr>
        <p:spPr>
          <a:xfrm>
            <a:off x="2976114" y="1257139"/>
            <a:ext cx="8419380" cy="4247315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/>
          <a:p>
            <a:pPr marL="1371566" algn="ctr"/>
            <a:r>
              <a:rPr lang="pt-BR" sz="5400" b="1" dirty="0">
                <a:solidFill>
                  <a:srgbClr val="00206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Espíritos encarnados.</a:t>
            </a:r>
            <a:endParaRPr lang="pt-BR" sz="3600" b="1" dirty="0">
              <a:solidFill>
                <a:srgbClr val="002060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371566" algn="ctr"/>
            <a:endParaRPr lang="pt-BR" sz="5400" b="1" dirty="0">
              <a:solidFill>
                <a:srgbClr val="002060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371566" algn="ctr"/>
            <a:r>
              <a:rPr lang="pt-BR" sz="5400" b="1" dirty="0">
                <a:solidFill>
                  <a:srgbClr val="00206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Peso nos ombros.</a:t>
            </a:r>
            <a:endParaRPr lang="pt-BR" sz="3600" b="1" dirty="0">
              <a:solidFill>
                <a:srgbClr val="002060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371566" algn="ctr"/>
            <a:endParaRPr lang="pt-BR" sz="5400" b="1" dirty="0">
              <a:solidFill>
                <a:srgbClr val="002060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371566" algn="ctr"/>
            <a:r>
              <a:rPr lang="pt-BR" sz="5400" b="1" dirty="0">
                <a:solidFill>
                  <a:srgbClr val="00206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onde vieram?</a:t>
            </a:r>
            <a:endParaRPr lang="pt-BR" sz="3600" b="1" dirty="0">
              <a:solidFill>
                <a:srgbClr val="002060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9905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0000">
        <p:randomBar dir="vert"/>
      </p:transition>
    </mc:Choice>
    <mc:Fallback xmlns="">
      <p:transition spd="slow" advClick="0" advTm="20000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4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5115" y="854651"/>
            <a:ext cx="8181572" cy="549419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736" y="937779"/>
            <a:ext cx="2428875" cy="2169103"/>
          </a:xfrm>
          <a:prstGeom prst="ellipse">
            <a:avLst/>
          </a:prstGeom>
          <a:ln w="63500" cap="rnd">
            <a:solidFill>
              <a:srgbClr val="00206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03121">
            <a:off x="203922" y="4009592"/>
            <a:ext cx="2895207" cy="2318472"/>
          </a:xfrm>
          <a:prstGeom prst="roundRect">
            <a:avLst>
              <a:gd name="adj" fmla="val 34778"/>
            </a:avLst>
          </a:prstGeom>
          <a:ln w="38100">
            <a:solidFill>
              <a:srgbClr val="0070C0"/>
            </a:solidFill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2" name="Retângulo 1"/>
          <p:cNvSpPr/>
          <p:nvPr/>
        </p:nvSpPr>
        <p:spPr>
          <a:xfrm>
            <a:off x="3934626" y="1590061"/>
            <a:ext cx="6764483" cy="3970316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/>
          <a:p>
            <a:pPr marL="1371566" indent="426709" algn="ctr"/>
            <a:r>
              <a:rPr lang="pt-BR" sz="3600" b="1" dirty="0">
                <a:solidFill>
                  <a:srgbClr val="00206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vida como ela é.</a:t>
            </a:r>
            <a:endParaRPr lang="pt-BR" sz="2000" b="1" dirty="0">
              <a:solidFill>
                <a:srgbClr val="002060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371566" algn="ctr"/>
            <a:endParaRPr lang="pt-BR" sz="3600" b="1" dirty="0">
              <a:solidFill>
                <a:srgbClr val="002060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371566" algn="ctr"/>
            <a:r>
              <a:rPr lang="pt-BR" sz="3600" b="1" dirty="0">
                <a:solidFill>
                  <a:srgbClr val="00206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Em alguns momentos sou natureza.</a:t>
            </a:r>
            <a:endParaRPr lang="pt-BR" sz="2000" b="1" dirty="0">
              <a:solidFill>
                <a:srgbClr val="002060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371566" algn="ctr"/>
            <a:r>
              <a:rPr lang="pt-BR" sz="3600" b="1" dirty="0">
                <a:solidFill>
                  <a:srgbClr val="00206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1371566" algn="ctr"/>
            <a:r>
              <a:rPr lang="pt-BR" sz="3600" b="1" dirty="0">
                <a:solidFill>
                  <a:srgbClr val="00206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Em outros, contemplação.</a:t>
            </a:r>
            <a:endParaRPr lang="pt-BR" sz="2000" b="1" dirty="0">
              <a:solidFill>
                <a:srgbClr val="002060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371566" algn="ctr"/>
            <a:r>
              <a:rPr lang="pt-BR" sz="3600" b="1" dirty="0">
                <a:solidFill>
                  <a:srgbClr val="00206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pt-BR" sz="2000" b="1" dirty="0">
              <a:solidFill>
                <a:srgbClr val="002060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9715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0000">
        <p:cover/>
      </p:transition>
    </mc:Choice>
    <mc:Fallback xmlns="">
      <p:transition spd="slow" advClick="0" advTm="20000">
        <p:cov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4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4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4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4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8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0403" y="330170"/>
            <a:ext cx="8269771" cy="555342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736" y="937779"/>
            <a:ext cx="2428875" cy="2169103"/>
          </a:xfrm>
          <a:prstGeom prst="ellipse">
            <a:avLst/>
          </a:prstGeom>
          <a:ln w="63500" cap="rnd">
            <a:solidFill>
              <a:srgbClr val="00206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03121">
            <a:off x="203922" y="4009592"/>
            <a:ext cx="2895207" cy="2318472"/>
          </a:xfrm>
          <a:prstGeom prst="roundRect">
            <a:avLst>
              <a:gd name="adj" fmla="val 34778"/>
            </a:avLst>
          </a:prstGeom>
          <a:ln w="38100">
            <a:solidFill>
              <a:srgbClr val="0070C0"/>
            </a:solidFill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2" name="Retângulo 1"/>
          <p:cNvSpPr/>
          <p:nvPr/>
        </p:nvSpPr>
        <p:spPr>
          <a:xfrm>
            <a:off x="3430405" y="1146487"/>
            <a:ext cx="7760607" cy="4524313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/>
          <a:p>
            <a:pPr marL="1371566" algn="ctr"/>
            <a:r>
              <a:rPr lang="pt-BR" sz="3600" b="1" dirty="0">
                <a:solidFill>
                  <a:srgbClr val="00206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Tudo o que somos. </a:t>
            </a:r>
            <a:endParaRPr lang="pt-BR" sz="2000" b="1" dirty="0">
              <a:solidFill>
                <a:srgbClr val="002060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371566" algn="ctr"/>
            <a:endParaRPr lang="pt-BR" sz="3600" b="1" dirty="0">
              <a:solidFill>
                <a:srgbClr val="002060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371566" algn="ctr"/>
            <a:r>
              <a:rPr lang="pt-BR" sz="3600" b="1" dirty="0">
                <a:solidFill>
                  <a:srgbClr val="00206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São consequências do passado.</a:t>
            </a:r>
            <a:endParaRPr lang="pt-BR" sz="2000" b="1" dirty="0">
              <a:solidFill>
                <a:srgbClr val="002060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371566" algn="ctr"/>
            <a:endParaRPr lang="pt-BR" sz="3600" b="1" dirty="0">
              <a:solidFill>
                <a:srgbClr val="002060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371566" algn="ctr"/>
            <a:r>
              <a:rPr lang="pt-BR" sz="3600" b="1" dirty="0">
                <a:solidFill>
                  <a:srgbClr val="00206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Seremos então. </a:t>
            </a:r>
            <a:endParaRPr lang="pt-BR" sz="2000" b="1" dirty="0">
              <a:solidFill>
                <a:srgbClr val="002060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371566" algn="ctr"/>
            <a:endParaRPr lang="pt-BR" sz="3600" b="1" dirty="0">
              <a:solidFill>
                <a:srgbClr val="002060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371566" algn="ctr"/>
            <a:r>
              <a:rPr lang="pt-BR" sz="3600" b="1" dirty="0">
                <a:solidFill>
                  <a:srgbClr val="00206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Aquilo que prepararmos no presente.</a:t>
            </a:r>
            <a:endParaRPr lang="pt-BR" sz="2000" b="1" dirty="0">
              <a:solidFill>
                <a:srgbClr val="002060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83681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31000">
        <p15:prstTrans prst="fracture"/>
      </p:transition>
    </mc:Choice>
    <mc:Fallback xmlns="">
      <p:transition spd="slow" advClick="0" advTm="3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accel="5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accel="5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4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8000"/>
                            </p:stCondLst>
                            <p:childTnLst>
                              <p:par>
                                <p:cTn id="2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4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2000"/>
                            </p:stCondLst>
                            <p:childTnLst>
                              <p:par>
                                <p:cTn id="2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4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6000"/>
                            </p:stCondLst>
                            <p:childTnLst>
                              <p:par>
                                <p:cTn id="3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4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AutoShape 4" descr="data:image/jpeg;base64,/9j/4AAQSkZJRgABAQAAAQABAAD/2wCEAAkGBwgHBgkIBwgKCgkLDRYPDQwMDRsUFRAWIB0iIiAdHx8kKDQsJCYxJx8fLT0tMTU3Ojo6Iys/RD84QzQ5OjcBCgoKDQwNGg8PGjclHyU3Nzc3Nzc3Nzc3Nzc3Nzc3Nzc3Nzc3Nzc3Nzc3Nzc3Nzc3Nzc3Nzc3Nzc3Nzc3Nzc3N//AABEIAFoAkAMBIgACEQEDEQH/xAAbAAACAwEBAQAAAAAAAAAAAAADBAECBQYAB//EAD0QAAIBAwIEAwUGAwYHAAAAAAECAwAEERIhBRMxQSJRYRQycZGhBhVCUoGxI9HhM1NywfDxFkOCkqKy0v/EABkBAAIDAQAAAAAAAAAAAAAAAAEEAgMFAP/EACURAAICAgICAwACAwAAAAAAAAECAAMEERIhE1ExQXEikRRCYf/aAAwDAQACEQMRAD8A+gi5jfZG38xVVR1l5huJCv5T0rlo+JyKMZU/FaOvFX7af+2tvwkTG86/c6KWY/8AKlQHyIzUC4kz40B9VNY8fGG/EifGife5H4UP64oeJvUl5V9zW5yt1BHxWveD8i/KsxOLxsPGpU+m9X+87fGdf0ocG9Q+RfcdlZlQ6F37YFCRpCMSkZ/w7Uv94wMMh6E3ELf+8+lSCn1IF19xp4YCdTRqT8KHMYiNPKBxvgDFKPxCA/j+lV9uiJ2I/wA6mFaQLrL/AMA5LQGhlbYbhJM+gqxuUxnsaXlu0I2f5GpjcrOoUThT4FmNE5+RlmYejCs03HcEn4moNwxXOkkVPUhzj7XC/nobTL2bNKcxNtQA/Wp5sY6b0Z29wzPvnNCaTNLy3J304A+NLm4I6sCfKpCVswigaYfhP6VYSTd8/Ko5nrVhJ60v5YyaR7l1ll8jV+dKOuaGJKGLyL2prbWOYEDhe+P9Y+dHyweDfxGxPJjcE1POPdTQOZU6/WjzkTXCmf0xUc4nvQiwqNQo8xIGsxgS47ivc09sUsSKjUKPMQeMxhpC3U/Whlj+Y0ItVdddzncDGBMy+6a81w9L66qXruYh4GFaZ/IVRppMf1oZcedVLiu8kHjMlmfv+9ULPUFx51QuPOpeSQNM5v8A4hfHuy/Oix8ZnlOFt7h/LTk11usEbDByTmvQTXVtBItu5k1ENoJw3wB7+eDWU1tyrvU2VpoZtEwnCraY8JvXum5IkjRopZNgvU75/asjiN4ov44LQRSThOUOZC4dXG2Rg48Wc963n4hBLZzQzSlJRp1vMNGsb9M9evasLjEhS7mvLKT2gtIWCZwRnoc5rJNr2WEtNoVV1VBU/DKXfEWsJ2s7iOZ5osK7pHkHbcjzB2Of50ODisk7OvJkiZTujDfHnU8Jl4gOJxSXMOmFi3MlJ2UYIXHfP8xXS3UMctxbwyNG8Daz4mwDhc07XlN/sZnWYgJ/iJz0XEeYcF1U9TnoPOhz8WjhyxniZM4BDDJx6ZrqX+z/AAiPh8skdhHr5TOCkrf/AF69Kz4uDWD2ZiNmNUkWs75YeHfc5x+lWHJ63uVDF70RMWXivh1Re5/eOBjruNm67edT95llXDBGb3Sw/rQuJcFsYbyGCKGUpLFrVDIfFuRt8q0rHg0N4wtzzYkjAXSWJ+mdv6Vwydje4TijetTNn4vyShdJArZyQhIFV+9/4SvqU6uxOM/oa2L77PpbWcjRTk9Rp3APn3rEXhrRRlESMdG1EMXGe2etEZG+9zmxgOuMYPEQEDM2TpBIVS37VQ8SBUsrbDdsggqPP/ekDweZJOYrxtnAxIpIA8ulP8HsbXnG3uLRCxU6pIX3YgE5K7bAUGySBvc5cXl9QdrxGa6WLREcSOVDBhsB1Prue1T7bqAIldc56xY6UqkkdsojS4lCvpOnQxB+flTll9mPtHf26XEMU3JlGQ6xMVoLl7+5JsMAdiUuppYGVZDMhYZGuPGfpS7Xb8sujyeEeJSuCDWhfWfELeQw8VUw6UBjd3YFlG22fPBpYQ2jxq7Xcgz7oJHx64+NTGUfcrOIp+pthvWrI5ByDvSYlqefp3JwPMnFX7i4+ZupdPJaTLIqOGxnUBSkns9xJBbta20Y5oLSCMBivlkCkI+IjkuYQZVO2sEBB/1Hb5b1fhzy3PErZAVLvKoTSDpU5232Y9O2n41nXVr233NWu1iqqZucR4F9mozFN95i2GrLYVwSu+PxnpWZLY2014F4Zxqae25MjCUgY1LkgYIro4tfG7W+tij6raURoTjoCOgHT3fj61gcXhnsrww8xkKx7eEHqD5g1n4rtb0THL1FfYmZdWd7FAGS/EgNsZfc0kE9V22oAj4oqIkckZZ7XmB1O6gA7YG2Rg9sUzPJcxI4mRCFXSRhkx12JOfLyFehuIgA7NpIUrp1DpuDuSNv5081IC/MTFpJ1MtZbuSG3kl1EkaUdjpLfvg0VeNXlqz+xxGOUzrrLh2OoHYdAM7Gpnu7OKaKJ7qPVGwxgFh8wCKejurSRLrlyGXmTLICI23xk5PrvUGVQJYrMTLX/wBpJ7i35N3AYlkTJzH1Gc7DvmlImbkJHHBPINIRTyiNf1rUfjELBCxJdYRGoZSuMMCNyBWdBcclGQPKFZy55Lk5yc+f1xVdPXREndvWxDSQXjrGRaTFY1I5aRkP55PQketPw8TitI15ljcq594kBVwRjO/+vjSMPEbuJUKStIActrTRkeXunI+XxoQ4ndu7jSh2G8kIkPzLH/xC11tK2DRB1BVa1Z3sQN0XurqK6tkiWFHBVNICJp7ajsfma720uwF4famCZVvl1CRZGwg3Ixv3H+1cJczXM0rTM9tJMuwIj0N+hwf8q3eLrd8Mtrfi33lbXUloqiKBolRcDtkLvsT1FKZVQTiv9RimwvyMw/tvDcWt+0EtxdIHLNHrkLZXURsCc42HT02rCumuxbpFaKrEjxiJicDt4TjY/DBrf49xO9a1t7qS94bIbpOe9vC7a4+hUEjfO/TYZWuWurm3jnIkghdl2BjdyPL81X17aU2ACbsbmRQWmSMEg7KXGnuS3ujHpmkJ723hcK5BbbDONefUAgL9KIgGnS0rEHrq8X/tmjJyhgazjyBIHyG1aYW8nvUzy2OB/HcLDdxtGJZIppGGPHkhiPygkYFH4PxO5i4hC8Nl7S0T61iVtYOBjJVd6EiwAe6nyo1tfGxuo5Y3wCCpK9RtS+QrpUzE7/5L6bEZ1UCaC8Y4hwS0uIn4ff28t5cF1aJJlxkdAQMdQKBf8X4sTaLLbXcCLG2l7oamkB3Jy+SD7vbzrUuvtVJBw+KSGZZJYm1BWzufX51zd59pbv7QXZF8IESJToMSEY3GQT3rMwiLDsrofsfyiUHR2fyAmiWUYmbUB0ViSB+gxUW8UEGyeEHqBuPrmhyOCCVVmA79KrEqTsECEk+tbYSgCY7PkE9bjIMCkaSFx+VtP0FHV4CMlFY5zlgCazLqxMUhQqysPI09w63kggaUaXPZZY9YNcz0qNiGtL2bTRs3ICkDy7Un7QAxwK1bTirPG8M3BLGXbOpQU29AMfvWfPxfhZd4msJYNJxhVDgfufrRS1dkATnqbrZlTdHSFAztUwz5nXqdxtij8Ka3N0kiodAO5waYCp7UzKBgNmqLLyCQFjNWOOmLTNvGk9uZDEx1Nup2zWjxHhs81o0NoXjc/hZsipunVr7WNskVuRSqSrbVk5xuYIw+RNDGWsFhv5nLQ/ZtDy4ZyxlVdUhzsPQbUg3BLdp8sCd+jE11N/clZ5GXuADWDLP/ABuud6aw6rHXk5lGS9adKJzi35b3wP2oN5dEELqwVO2KJy09htm0LqLsCcbnpSE/Uf4qb/yXbqJnFrTvU6bgcrcUljhDhWPvbb/KjXMbQcTe2WUkxHcY6Vh8CZku1KMVODuDim7h2N1OdRzzOuaWtssdipPWozXXWqggd7m89qLi2XUAQpz0qIbLwABPCckYpzg2/CbgncgDHpVIP7Nf1/cVj45IcjfxNGwDiD7iEoEduykEMT+LYUOxjVZkfQjgb6dZGf5Ve+Uas4FVslUyHIHTyrbVBx/YgzHmJe+KyTlxFylc5C6s4+YzVm0LbMRgZPh8QFLyk6zuakf2A+NXrWAolDWHkZVZShymrYdmzSwmGrWwZn7sEwT9aO/vH4VD+/jtV4URdmMqlwwf3XYfl3WrLPo1ECRd+7EkUK5A5RON6pEchgemKPEQciI2LlnlBSUH0brWtHcXATLKCvnnH74rmI2Kv4SRv2rZtiTGMkmqbkBEuoc7M9d3wzkhh61lyXah85pq8ALnIzvWXMoDHAHXypilAFimVY3Kf//Z"/>
          <p:cNvSpPr>
            <a:spLocks noChangeAspect="1" noChangeArrowheads="1"/>
          </p:cNvSpPr>
          <p:nvPr/>
        </p:nvSpPr>
        <p:spPr bwMode="auto">
          <a:xfrm>
            <a:off x="410633" y="10584"/>
            <a:ext cx="406400" cy="406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21917" tIns="60958" rIns="121917" bIns="60958" numCol="1" anchor="t" anchorCtr="0" compatLnSpc="1">
            <a:prstTxWarp prst="textNoShape">
              <a:avLst/>
            </a:prstTxWarp>
          </a:bodyPr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endParaRPr lang="pt-BR" sz="3200" dirty="0">
              <a:solidFill>
                <a:prstClr val="black"/>
              </a:solidFill>
              <a:latin typeface="Times New Roman" pitchFamily="18" charset="0"/>
              <a:cs typeface="Arial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8775939" y="3872632"/>
            <a:ext cx="3140016" cy="293926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57150">
            <a:solidFill>
              <a:schemeClr val="bg2">
                <a:lumMod val="75000"/>
              </a:schemeClr>
            </a:solidFill>
          </a:ln>
        </p:spPr>
        <p:txBody>
          <a:bodyPr wrap="square" lIns="121917" tIns="60958" rIns="121917" bIns="60958">
            <a:spAutoFit/>
          </a:bodyPr>
          <a:lstStyle/>
          <a:p>
            <a:pPr algn="ctr" defTabSz="1219170">
              <a:defRPr/>
            </a:pPr>
            <a:r>
              <a:rPr lang="pt-BR" sz="1800" b="1" i="1" u="sng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Arte Final </a:t>
            </a:r>
            <a:endParaRPr lang="pt-BR" sz="1800" b="1" i="1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 defTabSz="1219170">
              <a:defRPr/>
            </a:pPr>
            <a:r>
              <a:rPr lang="pt-BR" sz="1800" b="1" i="1" dirty="0">
                <a:solidFill>
                  <a:srgbClr val="99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</a:t>
            </a:r>
            <a:r>
              <a:rPr lang="pt-BR" sz="1400" b="1" i="1" dirty="0">
                <a:solidFill>
                  <a:srgbClr val="99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cervo Pessoal &amp; Internet</a:t>
            </a:r>
            <a:r>
              <a:rPr lang="pt-BR" sz="2000" b="1" i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endParaRPr lang="pt-BR" sz="2000" b="1" i="1" u="sng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 defTabSz="1219170">
              <a:defRPr/>
            </a:pPr>
            <a:r>
              <a:rPr lang="pt-BR" sz="1800" b="1" i="1" u="sng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Músicas de Fundo</a:t>
            </a:r>
            <a:endParaRPr lang="pt-BR" sz="1800" b="1" i="1" dirty="0">
              <a:solidFill>
                <a:srgbClr val="ACCBF9">
                  <a:lumMod val="7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 defTabSz="1219170">
              <a:defRPr/>
            </a:pPr>
            <a:r>
              <a:rPr lang="pt-BR" sz="1800" b="1" i="1" dirty="0">
                <a:solidFill>
                  <a:srgbClr val="ACCBF9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Acompanhamento e Encerramento: </a:t>
            </a:r>
          </a:p>
          <a:p>
            <a:pPr algn="ctr" defTabSz="1219170">
              <a:defRPr/>
            </a:pPr>
            <a:r>
              <a:rPr lang="pt-BR" sz="1800" b="1" i="1" dirty="0">
                <a:solidFill>
                  <a:schemeClr val="bg2">
                    <a:lumMod val="10000"/>
                  </a:schemeClr>
                </a:solidFill>
                <a:latin typeface="Maiandra GD" pitchFamily="34" charset="0"/>
                <a:cs typeface="Arial" charset="0"/>
              </a:rPr>
              <a:t> </a:t>
            </a:r>
            <a:r>
              <a:rPr lang="pt-BR" sz="1800" b="1" i="1" dirty="0" err="1">
                <a:solidFill>
                  <a:schemeClr val="bg2">
                    <a:lumMod val="10000"/>
                  </a:schemeClr>
                </a:solidFill>
                <a:latin typeface="Maiandra GD" pitchFamily="34" charset="0"/>
                <a:cs typeface="Arial" charset="0"/>
              </a:rPr>
              <a:t>Rapture</a:t>
            </a:r>
            <a:endParaRPr lang="pt-BR" sz="1800" b="1" i="1" dirty="0">
              <a:solidFill>
                <a:schemeClr val="bg2">
                  <a:lumMod val="10000"/>
                </a:schemeClr>
              </a:solidFill>
              <a:latin typeface="Maiandra GD" pitchFamily="34" charset="0"/>
              <a:cs typeface="Arial" charset="0"/>
            </a:endParaRPr>
          </a:p>
          <a:p>
            <a:pPr algn="ctr" defTabSz="1219170">
              <a:defRPr/>
            </a:pPr>
            <a:r>
              <a:rPr lang="pt-BR" sz="1800" b="1" i="1" dirty="0" err="1">
                <a:solidFill>
                  <a:schemeClr val="bg2">
                    <a:lumMod val="10000"/>
                  </a:schemeClr>
                </a:solidFill>
                <a:latin typeface="Maiandra GD" pitchFamily="34" charset="0"/>
                <a:cs typeface="Arial" charset="0"/>
              </a:rPr>
              <a:t>Immortal</a:t>
            </a:r>
            <a:r>
              <a:rPr lang="pt-BR" sz="1800" b="1" i="1" dirty="0">
                <a:solidFill>
                  <a:schemeClr val="bg2">
                    <a:lumMod val="10000"/>
                  </a:schemeClr>
                </a:solidFill>
                <a:latin typeface="Maiandra GD" pitchFamily="34" charset="0"/>
                <a:cs typeface="Arial" charset="0"/>
              </a:rPr>
              <a:t> Love</a:t>
            </a:r>
          </a:p>
          <a:p>
            <a:pPr algn="ctr" defTabSz="1219170">
              <a:defRPr/>
            </a:pPr>
            <a:r>
              <a:rPr lang="pt-BR" sz="18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Orquestra e canto: </a:t>
            </a:r>
          </a:p>
          <a:p>
            <a:pPr algn="ctr" defTabSz="1219170">
              <a:defRPr/>
            </a:pPr>
            <a:r>
              <a:rPr lang="pt-BR" sz="1800" b="1" i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Aeoliah</a:t>
            </a:r>
            <a:r>
              <a:rPr lang="pt-BR" sz="18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</a:p>
          <a:p>
            <a:pPr algn="ctr" defTabSz="1219170">
              <a:defRPr/>
            </a:pPr>
            <a:endParaRPr lang="pt-BR" b="1" i="1" dirty="0">
              <a:solidFill>
                <a:srgbClr val="FF6600"/>
              </a:solidFill>
              <a:latin typeface="Maiandra GD" pitchFamily="34" charset="0"/>
              <a:cs typeface="Arial" charset="0"/>
            </a:endParaRPr>
          </a:p>
        </p:txBody>
      </p:sp>
      <p:sp>
        <p:nvSpPr>
          <p:cNvPr id="11" name="Retângulo 10"/>
          <p:cNvSpPr/>
          <p:nvPr/>
        </p:nvSpPr>
        <p:spPr>
          <a:xfrm>
            <a:off x="276045" y="4979613"/>
            <a:ext cx="7798280" cy="172354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38100">
            <a:solidFill>
              <a:schemeClr val="accent2"/>
            </a:solidFill>
          </a:ln>
        </p:spPr>
        <p:txBody>
          <a:bodyPr wrap="square" lIns="121917" tIns="60958" rIns="121917" bIns="60958">
            <a:spAutoFit/>
          </a:bodyPr>
          <a:lstStyle/>
          <a:p>
            <a:pPr algn="ctr" defTabSz="1219170">
              <a:defRPr/>
            </a:pPr>
            <a:r>
              <a:rPr lang="pt-BR" sz="1400" dirty="0">
                <a:solidFill>
                  <a:srgbClr val="0070C0"/>
                </a:solidFill>
                <a:latin typeface="Britannic Bold" panose="020B0903060703020204" pitchFamily="34" charset="0"/>
              </a:rPr>
              <a:t>ACESSE  MEUS  ESPAÇOS  CULTURAIS  E  TORNE-SE  MEU SEGUIDOR</a:t>
            </a:r>
            <a:endParaRPr lang="pt-BR" sz="1800" dirty="0">
              <a:solidFill>
                <a:srgbClr val="002060"/>
              </a:solidFill>
              <a:latin typeface="Britannic Bold" panose="020B0903060703020204" pitchFamily="34" charset="0"/>
            </a:endParaRPr>
          </a:p>
          <a:p>
            <a:pPr marL="609585" lvl="1" algn="ctr" defTabSz="1219170">
              <a:defRPr/>
            </a:pPr>
            <a:r>
              <a:rPr lang="pt-BR" sz="1800" dirty="0">
                <a:solidFill>
                  <a:srgbClr val="7030A0"/>
                </a:solidFill>
                <a:latin typeface="Britannic Bold" panose="020B0903060703020204" pitchFamily="34" charset="0"/>
                <a:hlinkClick r:id="rId5"/>
              </a:rPr>
              <a:t>http://vendraminiletras.blogspot.com/</a:t>
            </a:r>
            <a:endParaRPr lang="pt-BR" sz="1800" dirty="0">
              <a:solidFill>
                <a:srgbClr val="7030A0"/>
              </a:solidFill>
              <a:latin typeface="Britannic Bold" panose="020B0903060703020204" pitchFamily="34" charset="0"/>
            </a:endParaRPr>
          </a:p>
          <a:p>
            <a:pPr algn="ctr" defTabSz="1219170">
              <a:defRPr/>
            </a:pPr>
            <a:r>
              <a:rPr lang="pt-BR" sz="1800" dirty="0">
                <a:solidFill>
                  <a:srgbClr val="7030A0"/>
                </a:solidFill>
                <a:latin typeface="Britannic Bold" panose="020B0903060703020204" pitchFamily="34" charset="0"/>
              </a:rPr>
              <a:t>http://sergrasan.com/toninhovendraminislides/</a:t>
            </a:r>
          </a:p>
          <a:p>
            <a:pPr algn="ctr" defTabSz="1219170">
              <a:defRPr/>
            </a:pPr>
            <a:r>
              <a:rPr lang="pt-BR" sz="1400" dirty="0">
                <a:solidFill>
                  <a:srgbClr val="C0000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PARTICIPAÇÕES:</a:t>
            </a:r>
          </a:p>
          <a:p>
            <a:pPr marL="914268" lvl="2" algn="ctr" defTabSz="1219170">
              <a:defRPr/>
            </a:pPr>
            <a:r>
              <a:rPr lang="pt-BR" sz="12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ASSOCIAÇÃO DOS POETAS E ESCRITORES DE JUNDIAÍ E REGIÃO</a:t>
            </a:r>
          </a:p>
          <a:p>
            <a:pPr algn="ctr" defTabSz="121917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t-BR" sz="14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 </a:t>
            </a:r>
            <a:r>
              <a:rPr lang="pt-BR" sz="12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ACADEMIA NACIONAL DE LETRAS DO PORTAL DO POETA BRASILEIRO - ACADÊMICO  28</a:t>
            </a:r>
          </a:p>
          <a:p>
            <a:pPr algn="r" defTabSz="121917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t-BR" sz="14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 </a:t>
            </a: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35990" y="349807"/>
            <a:ext cx="3588588" cy="3321084"/>
          </a:xfrm>
          <a:prstGeom prst="rect">
            <a:avLst/>
          </a:prstGeom>
          <a:solidFill>
            <a:schemeClr val="bg1"/>
          </a:solidFill>
          <a:ln>
            <a:solidFill>
              <a:schemeClr val="accent6">
                <a:lumMod val="40000"/>
                <a:lumOff val="60000"/>
              </a:schemeClr>
            </a:solidFill>
          </a:ln>
          <a:effectLst>
            <a:glow rad="101600">
              <a:schemeClr val="accent2">
                <a:satMod val="175000"/>
                <a:alpha val="40000"/>
              </a:schemeClr>
            </a:glow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8" name="Rectangle 33"/>
          <p:cNvSpPr>
            <a:spLocks noChangeArrowheads="1"/>
          </p:cNvSpPr>
          <p:nvPr/>
        </p:nvSpPr>
        <p:spPr bwMode="auto"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chemeClr val="accent2">
                <a:lumMod val="20000"/>
                <a:lumOff val="80000"/>
              </a:scheme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lIns="121917" tIns="60958" rIns="121917" bIns="60958" anchor="ctr"/>
          <a:lstStyle>
            <a:defPPr>
              <a:defRPr lang="pt-B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defTabSz="1625519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pt-BR" sz="4300" kern="0" dirty="0">
              <a:ln>
                <a:solidFill>
                  <a:srgbClr val="9F2936">
                    <a:lumMod val="60000"/>
                    <a:lumOff val="40000"/>
                  </a:srgbClr>
                </a:solidFill>
              </a:ln>
              <a:solidFill>
                <a:srgbClr val="000000"/>
              </a:solidFill>
              <a:latin typeface="Calibri" panose="020F0502020204030204"/>
            </a:endParaRPr>
          </a:p>
        </p:txBody>
      </p:sp>
      <p:sp>
        <p:nvSpPr>
          <p:cNvPr id="6" name="Retângulo 5"/>
          <p:cNvSpPr/>
          <p:nvPr/>
        </p:nvSpPr>
        <p:spPr>
          <a:xfrm rot="21447907">
            <a:off x="8662035" y="2954370"/>
            <a:ext cx="2877988" cy="584771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/>
          <a:p>
            <a:pPr algn="ctr" defTabSz="1219170">
              <a:defRPr/>
            </a:pPr>
            <a:r>
              <a:rPr lang="pt-BR" sz="12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CRIAÇÃO / FORMATAÇÃO</a:t>
            </a:r>
            <a:r>
              <a:rPr lang="pt-BR" sz="11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endParaRPr lang="pt-BR" sz="1200" b="1" i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algn="ctr" defTabSz="1219170">
              <a:defRPr/>
            </a:pPr>
            <a:r>
              <a:rPr lang="pt-BR" sz="1800" b="1" i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VENDRAMINI Toninho  </a:t>
            </a:r>
            <a:endParaRPr lang="pt-BR" sz="1600" b="1" i="1" u="sng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436359809"/>
      </p:ext>
    </p:extLst>
  </p:cSld>
  <p:clrMapOvr>
    <a:masterClrMapping/>
  </p:clrMapOvr>
  <p:transition spd="slow" advClick="0" advTm="143000">
    <p:fade/>
    <p:sndAc>
      <p:stSnd loop="1">
        <p:snd r:embed="rId3" name="Aeoliah - Immortal lov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4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6000"/>
                            </p:stCondLst>
                            <p:childTnLst>
                              <p:par>
                                <p:cTn id="2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4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0"/>
                            </p:stCondLst>
                            <p:childTnLst>
                              <p:par>
                                <p:cTn id="3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4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4000"/>
                            </p:stCondLst>
                            <p:childTnLst>
                              <p:par>
                                <p:cTn id="3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4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8000"/>
                            </p:stCondLst>
                            <p:childTnLst>
                              <p:par>
                                <p:cTn id="4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4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4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4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2000"/>
                            </p:stCondLst>
                            <p:childTnLst>
                              <p:par>
                                <p:cTn id="5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4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4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4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6000"/>
                            </p:stCondLst>
                            <p:childTnLst>
                              <p:par>
                                <p:cTn id="5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4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4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4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0000"/>
                            </p:stCondLst>
                            <p:childTnLst>
                              <p:par>
                                <p:cTn id="6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4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4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4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4000"/>
                            </p:stCondLst>
                            <p:childTnLst>
                              <p:par>
                                <p:cTn id="69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image" Target="../media/image4.jpeg"/></Relationships>
</file>

<file path=ppt/theme/theme1.xml><?xml version="1.0" encoding="utf-8"?>
<a:theme xmlns:a="http://schemas.openxmlformats.org/drawingml/2006/main" name="misticismo2">
  <a:themeElements>
    <a:clrScheme name="Celestial">
      <a:dk1>
        <a:sysClr val="windowText" lastClr="000000"/>
      </a:dk1>
      <a:lt1>
        <a:sysClr val="window" lastClr="FFFFFF"/>
      </a:lt1>
      <a:dk2>
        <a:srgbClr val="18276C"/>
      </a:dk2>
      <a:lt2>
        <a:srgbClr val="EBEBEB"/>
      </a:lt2>
      <a:accent1>
        <a:srgbClr val="AC3EC1"/>
      </a:accent1>
      <a:accent2>
        <a:srgbClr val="477BD1"/>
      </a:accent2>
      <a:accent3>
        <a:srgbClr val="46B298"/>
      </a:accent3>
      <a:accent4>
        <a:srgbClr val="90BA4C"/>
      </a:accent4>
      <a:accent5>
        <a:srgbClr val="DD9D31"/>
      </a:accent5>
      <a:accent6>
        <a:srgbClr val="E25247"/>
      </a:accent6>
      <a:hlink>
        <a:srgbClr val="C573D2"/>
      </a:hlink>
      <a:folHlink>
        <a:srgbClr val="CCAEE8"/>
      </a:folHlink>
    </a:clrScheme>
    <a:fontScheme name="Celestial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elestial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82000"/>
                <a:alpha val="7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0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1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6000"/>
                <a:hueMod val="100000"/>
                <a:satMod val="180000"/>
                <a:lumMod val="110000"/>
              </a:schemeClr>
            </a:gs>
            <a:gs pos="100000">
              <a:schemeClr val="phClr">
                <a:shade val="96000"/>
                <a:satMod val="160000"/>
                <a:lumMod val="100000"/>
              </a:schemeClr>
            </a:gs>
          </a:gsLst>
          <a:lin ang="4740000" scaled="1"/>
        </a:gradFill>
        <a:blipFill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elestial" id="{C4BB2A3D-0E93-4C5F-B0D2-9D3FCE089CC5}" vid="{42E5908D-19A2-46FD-89FA-638B126129EF}"/>
    </a:ext>
  </a:extLst>
</a:theme>
</file>

<file path=ppt/theme/theme2.xml><?xml version="1.0" encoding="utf-8"?>
<a:theme xmlns:a="http://schemas.openxmlformats.org/drawingml/2006/main" name="1_Viagem">
  <a:themeElements>
    <a:clrScheme name="Elementar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Escritório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MISTICISMO - NOV PUBL - S - 2020</Template>
  <TotalTime>5</TotalTime>
  <Words>211</Words>
  <Application>Microsoft Office PowerPoint</Application>
  <PresentationFormat>Widescreen</PresentationFormat>
  <Paragraphs>49</Paragraphs>
  <Slides>8</Slides>
  <Notes>1</Notes>
  <HiddenSlides>0</HiddenSlides>
  <MMClips>0</MMClips>
  <ScaleCrop>false</ScaleCrop>
  <HeadingPairs>
    <vt:vector size="6" baseType="variant">
      <vt:variant>
        <vt:lpstr>Fontes usadas</vt:lpstr>
      </vt:variant>
      <vt:variant>
        <vt:i4>11</vt:i4>
      </vt:variant>
      <vt:variant>
        <vt:lpstr>Tema</vt:lpstr>
      </vt:variant>
      <vt:variant>
        <vt:i4>2</vt:i4>
      </vt:variant>
      <vt:variant>
        <vt:lpstr>Títulos de slides</vt:lpstr>
      </vt:variant>
      <vt:variant>
        <vt:i4>8</vt:i4>
      </vt:variant>
    </vt:vector>
  </HeadingPairs>
  <TitlesOfParts>
    <vt:vector size="21" baseType="lpstr">
      <vt:lpstr>Arial</vt:lpstr>
      <vt:lpstr>Arial Black</vt:lpstr>
      <vt:lpstr>Britannic Bold</vt:lpstr>
      <vt:lpstr>Calibri</vt:lpstr>
      <vt:lpstr>Calibri Light</vt:lpstr>
      <vt:lpstr>Cambria</vt:lpstr>
      <vt:lpstr>Chiller</vt:lpstr>
      <vt:lpstr>David</vt:lpstr>
      <vt:lpstr>Maiandra GD</vt:lpstr>
      <vt:lpstr>Times New Roman</vt:lpstr>
      <vt:lpstr>Wingdings 2</vt:lpstr>
      <vt:lpstr>misticismo2</vt:lpstr>
      <vt:lpstr>1_Viagem</vt:lpstr>
      <vt:lpstr>misticismo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misticismo</dc:title>
  <dc:creator>Antonio Vendramini</dc:creator>
  <cp:lastModifiedBy>Antonio Vendramini</cp:lastModifiedBy>
  <cp:revision>1</cp:revision>
  <dcterms:created xsi:type="dcterms:W3CDTF">2021-04-12T14:15:44Z</dcterms:created>
  <dcterms:modified xsi:type="dcterms:W3CDTF">2021-04-12T14:21:30Z</dcterms:modified>
</cp:coreProperties>
</file>