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 id="2147483708" r:id="rId2"/>
    <p:sldMasterId id="2147483771" r:id="rId3"/>
  </p:sldMasterIdLst>
  <p:notesMasterIdLst>
    <p:notesMasterId r:id="rId17"/>
  </p:notesMasterIdLst>
  <p:sldIdLst>
    <p:sldId id="267" r:id="rId4"/>
    <p:sldId id="295" r:id="rId5"/>
    <p:sldId id="296" r:id="rId6"/>
    <p:sldId id="297" r:id="rId7"/>
    <p:sldId id="298" r:id="rId8"/>
    <p:sldId id="299" r:id="rId9"/>
    <p:sldId id="300" r:id="rId10"/>
    <p:sldId id="301" r:id="rId11"/>
    <p:sldId id="302" r:id="rId12"/>
    <p:sldId id="303" r:id="rId13"/>
    <p:sldId id="304" r:id="rId14"/>
    <p:sldId id="305" r:id="rId15"/>
    <p:sldId id="306" r:id="rId16"/>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1">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99"/>
    <a:srgbClr val="3333FF"/>
    <a:srgbClr val="6600CC"/>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p:cViewPr varScale="1">
        <p:scale>
          <a:sx n="151" d="100"/>
          <a:sy n="151" d="100"/>
        </p:scale>
        <p:origin x="456" y="156"/>
      </p:cViewPr>
      <p:guideLst>
        <p:guide orient="horz" pos="1621"/>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5" Type="http://schemas.openxmlformats.org/officeDocument/2006/relationships/slide" Target="slides/slide2.xml"/><Relationship Id="rId15" Type="http://schemas.openxmlformats.org/officeDocument/2006/relationships/slide" Target="slides/slide1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dirty="0"/>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2438CB2-0453-4792-B85E-B576388A0C39}" type="datetimeFigureOut">
              <a:rPr lang="pt-BR" smtClean="0"/>
              <a:t>05/12/2023</a:t>
            </a:fld>
            <a:endParaRPr lang="pt-BR" dirty="0"/>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dirty="0"/>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dirty="0"/>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1164B83-F229-4A0D-B249-67206B1BFD35}" type="slidenum">
              <a:rPr lang="pt-BR" smtClean="0"/>
              <a:t>‹nº›</a:t>
            </a:fld>
            <a:endParaRPr lang="pt-BR" dirty="0"/>
          </a:p>
        </p:txBody>
      </p:sp>
    </p:spTree>
    <p:extLst>
      <p:ext uri="{BB962C8B-B14F-4D97-AF65-F5344CB8AC3E}">
        <p14:creationId xmlns:p14="http://schemas.microsoft.com/office/powerpoint/2010/main" val="10542782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B1164B83-F229-4A0D-B249-67206B1BFD35}" type="slidenum">
              <a:rPr lang="pt-BR" smtClean="0"/>
              <a:t>1</a:t>
            </a:fld>
            <a:endParaRPr lang="pt-BR" dirty="0"/>
          </a:p>
        </p:txBody>
      </p:sp>
    </p:spTree>
    <p:extLst>
      <p:ext uri="{BB962C8B-B14F-4D97-AF65-F5344CB8AC3E}">
        <p14:creationId xmlns:p14="http://schemas.microsoft.com/office/powerpoint/2010/main" val="25803344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a:xfrm>
            <a:off x="381000" y="685800"/>
            <a:ext cx="6096000" cy="3429000"/>
          </a:xfrm>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B61C38B-D316-4646-B0D2-57EC371A91C5}" type="slidenum">
              <a:rPr lang="pt-BR" smtClean="0">
                <a:solidFill>
                  <a:prstClr val="black"/>
                </a:solidFill>
              </a:rPr>
              <a:pPr/>
              <a:t>2</a:t>
            </a:fld>
            <a:endParaRPr lang="pt-BR">
              <a:solidFill>
                <a:prstClr val="black"/>
              </a:solidFill>
            </a:endParaRPr>
          </a:p>
        </p:txBody>
      </p:sp>
    </p:spTree>
    <p:extLst>
      <p:ext uri="{BB962C8B-B14F-4D97-AF65-F5344CB8AC3E}">
        <p14:creationId xmlns:p14="http://schemas.microsoft.com/office/powerpoint/2010/main" val="748110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EF15547D-4A85-428E-9547-E49B3CDFCF31}" type="slidenum">
              <a:rPr lang="pt-BR" smtClean="0">
                <a:solidFill>
                  <a:prstClr val="black"/>
                </a:solidFill>
              </a:rPr>
              <a:pPr/>
              <a:t>13</a:t>
            </a:fld>
            <a:endParaRPr lang="pt-BR" dirty="0">
              <a:solidFill>
                <a:prstClr val="black"/>
              </a:solidFill>
            </a:endParaRPr>
          </a:p>
        </p:txBody>
      </p:sp>
    </p:spTree>
    <p:extLst>
      <p:ext uri="{BB962C8B-B14F-4D97-AF65-F5344CB8AC3E}">
        <p14:creationId xmlns:p14="http://schemas.microsoft.com/office/powerpoint/2010/main" val="1325748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1" y="1597826"/>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10" y="2914650"/>
            <a:ext cx="6400799"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4135835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24312748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2" y="3305179"/>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2" y="2180036"/>
            <a:ext cx="7772400" cy="1125141"/>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5064735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522291" y="1033464"/>
            <a:ext cx="4621213" cy="292179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5295901" y="1033464"/>
            <a:ext cx="4622800" cy="292179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210163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11" y="205982"/>
            <a:ext cx="8229601" cy="857251"/>
          </a:xfrm>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p:cNvSpPr>
            <a:spLocks noGrp="1"/>
          </p:cNvSpPr>
          <p:nvPr>
            <p:ph sz="half" idx="2"/>
          </p:nvPr>
        </p:nvSpPr>
        <p:spPr>
          <a:xfrm>
            <a:off x="457200" y="1631157"/>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151335"/>
            <a:ext cx="4041776"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p:cNvSpPr>
            <a:spLocks noGrp="1"/>
          </p:cNvSpPr>
          <p:nvPr>
            <p:ph sz="quarter" idx="4"/>
          </p:nvPr>
        </p:nvSpPr>
        <p:spPr>
          <a:xfrm>
            <a:off x="4645026" y="1631157"/>
            <a:ext cx="4041776"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8" name="Espaço Reservado para Rodapé 7"/>
          <p:cNvSpPr>
            <a:spLocks noGrp="1"/>
          </p:cNvSpPr>
          <p:nvPr>
            <p:ph type="ftr" sz="quarter" idx="11"/>
          </p:nvPr>
        </p:nvSpPr>
        <p:spPr/>
        <p:txBody>
          <a:bodyPr/>
          <a:lstStyle/>
          <a:p>
            <a:endParaRPr lang="pt-BR" dirty="0">
              <a:solidFill>
                <a:prstClr val="black">
                  <a:tint val="75000"/>
                </a:prstClr>
              </a:solidFill>
            </a:endParaRPr>
          </a:p>
        </p:txBody>
      </p:sp>
      <p:sp>
        <p:nvSpPr>
          <p:cNvPr id="9" name="Espaço Reservado para Número de Slide 8"/>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40638384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4" name="Espaço Reservado para Rodapé 3"/>
          <p:cNvSpPr>
            <a:spLocks noGrp="1"/>
          </p:cNvSpPr>
          <p:nvPr>
            <p:ph type="ftr" sz="quarter" idx="11"/>
          </p:nvPr>
        </p:nvSpPr>
        <p:spPr/>
        <p:txBody>
          <a:bodyPr/>
          <a:lstStyle/>
          <a:p>
            <a:endParaRPr lang="pt-BR" dirty="0">
              <a:solidFill>
                <a:prstClr val="black">
                  <a:tint val="75000"/>
                </a:prstClr>
              </a:solidFill>
            </a:endParaRPr>
          </a:p>
        </p:txBody>
      </p:sp>
      <p:sp>
        <p:nvSpPr>
          <p:cNvPr id="5" name="Espaço Reservado para Número de Slide 4"/>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1914393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3" name="Espaço Reservado para Rodapé 2"/>
          <p:cNvSpPr>
            <a:spLocks noGrp="1"/>
          </p:cNvSpPr>
          <p:nvPr>
            <p:ph type="ftr" sz="quarter" idx="11"/>
          </p:nvPr>
        </p:nvSpPr>
        <p:spPr/>
        <p:txBody>
          <a:bodyPr/>
          <a:lstStyle/>
          <a:p>
            <a:endParaRPr lang="pt-BR" dirty="0">
              <a:solidFill>
                <a:prstClr val="black">
                  <a:tint val="75000"/>
                </a:prstClr>
              </a:solidFill>
            </a:endParaRPr>
          </a:p>
        </p:txBody>
      </p:sp>
      <p:sp>
        <p:nvSpPr>
          <p:cNvPr id="4" name="Espaço Reservado para Número de Slide 3"/>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41556142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2" y="204790"/>
            <a:ext cx="3008314"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93"/>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2" y="1076328"/>
            <a:ext cx="3008314"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42592416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90" y="3600451"/>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90"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BR"/>
              <a:t>Clique no ícone para adicionar uma imagem</a:t>
            </a:r>
            <a:endParaRPr lang="pt-BR" dirty="0"/>
          </a:p>
        </p:txBody>
      </p:sp>
      <p:sp>
        <p:nvSpPr>
          <p:cNvPr id="4" name="Espaço Reservado para Texto 3"/>
          <p:cNvSpPr>
            <a:spLocks noGrp="1"/>
          </p:cNvSpPr>
          <p:nvPr>
            <p:ph type="body" sz="half" idx="2"/>
          </p:nvPr>
        </p:nvSpPr>
        <p:spPr>
          <a:xfrm>
            <a:off x="1792290" y="4025509"/>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4"/>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6" name="Espaço Reservado para Rodapé 5"/>
          <p:cNvSpPr>
            <a:spLocks noGrp="1"/>
          </p:cNvSpPr>
          <p:nvPr>
            <p:ph type="ftr" sz="quarter" idx="11"/>
          </p:nvPr>
        </p:nvSpPr>
        <p:spPr/>
        <p:txBody>
          <a:bodyPr/>
          <a:lstStyle/>
          <a:p>
            <a:endParaRPr lang="pt-BR" dirty="0">
              <a:solidFill>
                <a:prstClr val="black">
                  <a:tint val="75000"/>
                </a:prstClr>
              </a:solidFill>
            </a:endParaRPr>
          </a:p>
        </p:txBody>
      </p:sp>
      <p:sp>
        <p:nvSpPr>
          <p:cNvPr id="7" name="Espaço Reservado para Número de Slide 6"/>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95098342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35571923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7570799" y="177409"/>
            <a:ext cx="2347913" cy="3777853"/>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522292" y="177409"/>
            <a:ext cx="6896099" cy="3777853"/>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F7EE434A-A7D6-43C6-A234-15C5C41E8B11}" type="datetimeFigureOut">
              <a:rPr lang="pt-BR" smtClean="0">
                <a:solidFill>
                  <a:prstClr val="black">
                    <a:tint val="75000"/>
                  </a:prstClr>
                </a:solidFill>
              </a:rPr>
              <a:pPr/>
              <a:t>05/12/2023</a:t>
            </a:fld>
            <a:endParaRPr lang="pt-BR" dirty="0">
              <a:solidFill>
                <a:prstClr val="black">
                  <a:tint val="75000"/>
                </a:prstClr>
              </a:solidFill>
            </a:endParaRPr>
          </a:p>
        </p:txBody>
      </p:sp>
      <p:sp>
        <p:nvSpPr>
          <p:cNvPr id="5" name="Espaço Reservado para Rodapé 4"/>
          <p:cNvSpPr>
            <a:spLocks noGrp="1"/>
          </p:cNvSpPr>
          <p:nvPr>
            <p:ph type="ftr" sz="quarter" idx="11"/>
          </p:nvPr>
        </p:nvSpPr>
        <p:spPr/>
        <p:txBody>
          <a:bodyPr/>
          <a:lstStyle/>
          <a:p>
            <a:endParaRPr lang="pt-BR" dirty="0">
              <a:solidFill>
                <a:prstClr val="black">
                  <a:tint val="75000"/>
                </a:prstClr>
              </a:solidFill>
            </a:endParaRPr>
          </a:p>
        </p:txBody>
      </p:sp>
      <p:sp>
        <p:nvSpPr>
          <p:cNvPr id="6" name="Espaço Reservado para Número de Slide 5"/>
          <p:cNvSpPr>
            <a:spLocks noGrp="1"/>
          </p:cNvSpPr>
          <p:nvPr>
            <p:ph type="sldNum" sz="quarter" idx="12"/>
          </p:nvPr>
        </p:nvSpPr>
        <p:spPr/>
        <p:txBody>
          <a:bodyPr/>
          <a:lstStyle/>
          <a:p>
            <a:fld id="{B5AF23AF-3B66-41C5-8573-0CB1448807F7}" type="slidenum">
              <a:rPr lang="pt-BR" smtClean="0">
                <a:solidFill>
                  <a:prstClr val="black">
                    <a:tint val="75000"/>
                  </a:prstClr>
                </a:solidFill>
              </a:rPr>
              <a:pPr/>
              <a:t>‹nº›</a:t>
            </a:fld>
            <a:endParaRPr lang="pt-BR" dirty="0">
              <a:solidFill>
                <a:prstClr val="black">
                  <a:tint val="75000"/>
                </a:prstClr>
              </a:solidFill>
            </a:endParaRPr>
          </a:p>
        </p:txBody>
      </p:sp>
    </p:spTree>
    <p:extLst>
      <p:ext uri="{BB962C8B-B14F-4D97-AF65-F5344CB8AC3E}">
        <p14:creationId xmlns:p14="http://schemas.microsoft.com/office/powerpoint/2010/main" val="14037473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22"/>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249265994"/>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63366267"/>
      </p:ext>
    </p:extLst>
  </p:cSld>
  <p:clrMapOvr>
    <a:masterClrMapping/>
  </p:clrMapOvr>
  <p:transition>
    <p:split orient="vert"/>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696903144"/>
      </p:ext>
    </p:extLst>
  </p:cSld>
  <p:clrMapOvr>
    <a:masterClrMapping/>
  </p:clrMapOvr>
  <p:transition>
    <p:split orient="vert"/>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white">
                    <a:tint val="75000"/>
                  </a:prstClr>
                </a:solidFill>
              </a:rPr>
              <a:pPr>
                <a:defRPr/>
              </a:pPr>
              <a:t>05/12/2023</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352826288"/>
      </p:ext>
    </p:extLst>
  </p:cSld>
  <p:clrMapOvr>
    <a:masterClrMapping/>
  </p:clrMapOvr>
  <p:transition>
    <p:split orient="vert"/>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32"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 texto mestre</a:t>
            </a:r>
          </a:p>
        </p:txBody>
      </p:sp>
      <p:sp>
        <p:nvSpPr>
          <p:cNvPr id="6" name="Espaço Reservado para Conteúdo 5"/>
          <p:cNvSpPr>
            <a:spLocks noGrp="1"/>
          </p:cNvSpPr>
          <p:nvPr>
            <p:ph sz="quarter" idx="4"/>
          </p:nvPr>
        </p:nvSpPr>
        <p:spPr>
          <a:xfrm>
            <a:off x="4645032"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white">
                    <a:tint val="75000"/>
                  </a:prstClr>
                </a:solidFill>
              </a:rPr>
              <a:pPr>
                <a:defRPr/>
              </a:pPr>
              <a:t>05/12/2023</a:t>
            </a:fld>
            <a:endParaRPr lang="pt-BR">
              <a:solidFill>
                <a:prstClr val="white">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424353264"/>
      </p:ext>
    </p:extLst>
  </p:cSld>
  <p:clrMapOvr>
    <a:masterClrMapping/>
  </p:clrMapOvr>
  <p:transition>
    <p:split orient="vert"/>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white">
                    <a:tint val="75000"/>
                  </a:prstClr>
                </a:solidFill>
              </a:rPr>
              <a:pPr>
                <a:defRPr/>
              </a:pPr>
              <a:t>05/12/2023</a:t>
            </a:fld>
            <a:endParaRPr lang="pt-BR">
              <a:solidFill>
                <a:prstClr val="white">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768516099"/>
      </p:ext>
    </p:extLst>
  </p:cSld>
  <p:clrMapOvr>
    <a:masterClrMapping/>
  </p:clrMapOvr>
  <p:transition>
    <p:split orient="vert"/>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white">
                    <a:tint val="75000"/>
                  </a:prstClr>
                </a:solidFill>
              </a:rPr>
              <a:pPr>
                <a:defRPr/>
              </a:pPr>
              <a:t>05/12/2023</a:t>
            </a:fld>
            <a:endParaRPr lang="pt-BR">
              <a:solidFill>
                <a:prstClr val="white">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1241880330"/>
      </p:ext>
    </p:extLst>
  </p:cSld>
  <p:clrMapOvr>
    <a:masterClrMapping/>
  </p:clrMapOvr>
  <p:transition>
    <p:split orient="vert"/>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7" y="204787"/>
            <a:ext cx="3008313"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91"/>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7" y="1076328"/>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white">
                    <a:tint val="75000"/>
                  </a:prstClr>
                </a:solidFill>
              </a:rPr>
              <a:pPr>
                <a:defRPr/>
              </a:pPr>
              <a:t>05/12/2023</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777239752"/>
      </p:ext>
    </p:extLst>
  </p:cSld>
  <p:clrMapOvr>
    <a:masterClrMapping/>
  </p:clrMapOvr>
  <p:transition>
    <p:split orient="vert"/>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1"/>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p>
        </p:txBody>
      </p:sp>
      <p:sp>
        <p:nvSpPr>
          <p:cNvPr id="4" name="Espaço Reservado para Texto 3"/>
          <p:cNvSpPr>
            <a:spLocks noGrp="1"/>
          </p:cNvSpPr>
          <p:nvPr>
            <p:ph type="body" sz="half" idx="2"/>
          </p:nvPr>
        </p:nvSpPr>
        <p:spPr>
          <a:xfrm>
            <a:off x="1792288" y="4025506"/>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 texto mestre</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white">
                    <a:tint val="75000"/>
                  </a:prstClr>
                </a:solidFill>
              </a:rPr>
              <a:pPr>
                <a:defRPr/>
              </a:pPr>
              <a:t>05/12/2023</a:t>
            </a:fld>
            <a:endParaRPr lang="pt-BR">
              <a:solidFill>
                <a:prstClr val="white">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584346890"/>
      </p:ext>
    </p:extLst>
  </p:cSld>
  <p:clrMapOvr>
    <a:masterClrMapping/>
  </p:clrMapOvr>
  <p:transition>
    <p:split orient="vert"/>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2153852588"/>
      </p:ext>
    </p:extLst>
  </p:cSld>
  <p:clrMapOvr>
    <a:masterClrMapping/>
  </p:clrMapOvr>
  <p:transition>
    <p:split orient="vert"/>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80"/>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80"/>
            <a:ext cx="6019800" cy="4388644"/>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976901271"/>
      </p:ext>
    </p:extLst>
  </p:cSld>
  <p:clrMapOvr>
    <a:masterClrMapping/>
  </p:clrMapOvr>
  <p:transition>
    <p:split orient="vert"/>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143000" y="841772"/>
            <a:ext cx="6858000" cy="1790700"/>
          </a:xfrm>
        </p:spPr>
        <p:txBody>
          <a:bodyPr anchor="b"/>
          <a:lstStyle>
            <a:lvl1pPr algn="ctr">
              <a:defRPr sz="4500"/>
            </a:lvl1pPr>
          </a:lstStyle>
          <a:p>
            <a:r>
              <a:rPr lang="pt-BR"/>
              <a:t>Clique para editar o título mestre</a:t>
            </a:r>
          </a:p>
        </p:txBody>
      </p:sp>
      <p:sp>
        <p:nvSpPr>
          <p:cNvPr id="3" name="Subtítulo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pt-BR"/>
              <a:t>Clique para editar o estilo do subtítulo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09484771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3960969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623888" y="1282304"/>
            <a:ext cx="7886700" cy="2139553"/>
          </a:xfrm>
        </p:spPr>
        <p:txBody>
          <a:bodyPr anchor="b"/>
          <a:lstStyle>
            <a:lvl1pPr>
              <a:defRPr sz="4500"/>
            </a:lvl1pPr>
          </a:lstStyle>
          <a:p>
            <a:r>
              <a:rPr lang="pt-BR"/>
              <a:t>Clique para editar o título mestre</a:t>
            </a:r>
          </a:p>
        </p:txBody>
      </p:sp>
      <p:sp>
        <p:nvSpPr>
          <p:cNvPr id="3" name="Espaço Reservado para Texto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pt-BR"/>
              <a:t>Clique para editar o texto mestre</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33003310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628650" y="1369219"/>
            <a:ext cx="3886200" cy="3263504"/>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29150" y="1369219"/>
            <a:ext cx="3886200" cy="3263504"/>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21650744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629841" y="273844"/>
            <a:ext cx="7886700" cy="994172"/>
          </a:xfrm>
        </p:spPr>
        <p:txBody>
          <a:bodyPr/>
          <a:lstStyle/>
          <a:p>
            <a:r>
              <a:rPr lang="pt-BR"/>
              <a:t>Clique para editar o título mestre</a:t>
            </a:r>
          </a:p>
        </p:txBody>
      </p:sp>
      <p:sp>
        <p:nvSpPr>
          <p:cNvPr id="3" name="Espaço Reservado para Texto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4" name="Espaço Reservado para Conteúdo 3"/>
          <p:cNvSpPr>
            <a:spLocks noGrp="1"/>
          </p:cNvSpPr>
          <p:nvPr>
            <p:ph sz="half" idx="2"/>
          </p:nvPr>
        </p:nvSpPr>
        <p:spPr>
          <a:xfrm>
            <a:off x="629842" y="1878806"/>
            <a:ext cx="3868340" cy="276344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pt-BR"/>
              <a:t>Clique para editar o texto mestre</a:t>
            </a:r>
          </a:p>
        </p:txBody>
      </p:sp>
      <p:sp>
        <p:nvSpPr>
          <p:cNvPr id="6" name="Espaço Reservado para Conteúdo 5"/>
          <p:cNvSpPr>
            <a:spLocks noGrp="1"/>
          </p:cNvSpPr>
          <p:nvPr>
            <p:ph sz="quarter" idx="4"/>
          </p:nvPr>
        </p:nvSpPr>
        <p:spPr>
          <a:xfrm>
            <a:off x="4629150" y="1878806"/>
            <a:ext cx="3887391" cy="2763441"/>
          </a:xfrm>
        </p:spPr>
        <p:txBody>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8" name="Espaço Reservado para Rodapé 7"/>
          <p:cNvSpPr>
            <a:spLocks noGrp="1"/>
          </p:cNvSpPr>
          <p:nvPr>
            <p:ph type="ftr" sz="quarter" idx="11"/>
          </p:nvPr>
        </p:nvSpPr>
        <p:spPr/>
        <p:txBody>
          <a:bodyPr/>
          <a:lstStyle/>
          <a:p>
            <a:endParaRPr lang="pt-BR" dirty="0">
              <a:solidFill>
                <a:srgbClr val="629DD1">
                  <a:shade val="75000"/>
                </a:srgbClr>
              </a:solidFill>
            </a:endParaRPr>
          </a:p>
        </p:txBody>
      </p:sp>
      <p:sp>
        <p:nvSpPr>
          <p:cNvPr id="9" name="Espaço Reservado para Número de Slide 8"/>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3034375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4" name="Espaço Reservado para Rodapé 3"/>
          <p:cNvSpPr>
            <a:spLocks noGrp="1"/>
          </p:cNvSpPr>
          <p:nvPr>
            <p:ph type="ftr" sz="quarter" idx="11"/>
          </p:nvPr>
        </p:nvSpPr>
        <p:spPr/>
        <p:txBody>
          <a:bodyPr/>
          <a:lstStyle/>
          <a:p>
            <a:endParaRPr lang="pt-BR" dirty="0">
              <a:solidFill>
                <a:srgbClr val="629DD1">
                  <a:shade val="75000"/>
                </a:srgbClr>
              </a:solidFill>
            </a:endParaRPr>
          </a:p>
        </p:txBody>
      </p:sp>
      <p:sp>
        <p:nvSpPr>
          <p:cNvPr id="5" name="Espaço Reservado para Número de Slide 4"/>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0245057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3" name="Espaço Reservado para Rodapé 2"/>
          <p:cNvSpPr>
            <a:spLocks noGrp="1"/>
          </p:cNvSpPr>
          <p:nvPr>
            <p:ph type="ftr" sz="quarter" idx="11"/>
          </p:nvPr>
        </p:nvSpPr>
        <p:spPr/>
        <p:txBody>
          <a:bodyPr/>
          <a:lstStyle/>
          <a:p>
            <a:endParaRPr lang="pt-BR" dirty="0">
              <a:solidFill>
                <a:srgbClr val="629DD1">
                  <a:shade val="75000"/>
                </a:srgbClr>
              </a:solidFill>
            </a:endParaRPr>
          </a:p>
        </p:txBody>
      </p:sp>
      <p:sp>
        <p:nvSpPr>
          <p:cNvPr id="4" name="Espaço Reservado para Número de Slide 3"/>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11541242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29841" y="342900"/>
            <a:ext cx="2949178" cy="1200150"/>
          </a:xfrm>
        </p:spPr>
        <p:txBody>
          <a:bodyPr anchor="b"/>
          <a:lstStyle>
            <a:lvl1pPr>
              <a:defRPr sz="2400"/>
            </a:lvl1pPr>
          </a:lstStyle>
          <a:p>
            <a:r>
              <a:rPr lang="pt-BR"/>
              <a:t>Clique para editar o título mestre</a:t>
            </a:r>
          </a:p>
        </p:txBody>
      </p:sp>
      <p:sp>
        <p:nvSpPr>
          <p:cNvPr id="3" name="Espaço Reservado para Conteúdo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89114916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629841" y="342900"/>
            <a:ext cx="2949178" cy="1200150"/>
          </a:xfrm>
        </p:spPr>
        <p:txBody>
          <a:bodyPr anchor="b"/>
          <a:lstStyle>
            <a:lvl1pPr>
              <a:defRPr sz="2400"/>
            </a:lvl1pPr>
          </a:lstStyle>
          <a:p>
            <a:r>
              <a:rPr lang="pt-BR"/>
              <a:t>Clique para editar o título mestre</a:t>
            </a:r>
          </a:p>
        </p:txBody>
      </p:sp>
      <p:sp>
        <p:nvSpPr>
          <p:cNvPr id="3" name="Espaço Reservado para Imagem 2"/>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pt-BR"/>
          </a:p>
        </p:txBody>
      </p:sp>
      <p:sp>
        <p:nvSpPr>
          <p:cNvPr id="4" name="Espaço Reservado para Texto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pt-BR"/>
              <a:t>Clique para editar o texto mestre</a:t>
            </a:r>
          </a:p>
        </p:txBody>
      </p:sp>
      <p:sp>
        <p:nvSpPr>
          <p:cNvPr id="5" name="Espaço Reservado para Data 4"/>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0661735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581560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43675" y="273844"/>
            <a:ext cx="1971675" cy="4358879"/>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628650" y="273844"/>
            <a:ext cx="5800725" cy="4358879"/>
          </a:xfrm>
        </p:spPr>
        <p:txBody>
          <a:bodyPr vert="eaVert"/>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4314385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457211" y="205982"/>
            <a:ext cx="8229601" cy="857251"/>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457211" y="1200154"/>
            <a:ext cx="8229601" cy="3394472"/>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1" y="4767264"/>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3"/>
          </p:nvPr>
        </p:nvSpPr>
        <p:spPr>
          <a:xfrm>
            <a:off x="3124211" y="4767264"/>
            <a:ext cx="2895601"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t-BR" dirty="0">
              <a:solidFill>
                <a:srgbClr val="629DD1">
                  <a:shade val="75000"/>
                </a:srgbClr>
              </a:solidFill>
            </a:endParaRPr>
          </a:p>
        </p:txBody>
      </p:sp>
      <p:sp>
        <p:nvSpPr>
          <p:cNvPr id="6" name="Espaço Reservado para Número de Slide 5"/>
          <p:cNvSpPr>
            <a:spLocks noGrp="1"/>
          </p:cNvSpPr>
          <p:nvPr>
            <p:ph type="sldNum" sz="quarter" idx="4"/>
          </p:nvPr>
        </p:nvSpPr>
        <p:spPr>
          <a:xfrm>
            <a:off x="6553201" y="4767264"/>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757628116"/>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4"/>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white">
                    <a:tint val="75000"/>
                  </a:prstClr>
                </a:solidFill>
              </a:rPr>
              <a:pPr>
                <a:defRPr/>
              </a:pPr>
              <a:t>05/12/2023</a:t>
            </a:fld>
            <a:endParaRPr lang="pt-BR">
              <a:solidFill>
                <a:prstClr val="white">
                  <a:tint val="75000"/>
                </a:prstClr>
              </a:solidFill>
            </a:endParaRPr>
          </a:p>
        </p:txBody>
      </p:sp>
      <p:sp>
        <p:nvSpPr>
          <p:cNvPr id="5" name="Espaço Reservado para Rodapé 4"/>
          <p:cNvSpPr>
            <a:spLocks noGrp="1"/>
          </p:cNvSpPr>
          <p:nvPr>
            <p:ph type="ftr" sz="quarter" idx="3"/>
          </p:nvPr>
        </p:nvSpPr>
        <p:spPr>
          <a:xfrm>
            <a:off x="3124200" y="4767264"/>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white">
                  <a:tint val="75000"/>
                </a:prstClr>
              </a:solidFill>
            </a:endParaRPr>
          </a:p>
        </p:txBody>
      </p:sp>
      <p:sp>
        <p:nvSpPr>
          <p:cNvPr id="6" name="Espaço Reservado para Número de Slide 5"/>
          <p:cNvSpPr>
            <a:spLocks noGrp="1"/>
          </p:cNvSpPr>
          <p:nvPr>
            <p:ph type="sldNum" sz="quarter" idx="4"/>
          </p:nvPr>
        </p:nvSpPr>
        <p:spPr>
          <a:xfrm>
            <a:off x="6553200" y="4767264"/>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white">
                    <a:tint val="75000"/>
                  </a:prstClr>
                </a:solidFill>
              </a:rPr>
              <a:pPr>
                <a:defRPr/>
              </a:pPr>
              <a:t>‹nº›</a:t>
            </a:fld>
            <a:endParaRPr lang="pt-BR">
              <a:solidFill>
                <a:prstClr val="white">
                  <a:tint val="75000"/>
                </a:prstClr>
              </a:solidFill>
            </a:endParaRPr>
          </a:p>
        </p:txBody>
      </p:sp>
    </p:spTree>
    <p:extLst>
      <p:ext uri="{BB962C8B-B14F-4D97-AF65-F5344CB8AC3E}">
        <p14:creationId xmlns:p14="http://schemas.microsoft.com/office/powerpoint/2010/main" val="3370526522"/>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Título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pt-BR"/>
              <a:t>Clique para editar o título mestre</a:t>
            </a:r>
          </a:p>
        </p:txBody>
      </p:sp>
      <p:sp>
        <p:nvSpPr>
          <p:cNvPr id="3" name="Espaço Reservado para Texto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8083C8D7-4055-45B2-9C62-EB29283BE9C3}" type="datetimeFigureOut">
              <a:rPr lang="pt-BR" smtClean="0">
                <a:solidFill>
                  <a:srgbClr val="629DD1">
                    <a:shade val="75000"/>
                  </a:srgbClr>
                </a:solidFill>
              </a:rPr>
              <a:pPr/>
              <a:t>05/12/2023</a:t>
            </a:fld>
            <a:endParaRPr lang="pt-BR" dirty="0">
              <a:solidFill>
                <a:srgbClr val="629DD1">
                  <a:shade val="75000"/>
                </a:srgbClr>
              </a:solidFill>
            </a:endParaRPr>
          </a:p>
        </p:txBody>
      </p:sp>
      <p:sp>
        <p:nvSpPr>
          <p:cNvPr id="5" name="Espaço Reservado para Rodapé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pt-BR" dirty="0">
              <a:solidFill>
                <a:srgbClr val="629DD1">
                  <a:shade val="75000"/>
                </a:srgbClr>
              </a:solidFill>
            </a:endParaRPr>
          </a:p>
        </p:txBody>
      </p:sp>
      <p:sp>
        <p:nvSpPr>
          <p:cNvPr id="6" name="Espaço Reservado para Número de Slide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007345171"/>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pt-B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audio" Target="../media/audio1.wav"/><Relationship Id="rId5" Type="http://schemas.openxmlformats.org/officeDocument/2006/relationships/image" Target="../media/image2.jpg"/><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8" Type="http://schemas.openxmlformats.org/officeDocument/2006/relationships/image" Target="../media/image8.jpeg"/><Relationship Id="rId13" Type="http://schemas.openxmlformats.org/officeDocument/2006/relationships/image" Target="../media/image13.jpeg"/><Relationship Id="rId18" Type="http://schemas.openxmlformats.org/officeDocument/2006/relationships/image" Target="../media/image18.jpeg"/><Relationship Id="rId3" Type="http://schemas.openxmlformats.org/officeDocument/2006/relationships/image" Target="../media/image3.gif"/><Relationship Id="rId7" Type="http://schemas.openxmlformats.org/officeDocument/2006/relationships/image" Target="../media/image7.jpeg"/><Relationship Id="rId12" Type="http://schemas.openxmlformats.org/officeDocument/2006/relationships/image" Target="../media/image12.jpeg"/><Relationship Id="rId17" Type="http://schemas.openxmlformats.org/officeDocument/2006/relationships/image" Target="../media/image17.jpeg"/><Relationship Id="rId2" Type="http://schemas.openxmlformats.org/officeDocument/2006/relationships/notesSlide" Target="../notesSlides/notesSlide2.xml"/><Relationship Id="rId16" Type="http://schemas.openxmlformats.org/officeDocument/2006/relationships/image" Target="../media/image16.jpeg"/><Relationship Id="rId20" Type="http://schemas.openxmlformats.org/officeDocument/2006/relationships/image" Target="../media/image20.jpeg"/><Relationship Id="rId1" Type="http://schemas.openxmlformats.org/officeDocument/2006/relationships/slideLayout" Target="../slideLayouts/slideLayout12.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5" Type="http://schemas.openxmlformats.org/officeDocument/2006/relationships/image" Target="../media/image15.jpeg"/><Relationship Id="rId10" Type="http://schemas.openxmlformats.org/officeDocument/2006/relationships/image" Target="../media/image10.jpeg"/><Relationship Id="rId19" Type="http://schemas.openxmlformats.org/officeDocument/2006/relationships/image" Target="../media/image19.jpeg"/><Relationship Id="rId4" Type="http://schemas.openxmlformats.org/officeDocument/2006/relationships/image" Target="../media/image4.jpeg"/><Relationship Id="rId9" Type="http://schemas.openxmlformats.org/officeDocument/2006/relationships/image" Target="../media/image9.png"/><Relationship Id="rId14" Type="http://schemas.openxmlformats.org/officeDocument/2006/relationships/image" Target="../media/image14.jpeg"/></Relationships>
</file>

<file path=ppt/slides/_rels/slide3.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2.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3.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audio" Target="../media/audio2.wav"/><Relationship Id="rId2" Type="http://schemas.openxmlformats.org/officeDocument/2006/relationships/notesSlide" Target="../notesSlides/notesSlide3.xml"/><Relationship Id="rId1" Type="http://schemas.openxmlformats.org/officeDocument/2006/relationships/slideLayout" Target="../slideLayouts/slideLayout29.xml"/><Relationship Id="rId6" Type="http://schemas.openxmlformats.org/officeDocument/2006/relationships/image" Target="../media/image32.jpg"/><Relationship Id="rId5" Type="http://schemas.openxmlformats.org/officeDocument/2006/relationships/image" Target="../media/image31.gif"/><Relationship Id="rId4" Type="http://schemas.openxmlformats.org/officeDocument/2006/relationships/image" Target="../media/image30.gif"/></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3000">
              <a:schemeClr val="accent2">
                <a:lumMod val="73000"/>
                <a:alpha val="93000"/>
              </a:schemeClr>
            </a:gs>
            <a:gs pos="48000">
              <a:schemeClr val="accent2">
                <a:lumMod val="97000"/>
                <a:lumOff val="3000"/>
              </a:schemeClr>
            </a:gs>
            <a:gs pos="100000">
              <a:schemeClr val="accent2">
                <a:lumMod val="60000"/>
                <a:lumOff val="40000"/>
              </a:schemeClr>
            </a:gs>
          </a:gsLst>
          <a:lin ang="16200000" scaled="1"/>
          <a:tileRect/>
        </a:gradFill>
        <a:effectLst/>
      </p:bgPr>
    </p:bg>
    <p:spTree>
      <p:nvGrpSpPr>
        <p:cNvPr id="1" name=""/>
        <p:cNvGrpSpPr/>
        <p:nvPr/>
      </p:nvGrpSpPr>
      <p:grpSpPr>
        <a:xfrm>
          <a:off x="0" y="0"/>
          <a:ext cx="0" cy="0"/>
          <a:chOff x="0" y="0"/>
          <a:chExt cx="0" cy="0"/>
        </a:xfrm>
      </p:grpSpPr>
      <p:sp>
        <p:nvSpPr>
          <p:cNvPr id="7" name="Retângulo 6"/>
          <p:cNvSpPr/>
          <p:nvPr/>
        </p:nvSpPr>
        <p:spPr>
          <a:xfrm>
            <a:off x="107504" y="576992"/>
            <a:ext cx="8208912" cy="1015663"/>
          </a:xfrm>
          <a:prstGeom prst="rect">
            <a:avLst/>
          </a:prstGeom>
          <a:noFill/>
          <a:scene3d>
            <a:camera prst="isometricOffAxis1Right"/>
            <a:lightRig rig="threePt" dir="t"/>
          </a:scene3d>
        </p:spPr>
        <p:txBody>
          <a:bodyPr wrap="square" lIns="91440" tIns="45720" rIns="91440" bIns="4572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pt-BR"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REGISTROS </a:t>
            </a:r>
          </a:p>
          <a:p>
            <a:pPr algn="ctr"/>
            <a:endParaRPr lang="pt-B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r>
              <a:rPr lang="pt-BR"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DE UMA EXPERIÊNCIA VIVIDA</a:t>
            </a:r>
            <a:r>
              <a:rPr lang="pt-BR" sz="20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      </a:t>
            </a:r>
            <a:endParaRPr lang="pt-BR" sz="2000" b="1" cap="none"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pic>
        <p:nvPicPr>
          <p:cNvPr id="10" name="Image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21102410">
            <a:off x="247239" y="1038068"/>
            <a:ext cx="5187851" cy="3897519"/>
          </a:xfrm>
          <a:prstGeom prst="rect">
            <a:avLst/>
          </a:prstGeom>
          <a:ln>
            <a:noFill/>
          </a:ln>
          <a:effectLst>
            <a:softEdge rad="635000"/>
          </a:effectLst>
        </p:spPr>
      </p:pic>
      <p:sp>
        <p:nvSpPr>
          <p:cNvPr id="12" name="Título 1"/>
          <p:cNvSpPr txBox="1">
            <a:spLocks/>
          </p:cNvSpPr>
          <p:nvPr/>
        </p:nvSpPr>
        <p:spPr>
          <a:xfrm rot="235436">
            <a:off x="2784315" y="4504435"/>
            <a:ext cx="2147423" cy="439302"/>
          </a:xfrm>
          <a:prstGeom prst="rect">
            <a:avLst/>
          </a:prstGeom>
          <a:solidFill>
            <a:srgbClr val="297FD5">
              <a:lumMod val="60000"/>
              <a:lumOff val="40000"/>
            </a:srgbClr>
          </a:solidFill>
          <a:ln>
            <a:solidFill>
              <a:srgbClr val="FFFF00"/>
            </a:solidFill>
          </a:ln>
          <a:scene3d>
            <a:camera prst="perspectiveHeroicExtremeRightFacing"/>
            <a:lightRig rig="threePt" dir="t"/>
          </a:scene3d>
          <a:sp3d>
            <a:bevelT prst="angle"/>
          </a:sp3d>
        </p:spPr>
        <p:txBody>
          <a:bodyPr vert="horz" lIns="91440" tIns="45720" rIns="91440" bIns="45720" rtlCol="0" anchor="b">
            <a:noAutofit/>
          </a:bodyPr>
          <a:lstStyle>
            <a:lvl1pPr algn="l" defTabSz="685800" rtl="0" eaLnBrk="1" latinLnBrk="0" hangingPunct="1">
              <a:lnSpc>
                <a:spcPct val="90000"/>
              </a:lnSpc>
              <a:spcBef>
                <a:spcPct val="0"/>
              </a:spcBef>
              <a:buNone/>
              <a:defRPr sz="4500" kern="1200" cap="all" baseline="0">
                <a:solidFill>
                  <a:schemeClr val="tx1"/>
                </a:solidFill>
                <a:latin typeface="+mj-lt"/>
                <a:ea typeface="+mj-ea"/>
                <a:cs typeface="+mj-cs"/>
              </a:defRPr>
            </a:lvl1pPr>
          </a:lstStyle>
          <a:p>
            <a:pPr algn="ctr">
              <a:defRPr/>
            </a:pPr>
            <a:r>
              <a:rPr lang="pt-BR" sz="1100" b="1" dirty="0">
                <a:solidFill>
                  <a:srgbClr val="C00000"/>
                </a:solidFill>
                <a:latin typeface="Segoe Script" panose="020B0504020000000003" pitchFamily="34" charset="0"/>
              </a:rPr>
              <a:t>Avanço automático</a:t>
            </a:r>
            <a:r>
              <a:rPr lang="pt-BR" sz="1200" b="1" dirty="0">
                <a:solidFill>
                  <a:srgbClr val="C00000"/>
                </a:solidFill>
                <a:latin typeface="Segoe Script" panose="020B0504020000000003" pitchFamily="34" charset="0"/>
              </a:rPr>
              <a:t> </a:t>
            </a:r>
          </a:p>
          <a:p>
            <a:pPr algn="ctr">
              <a:defRPr/>
            </a:pPr>
            <a:r>
              <a:rPr lang="pt-BR" sz="1200" b="1" dirty="0">
                <a:solidFill>
                  <a:srgbClr val="C00000"/>
                </a:solidFill>
                <a:latin typeface="Segoe Script" panose="020B0504020000000003" pitchFamily="34" charset="0"/>
              </a:rPr>
              <a:t> </a:t>
            </a:r>
            <a:r>
              <a:rPr lang="pt-BR" sz="1200" b="1" dirty="0" err="1">
                <a:solidFill>
                  <a:srgbClr val="C00000"/>
                </a:solidFill>
                <a:latin typeface="Segoe Script" panose="020B0504020000000003" pitchFamily="34" charset="0"/>
              </a:rPr>
              <a:t>Boiullon</a:t>
            </a:r>
            <a:r>
              <a:rPr lang="pt-BR" sz="1200" b="1" dirty="0">
                <a:solidFill>
                  <a:srgbClr val="C00000"/>
                </a:solidFill>
                <a:latin typeface="Segoe Script" panose="020B0504020000000003" pitchFamily="34" charset="0"/>
              </a:rPr>
              <a:t> - Bélgica   </a:t>
            </a:r>
          </a:p>
        </p:txBody>
      </p:sp>
      <p:sp>
        <p:nvSpPr>
          <p:cNvPr id="1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pic>
        <p:nvPicPr>
          <p:cNvPr id="3" name="Imagem 2">
            <a:extLst>
              <a:ext uri="{FF2B5EF4-FFF2-40B4-BE49-F238E27FC236}">
                <a16:creationId xmlns:a16="http://schemas.microsoft.com/office/drawing/2014/main" id="{C1498DDE-D5B4-3C34-522E-73816FE400FC}"/>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556321" y="2169647"/>
            <a:ext cx="3816424" cy="2847052"/>
          </a:xfrm>
          <a:prstGeom prst="rect">
            <a:avLst/>
          </a:prstGeom>
          <a:effectLst>
            <a:softEdge rad="635000"/>
          </a:effectLst>
        </p:spPr>
      </p:pic>
    </p:spTree>
    <p:extLst>
      <p:ext uri="{BB962C8B-B14F-4D97-AF65-F5344CB8AC3E}">
        <p14:creationId xmlns:p14="http://schemas.microsoft.com/office/powerpoint/2010/main" val="70012894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wind"/>
        <p:sndAc>
          <p:stSnd loop="1">
            <p:snd r:embed="rId3" name="All_The_Way.wav"/>
          </p:stSnd>
        </p:sndAc>
      </p:transition>
    </mc:Choice>
    <mc:Fallback xmlns="">
      <p:transition spd="slow" advClick="0" advTm="25000">
        <p:fade/>
        <p:sndAc>
          <p:stSnd loop="1">
            <p:snd r:embed="rId6" name="All_The_Way.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4000" fill="hold"/>
                                        <p:tgtEl>
                                          <p:spTgt spid="7">
                                            <p:txEl>
                                              <p:pRg st="0" end="0"/>
                                            </p:txEl>
                                          </p:spTgt>
                                        </p:tgtEl>
                                      </p:cBhvr>
                                      <p:by x="150000" y="150000"/>
                                    </p:animScale>
                                  </p:childTnLst>
                                </p:cTn>
                              </p:par>
                            </p:childTnLst>
                          </p:cTn>
                        </p:par>
                        <p:par>
                          <p:cTn id="7" fill="hold">
                            <p:stCondLst>
                              <p:cond delay="4000"/>
                            </p:stCondLst>
                            <p:childTnLst>
                              <p:par>
                                <p:cTn id="8" presetID="6" presetClass="emph" presetSubtype="0" fill="hold" nodeType="afterEffect">
                                  <p:stCondLst>
                                    <p:cond delay="0"/>
                                  </p:stCondLst>
                                  <p:childTnLst>
                                    <p:animScale>
                                      <p:cBhvr>
                                        <p:cTn id="9" dur="4250" fill="hold"/>
                                        <p:tgtEl>
                                          <p:spTgt spid="7">
                                            <p:txEl>
                                              <p:pRg st="2" end="2"/>
                                            </p:txEl>
                                          </p:spTgt>
                                        </p:tgtEl>
                                      </p:cBhvr>
                                      <p:by x="150000" y="150000"/>
                                    </p:animScale>
                                  </p:childTnLst>
                                </p:cTn>
                              </p:par>
                            </p:childTnLst>
                          </p:cTn>
                        </p:par>
                        <p:par>
                          <p:cTn id="10" fill="hold">
                            <p:stCondLst>
                              <p:cond delay="8250"/>
                            </p:stCondLst>
                            <p:childTnLst>
                              <p:par>
                                <p:cTn id="11" presetID="52" presetClass="entr" presetSubtype="0"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Scale>
                                      <p:cBhvr>
                                        <p:cTn id="13" dur="4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 dur="4000" decel="50000" fill="hold">
                                          <p:stCondLst>
                                            <p:cond delay="0"/>
                                          </p:stCondLst>
                                        </p:cTn>
                                        <p:tgtEl>
                                          <p:spTgt spid="10"/>
                                        </p:tgtEl>
                                        <p:attrNameLst>
                                          <p:attrName>ppt_x</p:attrName>
                                          <p:attrName>ppt_y</p:attrName>
                                        </p:attrNameLst>
                                      </p:cBhvr>
                                    </p:animMotion>
                                    <p:animEffect transition="in" filter="fade">
                                      <p:cBhvr>
                                        <p:cTn id="15" dur="4000"/>
                                        <p:tgtEl>
                                          <p:spTgt spid="10"/>
                                        </p:tgtEl>
                                      </p:cBhvr>
                                    </p:animEffect>
                                  </p:childTnLst>
                                </p:cTn>
                              </p:par>
                            </p:childTnLst>
                          </p:cTn>
                        </p:par>
                        <p:par>
                          <p:cTn id="16" fill="hold">
                            <p:stCondLst>
                              <p:cond delay="12250"/>
                            </p:stCondLst>
                            <p:childTnLst>
                              <p:par>
                                <p:cTn id="17" presetID="55" presetClass="entr" presetSubtype="0"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0" fill="hold"/>
                                        <p:tgtEl>
                                          <p:spTgt spid="12"/>
                                        </p:tgtEl>
                                        <p:attrNameLst>
                                          <p:attrName>ppt_w</p:attrName>
                                        </p:attrNameLst>
                                      </p:cBhvr>
                                      <p:tavLst>
                                        <p:tav tm="0">
                                          <p:val>
                                            <p:strVal val="#ppt_w*0.70"/>
                                          </p:val>
                                        </p:tav>
                                        <p:tav tm="100000">
                                          <p:val>
                                            <p:strVal val="#ppt_w"/>
                                          </p:val>
                                        </p:tav>
                                      </p:tavLst>
                                    </p:anim>
                                    <p:anim calcmode="lin" valueType="num">
                                      <p:cBhvr>
                                        <p:cTn id="20" dur="4000" fill="hold"/>
                                        <p:tgtEl>
                                          <p:spTgt spid="12"/>
                                        </p:tgtEl>
                                        <p:attrNameLst>
                                          <p:attrName>ppt_h</p:attrName>
                                        </p:attrNameLst>
                                      </p:cBhvr>
                                      <p:tavLst>
                                        <p:tav tm="0">
                                          <p:val>
                                            <p:strVal val="#ppt_h"/>
                                          </p:val>
                                        </p:tav>
                                        <p:tav tm="100000">
                                          <p:val>
                                            <p:strVal val="#ppt_h"/>
                                          </p:val>
                                        </p:tav>
                                      </p:tavLst>
                                    </p:anim>
                                    <p:animEffect transition="in" filter="fade">
                                      <p:cBhvr>
                                        <p:cTn id="21" dur="4000"/>
                                        <p:tgtEl>
                                          <p:spTgt spid="12"/>
                                        </p:tgtEl>
                                      </p:cBhvr>
                                    </p:animEffect>
                                  </p:childTnLst>
                                </p:cTn>
                              </p:par>
                            </p:childTnLst>
                          </p:cTn>
                        </p:par>
                        <p:par>
                          <p:cTn id="22" fill="hold">
                            <p:stCondLst>
                              <p:cond delay="16250"/>
                            </p:stCondLst>
                            <p:childTnLst>
                              <p:par>
                                <p:cTn id="23" presetID="31" presetClass="exit" presetSubtype="0" fill="hold" grpId="0" nodeType="afterEffect">
                                  <p:stCondLst>
                                    <p:cond delay="0"/>
                                  </p:stCondLst>
                                  <p:childTnLst>
                                    <p:anim calcmode="lin" valueType="num">
                                      <p:cBhvr>
                                        <p:cTn id="24" dur="4000"/>
                                        <p:tgtEl>
                                          <p:spTgt spid="13"/>
                                        </p:tgtEl>
                                        <p:attrNameLst>
                                          <p:attrName>ppt_w</p:attrName>
                                        </p:attrNameLst>
                                      </p:cBhvr>
                                      <p:tavLst>
                                        <p:tav tm="0">
                                          <p:val>
                                            <p:strVal val="ppt_w"/>
                                          </p:val>
                                        </p:tav>
                                        <p:tav tm="100000">
                                          <p:val>
                                            <p:fltVal val="0"/>
                                          </p:val>
                                        </p:tav>
                                      </p:tavLst>
                                    </p:anim>
                                    <p:anim calcmode="lin" valueType="num">
                                      <p:cBhvr>
                                        <p:cTn id="25" dur="4000"/>
                                        <p:tgtEl>
                                          <p:spTgt spid="13"/>
                                        </p:tgtEl>
                                        <p:attrNameLst>
                                          <p:attrName>ppt_h</p:attrName>
                                        </p:attrNameLst>
                                      </p:cBhvr>
                                      <p:tavLst>
                                        <p:tav tm="0">
                                          <p:val>
                                            <p:strVal val="ppt_h"/>
                                          </p:val>
                                        </p:tav>
                                        <p:tav tm="100000">
                                          <p:val>
                                            <p:fltVal val="0"/>
                                          </p:val>
                                        </p:tav>
                                      </p:tavLst>
                                    </p:anim>
                                    <p:anim calcmode="lin" valueType="num">
                                      <p:cBhvr>
                                        <p:cTn id="26" dur="4000"/>
                                        <p:tgtEl>
                                          <p:spTgt spid="13"/>
                                        </p:tgtEl>
                                        <p:attrNameLst>
                                          <p:attrName>style.rotation</p:attrName>
                                        </p:attrNameLst>
                                      </p:cBhvr>
                                      <p:tavLst>
                                        <p:tav tm="0">
                                          <p:val>
                                            <p:fltVal val="0"/>
                                          </p:val>
                                        </p:tav>
                                        <p:tav tm="100000">
                                          <p:val>
                                            <p:fltVal val="90"/>
                                          </p:val>
                                        </p:tav>
                                      </p:tavLst>
                                    </p:anim>
                                    <p:animEffect transition="out" filter="fade">
                                      <p:cBhvr>
                                        <p:cTn id="27" dur="4000"/>
                                        <p:tgtEl>
                                          <p:spTgt spid="13"/>
                                        </p:tgtEl>
                                      </p:cBhvr>
                                    </p:animEffect>
                                    <p:set>
                                      <p:cBhvr>
                                        <p:cTn id="28" dur="1" fill="hold">
                                          <p:stCondLst>
                                            <p:cond delay="3999"/>
                                          </p:stCondLst>
                                        </p:cTn>
                                        <p:tgtEl>
                                          <p:spTgt spid="1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11472" y="1671630"/>
            <a:ext cx="3870516" cy="540071"/>
          </a:xfrm>
        </p:spPr>
        <p:txBody>
          <a:bodyPr rtlCol="0">
            <a:normAutofit fontScale="90000"/>
          </a:bodyPr>
          <a:lstStyle/>
          <a:p>
            <a:pPr fontAlgn="auto">
              <a:spcAft>
                <a:spcPts val="0"/>
              </a:spcAft>
              <a:defRPr/>
            </a:pP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br>
              <a:rPr lang="pt-BR" dirty="0">
                <a:solidFill>
                  <a:schemeClr val="accent6">
                    <a:lumMod val="75000"/>
                  </a:schemeClr>
                </a:solidFill>
                <a:latin typeface="Monotype Corsiva" pitchFamily="66" charset="0"/>
              </a:rPr>
            </a:br>
            <a:endParaRPr lang="pt-BR" sz="1800" dirty="0">
              <a:solidFill>
                <a:schemeClr val="accent2">
                  <a:lumMod val="60000"/>
                  <a:lumOff val="40000"/>
                </a:schemeClr>
              </a:solidFill>
              <a:latin typeface="Mistral" pitchFamily="66" charset="0"/>
            </a:endParaRPr>
          </a:p>
        </p:txBody>
      </p:sp>
      <p:grpSp>
        <p:nvGrpSpPr>
          <p:cNvPr id="2058" name="Grupo 18"/>
          <p:cNvGrpSpPr>
            <a:grpSpLocks/>
          </p:cNvGrpSpPr>
          <p:nvPr/>
        </p:nvGrpSpPr>
        <p:grpSpPr bwMode="auto">
          <a:xfrm>
            <a:off x="0" y="0"/>
            <a:ext cx="9144000" cy="5143500"/>
            <a:chOff x="0" y="0"/>
            <a:chExt cx="9144000" cy="6991350"/>
          </a:xfrm>
        </p:grpSpPr>
        <p:grpSp>
          <p:nvGrpSpPr>
            <p:cNvPr id="2060" name="Grupo 19"/>
            <p:cNvGrpSpPr>
              <a:grpSpLocks/>
            </p:cNvGrpSpPr>
            <p:nvPr/>
          </p:nvGrpSpPr>
          <p:grpSpPr bwMode="auto">
            <a:xfrm>
              <a:off x="0" y="0"/>
              <a:ext cx="133350" cy="6858000"/>
              <a:chOff x="0" y="0"/>
              <a:chExt cx="133350" cy="6858000"/>
            </a:xfrm>
          </p:grpSpPr>
          <p:pic>
            <p:nvPicPr>
              <p:cNvPr id="2070"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71"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1" name="Grupo 20"/>
            <p:cNvGrpSpPr>
              <a:grpSpLocks/>
            </p:cNvGrpSpPr>
            <p:nvPr/>
          </p:nvGrpSpPr>
          <p:grpSpPr bwMode="auto">
            <a:xfrm>
              <a:off x="9010650" y="0"/>
              <a:ext cx="133350" cy="6858000"/>
              <a:chOff x="0" y="0"/>
              <a:chExt cx="133350" cy="6858000"/>
            </a:xfrm>
          </p:grpSpPr>
          <p:pic>
            <p:nvPicPr>
              <p:cNvPr id="2068"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25812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9" name="Picture 9"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2581275" y="414337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2" name="Grupo 16"/>
            <p:cNvGrpSpPr>
              <a:grpSpLocks/>
            </p:cNvGrpSpPr>
            <p:nvPr/>
          </p:nvGrpSpPr>
          <p:grpSpPr bwMode="auto">
            <a:xfrm>
              <a:off x="0" y="6858000"/>
              <a:ext cx="9144000" cy="133350"/>
              <a:chOff x="0" y="6308725"/>
              <a:chExt cx="9144000" cy="133350"/>
            </a:xfrm>
          </p:grpSpPr>
          <p:pic>
            <p:nvPicPr>
              <p:cNvPr id="2066" name="Picture 24"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7" name="Picture 25"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2063" name="Grupo 24"/>
            <p:cNvGrpSpPr>
              <a:grpSpLocks/>
            </p:cNvGrpSpPr>
            <p:nvPr/>
          </p:nvGrpSpPr>
          <p:grpSpPr bwMode="auto">
            <a:xfrm>
              <a:off x="0" y="0"/>
              <a:ext cx="9144000" cy="133350"/>
              <a:chOff x="0" y="6308725"/>
              <a:chExt cx="9144000" cy="133350"/>
            </a:xfrm>
          </p:grpSpPr>
          <p:pic>
            <p:nvPicPr>
              <p:cNvPr id="2064" name="Picture 24"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384810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65" name="Picture 25" descr="Acessorio GIF (130)"/>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rot="10800000">
                <a:off x="0" y="6308725"/>
                <a:ext cx="5295900" cy="13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5" name="CaixaDeTexto 4"/>
          <p:cNvSpPr txBox="1"/>
          <p:nvPr/>
        </p:nvSpPr>
        <p:spPr>
          <a:xfrm>
            <a:off x="6933817" y="2641922"/>
            <a:ext cx="1859000" cy="2246769"/>
          </a:xfrm>
          <a:prstGeom prst="rect">
            <a:avLst/>
          </a:prstGeom>
          <a:noFill/>
        </p:spPr>
        <p:txBody>
          <a:bodyPr wrap="square" rtlCol="0">
            <a:spAutoFit/>
          </a:bodyPr>
          <a:lstStyle/>
          <a:p>
            <a:pPr algn="ctr" fontAlgn="base">
              <a:spcBef>
                <a:spcPct val="0"/>
              </a:spcBef>
              <a:spcAft>
                <a:spcPct val="0"/>
              </a:spcAft>
            </a:pPr>
            <a:r>
              <a:rPr lang="pt-BR" sz="2800" dirty="0">
                <a:solidFill>
                  <a:srgbClr val="FFFF00"/>
                </a:solidFill>
                <a:latin typeface="Mistral" pitchFamily="66" charset="0"/>
              </a:rPr>
              <a:t>COMO  SURGIU  O ESCRITOR </a:t>
            </a:r>
          </a:p>
          <a:p>
            <a:pPr algn="ctr" fontAlgn="base">
              <a:spcBef>
                <a:spcPct val="0"/>
              </a:spcBef>
              <a:spcAft>
                <a:spcPct val="0"/>
              </a:spcAft>
            </a:pPr>
            <a:r>
              <a:rPr lang="pt-BR" sz="2800" dirty="0">
                <a:solidFill>
                  <a:srgbClr val="FFFF00"/>
                </a:solidFill>
                <a:latin typeface="Mistral" pitchFamily="66" charset="0"/>
              </a:rPr>
              <a:t>CRONISTA E POETA</a:t>
            </a:r>
            <a:r>
              <a:rPr lang="pt-BR" sz="2800" dirty="0">
                <a:solidFill>
                  <a:prstClr val="white"/>
                </a:solidFill>
                <a:latin typeface="Mistral" pitchFamily="66" charset="0"/>
              </a:rPr>
              <a:t> </a:t>
            </a:r>
          </a:p>
        </p:txBody>
      </p:sp>
      <p:sp>
        <p:nvSpPr>
          <p:cNvPr id="3" name="AutoShape 2" descr="data:image/jpeg;base64,/9j/4AAQSkZJRgABAQAAAQABAAD/2wCEAAkGBxQTEhUUExQUFhUVFRgXGBgYGRgaFxoYFxgYGBcWGBkYHCggGBolGxoUITEhJSkrLi8uFx8zODMsNygtLisBCgoKDg0OGxAQGywkICQsLCwsLCwsLCwsLCwsLCwsLCwsLCwsLCwsLCwsLCwsLCwsLCwsLCwsLCwsLCwsLCwsLP/AABEIALcBEwMBIgACEQEDEQH/xAAcAAEAAgIDAQAAAAAAAAAAAAAABAUDBgECBwj/xABBEAABAwIDBAgDBQYGAgMAAAABAAIRAwQSITEFQVFxBgcTImGBkaEyscEjQlLR8BRicoKS8SRDU6Ky4TOTFRc0/8QAGAEBAQEBAQAAAAAAAAAAAAAAAAIDAQT/xAAjEQEBAAIDAQEAAQUBAAAAAAAAAQIRAyExEkFRBBNCcYEy/9oADAMBAAIRAxEAPwDw1ERAREQEREBERAREQEREBERAREQEREBERAREQEREBERAREQEREBERAREQEREBERAREQEREBERAREQEREBERAREQEREBERAREQEREBEXLWk5ASUHCK3sOjV1WIwUXgHe4YR6uiVs+z+rCsSO2qsZ4Nlx94Cm5SJuUjQUXsVh1c2bCMZqVDvxOgejY+aj9aXRKhQtG1aFJlMse0OgZlrgRnxzhJnK7MpfHkqIip0REQEREBERAREQEREBERAREQEREBERARZKVBzvha53IE/JWFr0du6nwW1d3Km6PWIQVaLaLbq+2g8j/AAz2g73FoA8TJlTKvVpeNexj+zaari1neJkhpdnAy7rSfJc3BpaL0a36obp2tSkPU/kr2x6mqYjtbh7uIawNHuSn1HNvHFloW7nmGNc48Ggk+y95Z1fWNuJbR7QjfUJd7THss7bujSeKTGASQO60BoJ5eSzy5NfiMuSR47s/oNe1dKJaOLyGj0Ofstgs+q2prVrMbxDAXH1ML0Xa9+aIAA7ztJ0Eanx5KqfZ3ZHadqZ1w7410iPJZ3lrO8tVNt1eWtOMWOoRridA9GwrOrQtrUDBTptJ0DWiTzP1U3Z+0e0GF5GIZn94cYVPTqNq3bgQSGkxP7g05TmoudvqLlb65b0iGIE03AZEHXzggZLYqVxiAcDlEgjeFVbaY6qwsAAylp1IKhdE7gkFjiYEOHDxHyU7I2GpVOZbE+/NY+llI3GzqzDmTTJH8TCHD3asJqDMDWdyudm0w6mWnTMHkVphe2vHe3zSikbRtjSq1KZ1Y9zf6SQo69TYREQEREBERAREQEREBT9jbJqXNTs6QBdBdmYECPzUBbP1b1cN/TH4w5v+2fouUT6HVheO1dQbzc76MVtbdUVQ/HcsH8LSfckL0dry0t4Tn4zopNKqQ0OJ+Jp8jmclnc0/Tz1nVLSBh1eoeTWge8q0odWOzqZ+0qPcP3qrW/8AEBbXf0Jo1Ggk46LiM98f2XmtSqGgFwmfSfGV6OLj+5bvxGWdjam9GtjU47tJ3Nzn/Uq22Xs6ywufb0KZAMHDSEzlpI5LQba/xsxCnlhxTwzAIy1K2/oXevLalNjfvSCdIwwDrOoCrk4Zjjb+o+7av27SawuYyg+Wugw2AZjNsAzkZ8ipdxe1WlzadHFhyBLsnZN09Xf0+K5oCrAyAMN4a54vp6LubeoBnUGhGp9cvH0heReke+qXUkU20wJEF0/CQ2ZgzPxjTcFF25RuMTamNopsqsIAb3oJaw5/zPnwO6Fdvp1C0SQBA5n10UTb1F37NWDTLuyeRvGICR7gKunNdutna1w8udUlsnu4WgxnAJ8x6LPWaabXO1IG8rjZ1TtKbHtmKrGumfxAH6qULUPaQczBaecJ/oazd7SfUZUDMOKBETkN8eK1m9tDRFNxxS7MzoCIIGS2zZVs3tQADmCD4fqFh6U2QNPUgtd88t/jC8Nz5Ms7udHJjNba/wBJXgvpuygMxDzOvoryq3FqSf1wVJtO3caFF+TgAWEx6acvdXOwqmJjXnMxh9Miq9YtfNt2V3waXCOTwJ9z7Iabad4dM37+Dh+ZU7bBBuGwPwT6z+Sx9IrMu+1bqMiBvE6+Wa7pSxq0oVD0bGG4cPF48tR8lyOkHdzaS4DkJ4qRsCydnUcMzMcTJklNOLSvRaTOQOs8tyy7KuW4nNB3eWS61KMjP03LrswDEDpqFeHq8fXj/WXZdltCrGj8NQfzAT/uDlqy9L66rX7ShVA+JjmE+LSCPYn0Xmi9c8egREXQREQEREBERAREQFb9Erjs723duFZgPJxwn2KqF3pVC1wcNQQRzGaD6XrMnTUQR5FSKNAyBHdBJnnOUbtVhsoc1jho5ocPMSrSgxZfO06Y6FrHxEQ0Fo5HitPpdEKxd/lgAmJzy3ZALeZGiksLRAJAWvHneOWT9TcJWpUehDiIdVAG8NZz8fFWOy+j7LaXNc5xcIziOOS2drQf1xUO7Z3fNc5OXOzW3LhJ2w0zp6KU5kjisLaf2gpaOiVxa3kuawiJdhJWH13ojirTIEtmBuOfmFksW43ZwW7xzWdjS6pUZphbI8efssFhkZB1Hqqk7cqr6KU4tKdP/RL6P/pqOpj2DU2NWqftVVri5zXA4YaQ0Fp48suah09psoVbttQ4Wi4xtidKtJjyP6w/VQ6fSEvf2jO6QSCS4/CMwIAgj6pllJXMr2m7U2uKLnMo5Qe8/wCIkk/C0ecSsNQudRqCp3nRiG8xqJgeCpbs4u83ECM/Hd/36rNT2vVMhjWfDmXF2Ixx3HkFnvaLdpeznNfQew6TnyI3eYVWy1q0iQx4A5gZcYOSibS2jXdTltTCMUENbAHhI3qFXsmh1NznPOITLjI1g+XJY48est7LluaT2bQoU3F739o78LJdn4u0JWG522+qwilTLO98RInwGeQUWrQwlx7gY0yHagqFdVWOc8l3dkOykwd0mAN60TtL2PsypXc5/aYANSIJnwn5lbZbQ0Bsnujfv8fEqi6KVD2j2gEtIBMwOTgBqry8puBngP0FGiO1Z0gmMh6lBlBiBryXRtEmMzn5LP2BA3ea0xmlxrHW5a47EP8A9Oq13k6Wn5heKr6C6YUO12fXbvFMnzaJHyXz6vTj49IiIqBERAREQEREBERAREQfRHQS9x2dvJ/ymgnxAg/JbCx5OQIbpJJjKPqtD6p6uKyYJza97fKZ+RW9kARkB3pHDJQmpbKjWtjE3LxnPyWVlUEQZcNMmnf45ZKDSqy4CTqdAAIPlMqRWqYDBDoMak5R80c2l28jJoIgx3jnkY9FztB/dcuGs+0LTl3cWs56ysl9OGOIXMvC+K+7rH9qoO3OAn0P5hRaziyufCoD6wu21Hd23f8AhdBPKPyXG2mxWLgNWg+mSx3Ns6vMWG8gffZ8x/0sFCgWkjPInNY7q6IqW7wfia39e6nV8qjpOpn1C1miqd9CLx005bVoNcXagupPIgg5Theqnb1synVBaMONuYEAEifQwti2g2KtCJIxOYTwDmEjnmAsG1LCm4l2FuMDWBMcJ5qc7LCzppIrgF0HES0tI7xJ8DGXuqus0td9mCDEYTw8ZWyV7cMcG0wcyXAa5nPIb1GvKTiXE5uaQCIG/QZacllpDX7ajUeQ1rXYdS3QTxJKk1Nj1Act4/FMeWSvXsDWgDLf4k781GNRsyd3j5ZqOTG2ahLpWssgIkZjcYEkb5Oir9pWwxyPhIgiZ01Prkru5rtM6EEQZ4FRtr0qTXTSAjCRhkkGQTH7uecjgqxmo5Yn7EptFWlGQdTjIZd0f9FbLXptg6aGSfzWlbMuMLaDpza8tnwdmfmtu2ncBtJ5OeFjnHyBMey0xXhpqHSzppStAOzwvqOyDdzY1c6M48N612260+44VKPeHwlh7p5h2Y915xUf2j3OIAxEuIGmZnJdKg5eS3+Y2+Y+h9l3Tbm3DpBa8HQyIMr57vaHZ1Hs/A9zf6SQvS+qG7d2Vemfha9rh4YgZHsFpnTq27O+riIDn4x/OMXzJTHrp2KBERU6IiICIiAiIgIiICIiD1rqVuZp16e9r2ujwcCPm1eo1gcDeLag914x1K3EXVVn4qU/0uH5r2gDu1OTXehzUX1yuQz/ABTR+ID6yrDbNqBRc4T3eJnwVVdViK9F2eTgPIwtkv7fFRqNOhaV1yeVXWdXE6i47xh5yMlIvR3BHiPRQNmuiizWWluXImR6KwqnECRxn1XL45+KW/8A/wA5yktqfP8Ausu1Gh7abxljZmu9elNKuNe6HDy/soza3+EpOj4XFp91hqTus7/DNXaOxouzGEwTy/srm7pzUaZ1aDzVELnHaOGES18/r1Vk25OCi7WWwTyAVyxyKvpjcOp0W1Gkjs7m3cRxZ2rWv5jC4qzvWgjMeyidLaIq2VyAZJovLcs8TWlzfcBZrO57WjTqAZPptdu+80H6rmU6V+Kas8MdTqb2H6xHoou0ariQCSS2c8MF2RjH5H2U29IhwjOT7ifosVSuXMByLQWE5CYIjX1UIV2GYnIRJK61qYLCW0iRxgZ8t6kXwhrXagtgjjkVe0qTcG4CJHLis+SZ/wCCsJL687uqgMgAnukxw1UC4c6HYcgQGa6gjL6eikXFTDduZxc4R4a/IqqoXLiXjg5nlDoP0VzenNSJ9rV+xJ3gtd+vRb2wh9LMZPbmPAjNed7PxYHgjLCR5h0BbrsS/b2FOSJwxHLJVGmDxDpDsJ9tXqUwC5rO8CATDCTBdw0IPJQbKyqVnsYxsl5gRplqeQX0DcOA7xaDJgDWZ3KvpWtGmXOp0WUnkSYaAT6LX+402qOgexKlqwsqYZeSTE56Rr5rU+t22w3VN40fRHq1zgfYtXo1jelzmy3fruWrdcVp9hQf+GoW+TgT82phluuSvKERFq6IiICIiAiIgIiICIiDbeq25LNo0gPvh7PVpPzAX0DREj+Uz46ZfNfMvRi8NK7oVB92qz0Jg+xK+nKHAaypvpXWvaB0DOQcj4blNZSJbLnVCNMyYWW0MOB4FTpG6NC2PMwjmmCnb4WgaCSYy1hKlMYTxj5KTUeIPiZWEiRCGlbat7xB+80hVtEf4V7Dq18gb92nHerK4tt/BQH6rz547mmTrs50U6rXCMbe7zU+3YeypsP3SSsNOiYCx7Q2rTpAlxyA0GqnfxiSbqe4AyDoQRHMQtR2d0pt7Wxo06lQF9Kn2ZaMzNIup5+TQtO6X9YToNOjln+ua88rOdBxGSSXO8zJA91cvX+2uPH/AC3DpN1h13uJonsmnQCC4jiSd/JU2zun13TyNTG05FrgCImddQtZuquIrDKvHCaa/OPmnumz9rtvLMVGOgseMTZza7WORnVbXslrf2Vkk/DBz4HQrxTq12l2b61Mnu1KRjhjaQWn0xLfnVpaG4zA8cvFZY4/Nsrz8mMxyQ7+m0bQBAEOcD6jD9FTX9VlOtXEiMREDmDu8QuL+pgq4gc2ulp4eSp2Ave5z8y4zPjO71CbjO5rCltduJzWgw4nM7gTwU7Yd0MJYRIkku+8PAKnFo/tBFNxGegO4qfTsazXOhmTzlJAjxhcuqmZfy2Onfgtp9+YJGvolxdDtGEkTpru/UqnpbIdhDXOGZGeZ1yVpS2IG95zi6OQhQvcStm1m4ZGYa5R+smj2tjUO9uF4HAA5+xKj1by3pS3tGNGpLnD01Ubb/TC0dQfR7XFjpub3WuOogZxC2w3GuFeRIiL0qEREBERAREQEREBERBy0xmF9S7GuxUpsqfia0+oBXyyvofoDXL9nW7hmezw5nUsJZn/AEqchst5tqhTeG1KrWuOcb/ONF22n0jpUWNdOMuMMawgkny03LySxfUcdqtrwaxpYhvwS9zTgJ0iRn4KJbhtu2xrsEBlx2dQ/iDsDgT4gyo+qqSPSv8A7ContaZBp3FMH7N8kSM4LgIB8CsnRzpuLioaLqbhUDS6WtcWQOJOQPmtG/Zw6rVYfiqCvj4yA8g+wWboAThZWJbiBZMtBOTRME/DOYyUfdcvnTerrpMA0lrCZoOrCSBIa6C0xoVQv6RvfRLgWUgKzabn5lrWubOPC4AjPLPmo93UpUXvJORa9oaTIax5lzWg6AlaXtbbhLHNbkHBrTGpDRDQY1gZKe6z+W60+mbv2c5tLsT24xkHBpgOaOBC0PpH0lc8FodMrXbq9dmBMblBYye8+Y+av5n6vHHTPbCTjdu08Ssd3XnRYq90TkMgo5KuY/q7XErkLhdmhW5PWzdDrdrnkucGwMvHPRb62iyOPMryuwuezcDDTHET81bdJLsXFJtUd1zIa8DIObo04RliByneCOC82WO8u2nL/S3LH7l/43etcWzJL30wZ3uE/NQ7jpNZtbAqAu17rXHMeIC8sRaThjyf2o9Fuen9EfBTe7nDR9VUV+nlU/DTY3mS78lqKK5x4xXxiu7jpXdOM9ph/ha0e8SoN1tavU+OrUdzcY9NFCRVMZFakERF10REQEREBERAREQEREBERAXt/U7cYrEtn/x1HCP4od9SvEF6J1XdK6FnTrtruwhzmObAJJyIMAeSnLwbX0g6OVjfGpbgYLmg+lVxaCYMnxnMeIXNh0Prm3Za1wzs21RUdVa6XOw/CGtju7pJUS762rdpPZ0qr/Ew0fMn2UGx6xry6fgoUqVJozc90uwj2EncFnZ+uyW9NnZ0Ia176lO4qA1Gw8EAyNDhJ+EkZSl6+2t29nSYAQAMifKd5Krn7UrvPeqmODYA9gsVW+Y381lc5+R6cf6W+2qfalwSS7AeZH1K1O8vCSRkIWybV2uDIWk32bsl3G2u5cOOLo4ScysNequtV25YVvjGOV/gRECpm5CzMyE+i60aRcYAJKsqWyHnN3cbxdAHqVOVjbDG+oDAplaWUnT96APUH6LK+pRo6EVXeHwjmd/kqy6unVHS48uAHABcmO6vLlmMsjAiItHlEREBERAREQEREBERAREQEREBERAREQERdmNkwNSg7UKRcQB/YcSt42JcNYzA2Ggerj+J3ErXLajgENzP3iP+PJZ//kC3KIXn5L9dR6uKTHutiubyoJIhw8Dn6KkutsHQyD4qINpyYk+S4v68Nh8Fx0HDxP5KZg1y5OmGrcF2eg/Wih1a/BY31Sf1+sljJW+OEjzZcmwlFwuVbIXYBcBbB0Vq2tN7n3VLtg2MLC4tZPF+HN38Pqpt0vHHaFssv0oU6j63FrS4tH7obnPisu1Oj98xna17e5DPxvY+PMkZLa9qdZ9XD2VrTpUKQ0DGhoPk2Mucq26O9ZVKjRiqa1Wu74n1HO7ITqAxuWm6NyTUVZb1t5Ii3PpebK5qdpb1GtqH4h2Rp03Hj8RwnmtQr0Sxxa4QRqF2VnljYxoiLqRERAREQEREBERAREQEREBERAREQEREBTLU4O9HeOk6AcY4oinLxeHqVSu3PMDPxP0GgU+lZg/EURZ5deNZdo1zWZS/8bRi/ER8lTVHkmTmSiK8PGeddUXCK2blERHXZhXLnLlFxcvTqiIhHYLPctxMa8nMHAeUS36+iIp/V3/zUNERWwEREBERAREQEREBERB//9k="/>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pt-BR"/>
          </a:p>
        </p:txBody>
      </p:sp>
      <p:pic>
        <p:nvPicPr>
          <p:cNvPr id="4" name="Imagem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567032" y="206531"/>
            <a:ext cx="1401171" cy="1868228"/>
          </a:xfrm>
          <a:prstGeom prst="snip2DiagRect">
            <a:avLst/>
          </a:prstGeom>
          <a:solidFill>
            <a:srgbClr val="FFFFFF">
              <a:shade val="85000"/>
            </a:srgbClr>
          </a:solidFill>
          <a:ln w="28575" cap="sq">
            <a:solidFill>
              <a:schemeClr val="accent2">
                <a:lumMod val="60000"/>
                <a:lumOff val="40000"/>
              </a:schemeClr>
            </a:solidFill>
            <a:prstDash val="solid"/>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6" name="Imagem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833978">
            <a:off x="316242" y="286463"/>
            <a:ext cx="1113731" cy="1476653"/>
          </a:xfrm>
          <a:prstGeom prst="rect">
            <a:avLst/>
          </a:prstGeom>
          <a:solidFill>
            <a:schemeClr val="bg2">
              <a:lumMod val="50000"/>
            </a:schemeClr>
          </a:solidFill>
          <a:ln w="28575" cap="sq">
            <a:solidFill>
              <a:schemeClr val="accent1">
                <a:lumMod val="75000"/>
              </a:schemeClr>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11" name="Imagem 10"/>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652307" y="1870874"/>
            <a:ext cx="1109392" cy="1610633"/>
          </a:xfrm>
          <a:prstGeom prst="rect">
            <a:avLst/>
          </a:prstGeom>
          <a:solidFill>
            <a:srgbClr val="FFFFFF">
              <a:shade val="85000"/>
            </a:srgbClr>
          </a:solidFill>
          <a:ln w="28575" cap="sq">
            <a:solidFill>
              <a:schemeClr val="bg1">
                <a:lumMod val="75000"/>
              </a:schemeClr>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pic>
        <p:nvPicPr>
          <p:cNvPr id="12" name="Imagem 1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rot="493673">
            <a:off x="2877907" y="327058"/>
            <a:ext cx="1751132" cy="1248593"/>
          </a:xfrm>
          <a:prstGeom prst="snip2DiagRect">
            <a:avLst/>
          </a:prstGeom>
          <a:solidFill>
            <a:srgbClr val="FFFFFF">
              <a:shade val="85000"/>
            </a:srgbClr>
          </a:solidFill>
          <a:ln w="28575" cap="sq">
            <a:solidFill>
              <a:schemeClr val="bg2">
                <a:lumMod val="9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pic>
        <p:nvPicPr>
          <p:cNvPr id="13" name="Imagem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rot="20664822">
            <a:off x="248446" y="1728261"/>
            <a:ext cx="1317415" cy="1756553"/>
          </a:xfrm>
          <a:prstGeom prst="roundRect">
            <a:avLst>
              <a:gd name="adj" fmla="val 16667"/>
            </a:avLst>
          </a:prstGeom>
          <a:ln w="38100">
            <a:solidFill>
              <a:schemeClr val="bg2">
                <a:lumMod val="90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4" name="Imagem 13"/>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rot="21083052">
            <a:off x="2631307" y="1547875"/>
            <a:ext cx="2085978" cy="1564483"/>
          </a:xfrm>
          <a:prstGeom prst="rect">
            <a:avLst/>
          </a:prstGeom>
          <a:ln w="28575">
            <a:solidFill>
              <a:schemeClr val="bg2">
                <a:lumMod val="5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6" name="Imagem 15"/>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rot="20558887">
            <a:off x="1614728" y="3228685"/>
            <a:ext cx="1891849" cy="1418886"/>
          </a:xfrm>
          <a:prstGeom prst="roundRect">
            <a:avLst>
              <a:gd name="adj" fmla="val 4167"/>
            </a:avLst>
          </a:prstGeom>
          <a:solidFill>
            <a:srgbClr val="FFFFFF"/>
          </a:solidFill>
          <a:ln w="28575" cap="sq">
            <a:solidFill>
              <a:schemeClr val="accent6">
                <a:lumMod val="60000"/>
                <a:lumOff val="4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18" name="Imagem 1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3479388" y="2648512"/>
            <a:ext cx="1685507" cy="1264131"/>
          </a:xfrm>
          <a:prstGeom prst="roundRect">
            <a:avLst>
              <a:gd name="adj" fmla="val 16667"/>
            </a:avLst>
          </a:prstGeom>
          <a:ln w="28575">
            <a:solidFill>
              <a:schemeClr val="accent1">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pic>
        <p:nvPicPr>
          <p:cNvPr id="19" name="Imagem 18"/>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rot="651547">
            <a:off x="266225" y="3557686"/>
            <a:ext cx="1799291" cy="1349834"/>
          </a:xfrm>
          <a:prstGeom prst="roundRect">
            <a:avLst>
              <a:gd name="adj" fmla="val 4167"/>
            </a:avLst>
          </a:prstGeom>
          <a:solidFill>
            <a:srgbClr val="FFFFFF"/>
          </a:solidFill>
          <a:ln w="28575" cap="sq">
            <a:solidFill>
              <a:schemeClr val="accent1">
                <a:lumMod val="60000"/>
                <a:lumOff val="4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pic>
        <p:nvPicPr>
          <p:cNvPr id="8" name="Imagem 7"/>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7383230" y="1392143"/>
            <a:ext cx="1593669" cy="1195252"/>
          </a:xfrm>
          <a:prstGeom prst="roundRect">
            <a:avLst>
              <a:gd name="adj" fmla="val 16667"/>
            </a:avLst>
          </a:prstGeom>
          <a:ln w="28575">
            <a:solidFill>
              <a:schemeClr val="accent1">
                <a:lumMod val="40000"/>
                <a:lumOff val="60000"/>
              </a:schemeClr>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pic>
        <p:nvPicPr>
          <p:cNvPr id="9" name="Imagem 8"/>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602021">
            <a:off x="4534719" y="1597351"/>
            <a:ext cx="2059539" cy="1354846"/>
          </a:xfrm>
          <a:prstGeom prst="roundRect">
            <a:avLst>
              <a:gd name="adj" fmla="val 16667"/>
            </a:avLst>
          </a:prstGeom>
          <a:ln w="28575">
            <a:solidFill>
              <a:schemeClr val="accent3">
                <a:lumMod val="75000"/>
              </a:schemeClr>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m 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21008045">
            <a:off x="4187992" y="263986"/>
            <a:ext cx="1668343" cy="1251258"/>
          </a:xfrm>
          <a:prstGeom prst="roundRect">
            <a:avLst>
              <a:gd name="adj" fmla="val 16667"/>
            </a:avLst>
          </a:prstGeom>
          <a:ln w="28575">
            <a:solidFill>
              <a:srgbClr val="00B0F0"/>
            </a:solid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 name="Imagem 19"/>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436165">
            <a:off x="7365652" y="272468"/>
            <a:ext cx="1530204" cy="1147653"/>
          </a:xfrm>
          <a:prstGeom prst="snip2DiagRect">
            <a:avLst/>
          </a:prstGeom>
          <a:solidFill>
            <a:srgbClr val="FFFFFF">
              <a:shade val="85000"/>
            </a:srgbClr>
          </a:solidFill>
          <a:ln w="28575" cap="sq">
            <a:solidFill>
              <a:schemeClr val="accent4">
                <a:lumMod val="40000"/>
                <a:lumOff val="60000"/>
              </a:schemeClr>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prst="softRound"/>
            <a:contourClr>
              <a:srgbClr val="FFFFFF"/>
            </a:contourClr>
          </a:sp3d>
        </p:spPr>
      </p:pic>
      <p:pic>
        <p:nvPicPr>
          <p:cNvPr id="21" name="Imagem 20"/>
          <p:cNvPicPr>
            <a:picLocks noChangeAspect="1"/>
          </p:cNvPicPr>
          <p:nvPr/>
        </p:nvPicPr>
        <p:blipFill>
          <a:blip r:embed="rId17" cstate="print">
            <a:extLst>
              <a:ext uri="{28A0092B-C50C-407E-A947-70E740481C1C}">
                <a14:useLocalDpi xmlns:a14="http://schemas.microsoft.com/office/drawing/2010/main" val="0"/>
              </a:ext>
            </a:extLst>
          </a:blip>
          <a:stretch>
            <a:fillRect/>
          </a:stretch>
        </p:blipFill>
        <p:spPr>
          <a:xfrm rot="20692343">
            <a:off x="5854188" y="1432846"/>
            <a:ext cx="1723592" cy="1292694"/>
          </a:xfrm>
          <a:prstGeom prst="rect">
            <a:avLst/>
          </a:prstGeom>
          <a:ln w="38100">
            <a:solidFill>
              <a:srgbClr val="FFC000"/>
            </a:solidFill>
          </a:ln>
          <a:effectLst>
            <a:outerShdw blurRad="292100" dist="139700" dir="2700000" algn="tl" rotWithShape="0">
              <a:srgbClr val="333333">
                <a:alpha val="65000"/>
              </a:srgbClr>
            </a:outerShdw>
          </a:effectLst>
          <a:scene3d>
            <a:camera prst="orthographicFront"/>
            <a:lightRig rig="threePt" dir="t"/>
          </a:scene3d>
          <a:sp3d>
            <a:bevelT prst="angle"/>
          </a:sp3d>
        </p:spPr>
      </p:pic>
      <p:pic>
        <p:nvPicPr>
          <p:cNvPr id="1026" name="Picture 2" descr="O escritor no Escritorio Quatro 003"/>
          <p:cNvPicPr>
            <a:picLocks noChangeAspect="1" noChangeArrowheads="1"/>
          </p:cNvPicPr>
          <p:nvPr/>
        </p:nvPicPr>
        <p:blipFill>
          <a:blip r:embed="rId18" cstate="print">
            <a:extLst>
              <a:ext uri="{28A0092B-C50C-407E-A947-70E740481C1C}">
                <a14:useLocalDpi xmlns:a14="http://schemas.microsoft.com/office/drawing/2010/main" val="0"/>
              </a:ext>
            </a:extLst>
          </a:blip>
          <a:srcRect/>
          <a:stretch>
            <a:fillRect/>
          </a:stretch>
        </p:blipFill>
        <p:spPr bwMode="auto">
          <a:xfrm rot="947241">
            <a:off x="5118414" y="3032696"/>
            <a:ext cx="1822138" cy="1372150"/>
          </a:xfrm>
          <a:prstGeom prst="roundRect">
            <a:avLst>
              <a:gd name="adj" fmla="val 4167"/>
            </a:avLst>
          </a:prstGeom>
          <a:solidFill>
            <a:srgbClr val="FFFFFF"/>
          </a:solidFill>
          <a:ln w="38100" cap="sq">
            <a:solidFill>
              <a:schemeClr val="accent1">
                <a:lumMod val="20000"/>
                <a:lumOff val="80000"/>
              </a:schemeClr>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prst="riblet"/>
            <a:contourClr>
              <a:srgbClr val="C0C0C0"/>
            </a:contourClr>
          </a:sp3d>
        </p:spPr>
      </p:pic>
      <p:pic>
        <p:nvPicPr>
          <p:cNvPr id="7" name="Imagem 6"/>
          <p:cNvPicPr>
            <a:picLocks noChangeAspect="1"/>
          </p:cNvPicPr>
          <p:nvPr/>
        </p:nvPicPr>
        <p:blipFill>
          <a:blip r:embed="rId19" cstate="print">
            <a:extLst>
              <a:ext uri="{28A0092B-C50C-407E-A947-70E740481C1C}">
                <a14:useLocalDpi xmlns:a14="http://schemas.microsoft.com/office/drawing/2010/main" val="0"/>
              </a:ext>
            </a:extLst>
          </a:blip>
          <a:stretch>
            <a:fillRect/>
          </a:stretch>
        </p:blipFill>
        <p:spPr>
          <a:xfrm rot="21308954">
            <a:off x="3485583" y="3728762"/>
            <a:ext cx="1809701" cy="1207035"/>
          </a:xfrm>
          <a:prstGeom prst="rect">
            <a:avLst/>
          </a:prstGeom>
          <a:ln>
            <a:solidFill>
              <a:schemeClr val="accent1"/>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5" name="Imagem 14"/>
          <p:cNvPicPr>
            <a:picLocks noChangeAspect="1"/>
          </p:cNvPicPr>
          <p:nvPr/>
        </p:nvPicPr>
        <p:blipFill>
          <a:blip r:embed="rId20" cstate="print">
            <a:extLst>
              <a:ext uri="{28A0092B-C50C-407E-A947-70E740481C1C}">
                <a14:useLocalDpi xmlns:a14="http://schemas.microsoft.com/office/drawing/2010/main" val="0"/>
              </a:ext>
            </a:extLst>
          </a:blip>
          <a:stretch>
            <a:fillRect/>
          </a:stretch>
        </p:blipFill>
        <p:spPr>
          <a:xfrm rot="392912">
            <a:off x="5779505" y="217530"/>
            <a:ext cx="1623372" cy="1217529"/>
          </a:xfrm>
          <a:prstGeom prst="roundRect">
            <a:avLst>
              <a:gd name="adj" fmla="val 8594"/>
            </a:avLst>
          </a:prstGeom>
          <a:solidFill>
            <a:srgbClr val="FFFFFF">
              <a:shade val="85000"/>
            </a:srgbClr>
          </a:solidFill>
          <a:ln w="19050">
            <a:solidFill>
              <a:schemeClr val="accent1"/>
            </a:solidFill>
          </a:ln>
          <a:effectLst>
            <a:reflection blurRad="12700" stA="38000" endPos="28000" dist="5000" dir="5400000" sy="-100000" algn="bl" rotWithShape="0"/>
          </a:effectLst>
        </p:spPr>
      </p:pic>
    </p:spTree>
    <p:extLst>
      <p:ext uri="{BB962C8B-B14F-4D97-AF65-F5344CB8AC3E}">
        <p14:creationId xmlns:p14="http://schemas.microsoft.com/office/powerpoint/2010/main" val="266654350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28000">
        <p15:prstTrans prst="curtains"/>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p:stCondLst>
                              <p:cond delay="0"/>
                            </p:stCondLst>
                            <p:childTnLst>
                              <p:par>
                                <p:cTn id="5" presetID="53" presetClass="entr" presetSubtype="528"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anim calcmode="lin" valueType="num">
                                      <p:cBhvr>
                                        <p:cTn id="10" dur="500" fill="hold"/>
                                        <p:tgtEl>
                                          <p:spTgt spid="2"/>
                                        </p:tgtEl>
                                        <p:attrNameLst>
                                          <p:attrName>ppt_x</p:attrName>
                                        </p:attrNameLst>
                                      </p:cBhvr>
                                      <p:tavLst>
                                        <p:tav tm="0">
                                          <p:val>
                                            <p:fltVal val="0.5"/>
                                          </p:val>
                                        </p:tav>
                                        <p:tav tm="100000">
                                          <p:val>
                                            <p:strVal val="#ppt_x"/>
                                          </p:val>
                                        </p:tav>
                                      </p:tavLst>
                                    </p:anim>
                                    <p:anim calcmode="lin" valueType="num">
                                      <p:cBhvr>
                                        <p:cTn id="11" dur="500" fill="hold"/>
                                        <p:tgtEl>
                                          <p:spTgt spid="2"/>
                                        </p:tgtEl>
                                        <p:attrNameLst>
                                          <p:attrName>ppt_y</p:attrName>
                                        </p:attrNameLst>
                                      </p:cBhvr>
                                      <p:tavLst>
                                        <p:tav tm="0">
                                          <p:val>
                                            <p:fltVal val="0.5"/>
                                          </p:val>
                                        </p:tav>
                                        <p:tav tm="100000">
                                          <p:val>
                                            <p:strVal val="#ppt_y"/>
                                          </p:val>
                                        </p:tav>
                                      </p:tavLst>
                                    </p:anim>
                                  </p:childTnLst>
                                </p:cTn>
                              </p:par>
                            </p:childTnLst>
                          </p:cTn>
                        </p:par>
                        <p:par>
                          <p:cTn id="12" fill="hold">
                            <p:stCondLst>
                              <p:cond delay="500"/>
                            </p:stCondLst>
                            <p:childTnLst>
                              <p:par>
                                <p:cTn id="13" presetID="53" presetClass="entr" presetSubtype="16" fill="hold" nodeType="afterEffect">
                                  <p:stCondLst>
                                    <p:cond delay="0"/>
                                  </p:stCondLst>
                                  <p:childTnLst>
                                    <p:set>
                                      <p:cBhvr>
                                        <p:cTn id="14" dur="1" fill="hold">
                                          <p:stCondLst>
                                            <p:cond delay="0"/>
                                          </p:stCondLst>
                                        </p:cTn>
                                        <p:tgtEl>
                                          <p:spTgt spid="5">
                                            <p:txEl>
                                              <p:pRg st="0" end="0"/>
                                            </p:txEl>
                                          </p:spTgt>
                                        </p:tgtEl>
                                        <p:attrNameLst>
                                          <p:attrName>style.visibility</p:attrName>
                                        </p:attrNameLst>
                                      </p:cBhvr>
                                      <p:to>
                                        <p:strVal val="visible"/>
                                      </p:to>
                                    </p:set>
                                    <p:anim calcmode="lin" valueType="num">
                                      <p:cBhvr>
                                        <p:cTn id="15" dur="3750" fill="hold"/>
                                        <p:tgtEl>
                                          <p:spTgt spid="5">
                                            <p:txEl>
                                              <p:pRg st="0" end="0"/>
                                            </p:txEl>
                                          </p:spTgt>
                                        </p:tgtEl>
                                        <p:attrNameLst>
                                          <p:attrName>ppt_w</p:attrName>
                                        </p:attrNameLst>
                                      </p:cBhvr>
                                      <p:tavLst>
                                        <p:tav tm="0">
                                          <p:val>
                                            <p:fltVal val="0"/>
                                          </p:val>
                                        </p:tav>
                                        <p:tav tm="100000">
                                          <p:val>
                                            <p:strVal val="#ppt_w"/>
                                          </p:val>
                                        </p:tav>
                                      </p:tavLst>
                                    </p:anim>
                                    <p:anim calcmode="lin" valueType="num">
                                      <p:cBhvr>
                                        <p:cTn id="16" dur="375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7" dur="3750"/>
                                        <p:tgtEl>
                                          <p:spTgt spid="5">
                                            <p:txEl>
                                              <p:pRg st="0" end="0"/>
                                            </p:txEl>
                                          </p:spTgt>
                                        </p:tgtEl>
                                      </p:cBhvr>
                                    </p:animEffect>
                                  </p:childTnLst>
                                </p:cTn>
                              </p:par>
                            </p:childTnLst>
                          </p:cTn>
                        </p:par>
                        <p:par>
                          <p:cTn id="18" fill="hold">
                            <p:stCondLst>
                              <p:cond delay="4250"/>
                            </p:stCondLst>
                            <p:childTnLst>
                              <p:par>
                                <p:cTn id="19" presetID="53" presetClass="entr" presetSubtype="16" fill="hold" nodeType="afterEffect">
                                  <p:stCondLst>
                                    <p:cond delay="0"/>
                                  </p:stCondLst>
                                  <p:childTnLst>
                                    <p:set>
                                      <p:cBhvr>
                                        <p:cTn id="20" dur="1" fill="hold">
                                          <p:stCondLst>
                                            <p:cond delay="0"/>
                                          </p:stCondLst>
                                        </p:cTn>
                                        <p:tgtEl>
                                          <p:spTgt spid="5">
                                            <p:txEl>
                                              <p:pRg st="1" end="1"/>
                                            </p:txEl>
                                          </p:spTgt>
                                        </p:tgtEl>
                                        <p:attrNameLst>
                                          <p:attrName>style.visibility</p:attrName>
                                        </p:attrNameLst>
                                      </p:cBhvr>
                                      <p:to>
                                        <p:strVal val="visible"/>
                                      </p:to>
                                    </p:set>
                                    <p:anim calcmode="lin" valueType="num">
                                      <p:cBhvr>
                                        <p:cTn id="21" dur="3750" fill="hold"/>
                                        <p:tgtEl>
                                          <p:spTgt spid="5">
                                            <p:txEl>
                                              <p:pRg st="1" end="1"/>
                                            </p:txEl>
                                          </p:spTgt>
                                        </p:tgtEl>
                                        <p:attrNameLst>
                                          <p:attrName>ppt_w</p:attrName>
                                        </p:attrNameLst>
                                      </p:cBhvr>
                                      <p:tavLst>
                                        <p:tav tm="0">
                                          <p:val>
                                            <p:fltVal val="0"/>
                                          </p:val>
                                        </p:tav>
                                        <p:tav tm="100000">
                                          <p:val>
                                            <p:strVal val="#ppt_w"/>
                                          </p:val>
                                        </p:tav>
                                      </p:tavLst>
                                    </p:anim>
                                    <p:anim calcmode="lin" valueType="num">
                                      <p:cBhvr>
                                        <p:cTn id="22" dur="375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3" dur="375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5" name="Retângulo 4"/>
          <p:cNvSpPr/>
          <p:nvPr/>
        </p:nvSpPr>
        <p:spPr>
          <a:xfrm>
            <a:off x="179512" y="2787774"/>
            <a:ext cx="8784976" cy="2246769"/>
          </a:xfrm>
          <a:prstGeom prst="rect">
            <a:avLst/>
          </a:prstGeom>
          <a:solidFill>
            <a:schemeClr val="accent5">
              <a:lumMod val="60000"/>
              <a:lumOff val="40000"/>
            </a:schemeClr>
          </a:solidFill>
          <a:ln w="28575">
            <a:solidFill>
              <a:srgbClr val="00B0F0"/>
            </a:solidFill>
          </a:ln>
        </p:spPr>
        <p:txBody>
          <a:bodyPr wrap="square">
            <a:spAutoFit/>
          </a:bodyPr>
          <a:lstStyle/>
          <a:p>
            <a:pPr algn="ctr">
              <a:spcAft>
                <a:spcPts val="0"/>
              </a:spcAft>
              <a:tabLst>
                <a:tab pos="800100" algn="l"/>
              </a:tabLst>
            </a:pPr>
            <a:r>
              <a:rPr lang="pt-BR" sz="2000" b="1" dirty="0">
                <a:ln w="22225">
                  <a:solidFill>
                    <a:schemeClr val="accent2"/>
                  </a:solidFill>
                  <a:prstDash val="solid"/>
                </a:ln>
                <a:solidFill>
                  <a:schemeClr val="accent2">
                    <a:lumMod val="40000"/>
                    <a:lumOff val="60000"/>
                  </a:schemeClr>
                </a:solidFill>
                <a:latin typeface="Lucida Calligraphy"/>
                <a:ea typeface="Times New Roman"/>
              </a:rPr>
              <a:t>Passei boa parte da noite em pensamentos, onde as reminiscências sobre a minha vida profissional estavam ainda presentes na memória. Ao despertar no dia seguinte, bem depois do horário habitual, percebi que não era um dia qualquer, pois as homenagens que recebera no meu trabalho no dia anterior pela minha aposentadoria, ainda muito, me emocionavam. </a:t>
            </a:r>
            <a:endParaRPr lang="pt-BR" sz="2000" b="1" dirty="0">
              <a:ln w="22225">
                <a:solidFill>
                  <a:schemeClr val="accent2"/>
                </a:solidFill>
                <a:prstDash val="solid"/>
              </a:ln>
              <a:solidFill>
                <a:schemeClr val="accent2">
                  <a:lumMod val="40000"/>
                  <a:lumOff val="60000"/>
                </a:schemeClr>
              </a:solidFill>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771544170"/>
      </p:ext>
    </p:extLst>
  </p:cSld>
  <p:clrMapOvr>
    <a:masterClrMapping/>
  </p:clrMapOvr>
  <mc:AlternateContent xmlns:mc="http://schemas.openxmlformats.org/markup-compatibility/2006" xmlns:p14="http://schemas.microsoft.com/office/powerpoint/2010/main">
    <mc:Choice Requires="p14">
      <p:transition spd="slow" p14:dur="4000" advClick="0" advTm="30000">
        <p14:ripple/>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4000" fill="hold"/>
                                        <p:tgtEl>
                                          <p:spTgt spid="5"/>
                                        </p:tgtEl>
                                        <p:attrNameLst>
                                          <p:attrName>ppt_w</p:attrName>
                                        </p:attrNameLst>
                                      </p:cBhvr>
                                      <p:tavLst>
                                        <p:tav tm="0">
                                          <p:val>
                                            <p:fltVal val="0"/>
                                          </p:val>
                                        </p:tav>
                                        <p:tav tm="100000">
                                          <p:val>
                                            <p:strVal val="#ppt_w"/>
                                          </p:val>
                                        </p:tav>
                                      </p:tavLst>
                                    </p:anim>
                                    <p:anim calcmode="lin" valueType="num">
                                      <p:cBhvr>
                                        <p:cTn id="8" dur="4000" fill="hold"/>
                                        <p:tgtEl>
                                          <p:spTgt spid="5"/>
                                        </p:tgtEl>
                                        <p:attrNameLst>
                                          <p:attrName>ppt_h</p:attrName>
                                        </p:attrNameLst>
                                      </p:cBhvr>
                                      <p:tavLst>
                                        <p:tav tm="0">
                                          <p:val>
                                            <p:fltVal val="0"/>
                                          </p:val>
                                        </p:tav>
                                        <p:tav tm="100000">
                                          <p:val>
                                            <p:strVal val="#ppt_h"/>
                                          </p:val>
                                        </p:tav>
                                      </p:tavLst>
                                    </p:anim>
                                    <p:animEffect transition="in" filter="fade">
                                      <p:cBhvr>
                                        <p:cTn id="9" dur="4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8000" b="-8000"/>
          </a:stretch>
        </a:blipFill>
        <a:effectLst/>
      </p:bgPr>
    </p:bg>
    <p:spTree>
      <p:nvGrpSpPr>
        <p:cNvPr id="1" name=""/>
        <p:cNvGrpSpPr/>
        <p:nvPr/>
      </p:nvGrpSpPr>
      <p:grpSpPr>
        <a:xfrm>
          <a:off x="0" y="0"/>
          <a:ext cx="0" cy="0"/>
          <a:chOff x="0" y="0"/>
          <a:chExt cx="0" cy="0"/>
        </a:xfrm>
      </p:grpSpPr>
      <p:sp>
        <p:nvSpPr>
          <p:cNvPr id="2" name="Retângulo 1"/>
          <p:cNvSpPr/>
          <p:nvPr/>
        </p:nvSpPr>
        <p:spPr>
          <a:xfrm>
            <a:off x="178157" y="3579862"/>
            <a:ext cx="8784975" cy="1477328"/>
          </a:xfrm>
          <a:prstGeom prst="rect">
            <a:avLst/>
          </a:prstGeom>
          <a:solidFill>
            <a:schemeClr val="accent2">
              <a:lumMod val="60000"/>
              <a:lumOff val="40000"/>
            </a:schemeClr>
          </a:solidFill>
          <a:ln w="38100">
            <a:solidFill>
              <a:schemeClr val="accent2">
                <a:lumMod val="75000"/>
              </a:schemeClr>
            </a:solidFill>
          </a:ln>
        </p:spPr>
        <p:txBody>
          <a:bodyPr wrap="square">
            <a:spAutoFit/>
          </a:bodyPr>
          <a:lstStyle/>
          <a:p>
            <a:pPr algn="ctr">
              <a:spcAft>
                <a:spcPts val="0"/>
              </a:spcAft>
              <a:tabLst>
                <a:tab pos="800100" algn="l"/>
              </a:tabLst>
            </a:pPr>
            <a:r>
              <a:rPr lang="pt-BR" dirty="0">
                <a:ln w="0"/>
                <a:solidFill>
                  <a:schemeClr val="accent1"/>
                </a:solidFill>
                <a:effectLst>
                  <a:outerShdw blurRad="38100" dist="25400" dir="5400000" algn="ctr" rotWithShape="0">
                    <a:srgbClr val="6E747A">
                      <a:alpha val="43000"/>
                    </a:srgbClr>
                  </a:outerShdw>
                </a:effectLst>
                <a:latin typeface="Lucida Calligraphy"/>
                <a:ea typeface="Times New Roman"/>
              </a:rPr>
              <a:t>Podia ouvir ainda, misturado com o canto dos pássaros matutinos da minha moradia, as palavras de elogios por todo um trabalho desenvolvido no decorrer daqueles longos anos, na labuta em prol de minha subsistência e o da família, com muito orgulho e satisfação, pois foi através do esforço de todos que conseguimos o nosso sucesso.</a:t>
            </a:r>
            <a:endParaRPr lang="pt-BR" dirty="0">
              <a:ln w="0"/>
              <a:solidFill>
                <a:schemeClr val="accent1"/>
              </a:solidFill>
              <a:effectLst>
                <a:outerShdw blurRad="38100" dist="25400" dir="5400000" algn="ctr" rotWithShape="0">
                  <a:srgbClr val="6E747A">
                    <a:alpha val="43000"/>
                  </a:srgbClr>
                </a:outerShdw>
              </a:effectLst>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3533843419"/>
      </p:ext>
    </p:extLst>
  </p:cSld>
  <p:clrMapOvr>
    <a:masterClrMapping/>
  </p:clrMapOvr>
  <mc:AlternateContent xmlns:mc="http://schemas.openxmlformats.org/markup-compatibility/2006" xmlns:p14="http://schemas.microsoft.com/office/powerpoint/2010/main">
    <mc:Choice Requires="p14">
      <p:transition spd="slow" p14:dur="4000" advClick="0" advTm="30000">
        <p14:flip dir="r"/>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178157" y="3291830"/>
            <a:ext cx="8784976" cy="1754326"/>
          </a:xfrm>
          <a:prstGeom prst="rect">
            <a:avLst/>
          </a:prstGeom>
          <a:ln w="38100">
            <a:solidFill>
              <a:srgbClr val="FFFF00"/>
            </a:solidFill>
          </a:ln>
        </p:spPr>
        <p:txBody>
          <a:bodyPr wrap="square">
            <a:spAutoFit/>
          </a:bodyPr>
          <a:lstStyle/>
          <a:p>
            <a:pPr algn="ctr"/>
            <a:r>
              <a:rPr lang="pt-BR" dirty="0">
                <a:solidFill>
                  <a:schemeClr val="bg1"/>
                </a:solidFill>
                <a:latin typeface="Lucida Calligraphy"/>
                <a:ea typeface="Times New Roman"/>
                <a:cs typeface="Times New Roman"/>
              </a:rPr>
              <a:t>Qual caminho deveria seguir? Essa pergunta me acompanhou no último ano de minha atividade; tinha que ser alguma coisa que ocupasse minha mente, proporcionando um lazer criativo. Cheguei à conclusão de que seria de escrever, como já vinha fazendo nos períodos de folgas, contando a saga do meu avô italiano em terras brasileiras, que um dia poderia ser colocada em um livro.</a:t>
            </a:r>
            <a:endParaRPr lang="pt-BR" dirty="0">
              <a:solidFill>
                <a:schemeClr val="bg1"/>
              </a:solidFill>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2171577830"/>
      </p:ext>
    </p:extLst>
  </p:cSld>
  <p:clrMapOvr>
    <a:masterClrMapping/>
  </p:clrMapOvr>
  <mc:AlternateContent xmlns:mc="http://schemas.openxmlformats.org/markup-compatibility/2006" xmlns:p14="http://schemas.microsoft.com/office/powerpoint/2010/main">
    <mc:Choice Requires="p14">
      <p:transition spd="slow" p14:dur="4000" advClick="0" advTm="30000">
        <p14:gallery dir="r"/>
      </p:transition>
    </mc:Choice>
    <mc:Fallback xmlns="">
      <p:transition spd="slow" advClick="0" advTm="3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214161" y="3795886"/>
            <a:ext cx="8712968" cy="1200329"/>
          </a:xfrm>
          <a:prstGeom prst="rect">
            <a:avLst/>
          </a:prstGeom>
          <a:ln w="38100">
            <a:solidFill>
              <a:srgbClr val="FFFF00"/>
            </a:solidFill>
          </a:ln>
        </p:spPr>
        <p:txBody>
          <a:bodyPr wrap="square">
            <a:spAutoFit/>
          </a:bodyPr>
          <a:lstStyle/>
          <a:p>
            <a:pPr algn="ctr">
              <a:spcAft>
                <a:spcPts val="0"/>
              </a:spcAft>
              <a:tabLst>
                <a:tab pos="800100" algn="l"/>
              </a:tabLst>
            </a:pPr>
            <a:r>
              <a:rPr lang="pt-BR" dirty="0">
                <a:solidFill>
                  <a:schemeClr val="bg1"/>
                </a:solidFill>
                <a:latin typeface="Lucida Calligraphy"/>
                <a:ea typeface="Times New Roman"/>
              </a:rPr>
              <a:t>Com o desenrolar da história, começou vir à mente fatos do cotidiano e de viagens realizadas mundo afora, que comecei a colecionar através de contos, prosas, poesias, poemas e que muitos deles, acabaram se transformando em crônicas.</a:t>
            </a:r>
            <a:endParaRPr lang="pt-BR" dirty="0">
              <a:solidFill>
                <a:schemeClr val="bg1"/>
              </a:solidFill>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1932325801"/>
      </p:ext>
    </p:extLst>
  </p:cSld>
  <p:clrMapOvr>
    <a:masterClrMapping/>
  </p:clrMapOvr>
  <mc:AlternateContent xmlns:mc="http://schemas.openxmlformats.org/markup-compatibility/2006" xmlns:p14="http://schemas.microsoft.com/office/powerpoint/2010/main">
    <mc:Choice Requires="p14">
      <p:transition spd="slow" p14:dur="4000" advClick="0" advTm="28000">
        <p14:prism dir="d"/>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
        <p:nvSpPr>
          <p:cNvPr id="2" name="Retângulo 1"/>
          <p:cNvSpPr/>
          <p:nvPr/>
        </p:nvSpPr>
        <p:spPr>
          <a:xfrm>
            <a:off x="142153" y="3795886"/>
            <a:ext cx="8856984" cy="1200329"/>
          </a:xfrm>
          <a:prstGeom prst="rect">
            <a:avLst/>
          </a:prstGeom>
          <a:solidFill>
            <a:schemeClr val="accent6">
              <a:lumMod val="60000"/>
              <a:lumOff val="40000"/>
            </a:schemeClr>
          </a:solidFill>
          <a:ln w="28575">
            <a:solidFill>
              <a:schemeClr val="tx1"/>
            </a:solidFill>
          </a:ln>
        </p:spPr>
        <p:txBody>
          <a:bodyPr wrap="square">
            <a:spAutoFit/>
          </a:bodyPr>
          <a:lstStyle/>
          <a:p>
            <a:pPr algn="ctr">
              <a:spcAft>
                <a:spcPts val="0"/>
              </a:spcAft>
              <a:tabLst>
                <a:tab pos="800100" algn="l"/>
              </a:tabLst>
            </a:pPr>
            <a:r>
              <a:rPr lang="pt-BR" b="1" dirty="0">
                <a:ln w="22225">
                  <a:solidFill>
                    <a:schemeClr val="accent2"/>
                  </a:solidFill>
                  <a:prstDash val="solid"/>
                </a:ln>
                <a:solidFill>
                  <a:schemeClr val="accent2">
                    <a:lumMod val="40000"/>
                    <a:lumOff val="60000"/>
                  </a:schemeClr>
                </a:solidFill>
                <a:latin typeface="Lucida Calligraphy"/>
                <a:ea typeface="Times New Roman"/>
              </a:rPr>
              <a:t>Desse modo, recebi um convite, para postá-las em um site e depois em outros, obtendo expressiva quantidade de leituras, fato que me levou a participar de algumas antologias, como também, de forma esporádica, em revistas e jornais.</a:t>
            </a:r>
            <a:endParaRPr lang="pt-BR" b="1" dirty="0">
              <a:ln w="22225">
                <a:solidFill>
                  <a:schemeClr val="accent2"/>
                </a:solidFill>
                <a:prstDash val="solid"/>
              </a:ln>
              <a:solidFill>
                <a:schemeClr val="accent2">
                  <a:lumMod val="40000"/>
                  <a:lumOff val="60000"/>
                </a:schemeClr>
              </a:solidFill>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1028625391"/>
      </p:ext>
    </p:extLst>
  </p:cSld>
  <p:clrMapOvr>
    <a:masterClrMapping/>
  </p:clrMapOvr>
  <mc:AlternateContent xmlns:mc="http://schemas.openxmlformats.org/markup-compatibility/2006" xmlns:p14="http://schemas.microsoft.com/office/powerpoint/2010/main">
    <mc:Choice Requires="p14">
      <p:transition spd="slow" p14:dur="4000" advClick="0" advTm="28000">
        <p14:doors dir="vert"/>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79512" y="3507854"/>
            <a:ext cx="8784976" cy="1477328"/>
          </a:xfrm>
          <a:prstGeom prst="rect">
            <a:avLst/>
          </a:prstGeom>
          <a:solidFill>
            <a:schemeClr val="accent6">
              <a:lumMod val="20000"/>
              <a:lumOff val="80000"/>
            </a:schemeClr>
          </a:solidFill>
          <a:ln w="28575">
            <a:solidFill>
              <a:srgbClr val="FFFF00"/>
            </a:solidFill>
          </a:ln>
        </p:spPr>
        <p:txBody>
          <a:bodyPr wrap="square">
            <a:spAutoFit/>
          </a:bodyPr>
          <a:lstStyle/>
          <a:p>
            <a:pPr algn="ctr">
              <a:spcAft>
                <a:spcPts val="0"/>
              </a:spcAft>
              <a:tabLst>
                <a:tab pos="800100" algn="l"/>
              </a:tabLst>
            </a:pPr>
            <a:r>
              <a:rPr lang="pt-BR" dirty="0">
                <a:ln w="0"/>
                <a:solidFill>
                  <a:schemeClr val="accent1"/>
                </a:solidFill>
                <a:effectLst>
                  <a:outerShdw blurRad="38100" dist="25400" dir="5400000" algn="ctr" rotWithShape="0">
                    <a:srgbClr val="6E747A">
                      <a:alpha val="43000"/>
                    </a:srgbClr>
                  </a:outerShdw>
                </a:effectLst>
                <a:latin typeface="Lucida Calligraphy"/>
                <a:ea typeface="Times New Roman"/>
              </a:rPr>
              <a:t>Assim sendo, penso que virei um cronista. Mas o que é uma Crônica? Após algumas pesquisas constatei que deriva do latim (chronica) e que, segundo alguns especialistas, quando no auge do mundo cristão, relatava um acontecimento, de forma cronológica, narrando os fatos, seguindo a ordem conforme se sucedia.</a:t>
            </a:r>
            <a:endParaRPr lang="pt-BR" dirty="0">
              <a:ln w="0"/>
              <a:solidFill>
                <a:schemeClr val="accent1"/>
              </a:solidFill>
              <a:effectLst>
                <a:outerShdw blurRad="38100" dist="25400" dir="5400000" algn="ctr" rotWithShape="0">
                  <a:srgbClr val="6E747A">
                    <a:alpha val="43000"/>
                  </a:srgbClr>
                </a:outerShdw>
              </a:effectLst>
              <a:latin typeface="Times New Roman"/>
              <a:ea typeface="Times New Roman"/>
            </a:endParaRPr>
          </a:p>
        </p:txBody>
      </p:sp>
    </p:spTree>
    <p:extLst>
      <p:ext uri="{BB962C8B-B14F-4D97-AF65-F5344CB8AC3E}">
        <p14:creationId xmlns:p14="http://schemas.microsoft.com/office/powerpoint/2010/main" val="223992665"/>
      </p:ext>
    </p:extLst>
  </p:cSld>
  <p:clrMapOvr>
    <a:masterClrMapping/>
  </p:clrMapOvr>
  <mc:AlternateContent xmlns:mc="http://schemas.openxmlformats.org/markup-compatibility/2006" xmlns:p14="http://schemas.microsoft.com/office/powerpoint/2010/main">
    <mc:Choice Requires="p14">
      <p:transition spd="slow" p14:dur="4000" advClick="0" advTm="29000">
        <p14:prism dir="u" isInverted="1"/>
      </p:transition>
    </mc:Choice>
    <mc:Fallback xmlns="">
      <p:transition spd="slow" advClick="0" advTm="29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250069" y="3579862"/>
            <a:ext cx="8641152" cy="1477328"/>
          </a:xfrm>
          <a:prstGeom prst="rect">
            <a:avLst/>
          </a:prstGeom>
          <a:solidFill>
            <a:schemeClr val="accent6">
              <a:lumMod val="40000"/>
              <a:lumOff val="60000"/>
            </a:schemeClr>
          </a:solidFill>
          <a:ln w="38100">
            <a:solidFill>
              <a:schemeClr val="tx1"/>
            </a:solidFill>
          </a:ln>
        </p:spPr>
        <p:txBody>
          <a:bodyPr wrap="square">
            <a:spAutoFit/>
          </a:bodyPr>
          <a:lstStyle/>
          <a:p>
            <a:pPr algn="ctr">
              <a:spcAft>
                <a:spcPts val="0"/>
              </a:spcAft>
              <a:tabLst>
                <a:tab pos="800100" algn="l"/>
              </a:tabLst>
            </a:pPr>
            <a:r>
              <a:rPr lang="pt-BR" b="1" dirty="0">
                <a:ln w="22225">
                  <a:solidFill>
                    <a:schemeClr val="accent2"/>
                  </a:solidFill>
                  <a:prstDash val="solid"/>
                </a:ln>
                <a:solidFill>
                  <a:schemeClr val="accent2">
                    <a:lumMod val="40000"/>
                    <a:lumOff val="60000"/>
                  </a:schemeClr>
                </a:solidFill>
                <a:latin typeface="Lucida Calligraphy"/>
                <a:ea typeface="Times New Roman"/>
              </a:rPr>
              <a:t>Essa pratica, serviu como documentação daqueles tempos, deixando, assim, um breve registro dos fatos. </a:t>
            </a:r>
            <a:endParaRPr lang="pt-BR" b="1" dirty="0">
              <a:ln w="22225">
                <a:solidFill>
                  <a:schemeClr val="accent2"/>
                </a:solidFill>
                <a:prstDash val="solid"/>
              </a:ln>
              <a:solidFill>
                <a:schemeClr val="accent2">
                  <a:lumMod val="40000"/>
                  <a:lumOff val="60000"/>
                </a:schemeClr>
              </a:solidFill>
              <a:latin typeface="Times New Roman"/>
              <a:ea typeface="Times New Roman"/>
            </a:endParaRPr>
          </a:p>
          <a:p>
            <a:pPr algn="ctr">
              <a:spcAft>
                <a:spcPts val="0"/>
              </a:spcAft>
              <a:tabLst>
                <a:tab pos="800100" algn="l"/>
              </a:tabLst>
            </a:pPr>
            <a:r>
              <a:rPr lang="pt-BR" b="1" dirty="0">
                <a:ln w="22225">
                  <a:solidFill>
                    <a:schemeClr val="accent2"/>
                  </a:solidFill>
                  <a:prstDash val="solid"/>
                </a:ln>
                <a:solidFill>
                  <a:schemeClr val="accent2">
                    <a:lumMod val="40000"/>
                    <a:lumOff val="60000"/>
                  </a:schemeClr>
                </a:solidFill>
                <a:latin typeface="Lucida Calligraphy"/>
                <a:ea typeface="Times New Roman"/>
              </a:rPr>
              <a:t>Com o passar do tempo, de forma gradual, veio o caráter literário, fazendo o uso de uma linguagem mais leve, passando pela poesia, lirismo e fantasia. </a:t>
            </a:r>
            <a:endParaRPr lang="pt-BR" b="1" dirty="0">
              <a:ln w="22225">
                <a:solidFill>
                  <a:schemeClr val="accent2"/>
                </a:solidFill>
                <a:prstDash val="solid"/>
              </a:ln>
              <a:solidFill>
                <a:schemeClr val="accent2">
                  <a:lumMod val="40000"/>
                  <a:lumOff val="60000"/>
                </a:schemeClr>
              </a:solidFill>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770001290"/>
      </p:ext>
    </p:extLst>
  </p:cSld>
  <p:clrMapOvr>
    <a:masterClrMapping/>
  </p:clrMapOvr>
  <mc:AlternateContent xmlns:mc="http://schemas.openxmlformats.org/markup-compatibility/2006" xmlns:p14="http://schemas.microsoft.com/office/powerpoint/2010/main">
    <mc:Choice Requires="p14">
      <p:transition spd="slow" p14:dur="4000" advClick="0" advTm="26000">
        <p14:warp/>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250069" y="3795886"/>
            <a:ext cx="8641152" cy="1200329"/>
          </a:xfrm>
          <a:prstGeom prst="rect">
            <a:avLst/>
          </a:prstGeom>
          <a:solidFill>
            <a:schemeClr val="accent6">
              <a:lumMod val="40000"/>
              <a:lumOff val="60000"/>
            </a:schemeClr>
          </a:solidFill>
          <a:ln>
            <a:solidFill>
              <a:srgbClr val="FFFF00"/>
            </a:solidFill>
          </a:ln>
        </p:spPr>
        <p:txBody>
          <a:bodyPr wrap="square">
            <a:spAutoFit/>
          </a:bodyPr>
          <a:lstStyle/>
          <a:p>
            <a:pPr algn="ctr">
              <a:spcAft>
                <a:spcPts val="0"/>
              </a:spcAft>
              <a:tabLst>
                <a:tab pos="800100" algn="l"/>
              </a:tabLst>
            </a:pPr>
            <a:r>
              <a:rPr lang="pt-BR" dirty="0">
                <a:ln w="0"/>
                <a:solidFill>
                  <a:schemeClr val="accent1"/>
                </a:solidFill>
                <a:effectLst>
                  <a:outerShdw blurRad="38100" dist="25400" dir="5400000" algn="ctr" rotWithShape="0">
                    <a:srgbClr val="6E747A">
                      <a:alpha val="43000"/>
                    </a:srgbClr>
                  </a:outerShdw>
                </a:effectLst>
                <a:latin typeface="Lucida Calligraphy"/>
                <a:ea typeface="Times New Roman"/>
              </a:rPr>
              <a:t>Hoje em dia, destina-se à publicação em jornais e revistas, mas acabou também se enveredando pelos caminhos da internet, mostrando toda sua efervescência, uma vez que está sempre relacionada com algum acontecimento.</a:t>
            </a:r>
            <a:endParaRPr lang="pt-BR" dirty="0">
              <a:ln w="0"/>
              <a:solidFill>
                <a:schemeClr val="accent1"/>
              </a:solidFill>
              <a:effectLst>
                <a:outerShdw blurRad="38100" dist="25400" dir="5400000" algn="ctr" rotWithShape="0">
                  <a:srgbClr val="6E747A">
                    <a:alpha val="43000"/>
                  </a:srgbClr>
                </a:outerShdw>
              </a:effectLst>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729317652"/>
      </p:ext>
    </p:extLst>
  </p:cSld>
  <p:clrMapOvr>
    <a:masterClrMapping/>
  </p:clrMapOvr>
  <mc:AlternateContent xmlns:mc="http://schemas.openxmlformats.org/markup-compatibility/2006" xmlns:p14="http://schemas.microsoft.com/office/powerpoint/2010/main">
    <mc:Choice Requires="p14">
      <p:transition spd="slow" p14:dur="4000" advClick="0" advTm="26000">
        <p14:ferris dir="l"/>
      </p:transition>
    </mc:Choice>
    <mc:Fallback xmlns="">
      <p:transition spd="slow" advClick="0"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sp>
        <p:nvSpPr>
          <p:cNvPr id="2" name="Retângulo 1"/>
          <p:cNvSpPr/>
          <p:nvPr/>
        </p:nvSpPr>
        <p:spPr>
          <a:xfrm>
            <a:off x="250069" y="4083918"/>
            <a:ext cx="8641152" cy="923330"/>
          </a:xfrm>
          <a:prstGeom prst="rect">
            <a:avLst/>
          </a:prstGeom>
          <a:ln w="38100">
            <a:solidFill>
              <a:srgbClr val="FFFF00"/>
            </a:solidFill>
          </a:ln>
        </p:spPr>
        <p:txBody>
          <a:bodyPr wrap="square">
            <a:spAutoFit/>
          </a:bodyPr>
          <a:lstStyle/>
          <a:p>
            <a:pPr algn="ctr">
              <a:spcAft>
                <a:spcPts val="0"/>
              </a:spcAft>
              <a:tabLst>
                <a:tab pos="800100" algn="l"/>
              </a:tabLst>
            </a:pPr>
            <a:r>
              <a:rPr lang="pt-BR" dirty="0">
                <a:solidFill>
                  <a:schemeClr val="bg1"/>
                </a:solidFill>
                <a:latin typeface="Lucida Calligraphy"/>
                <a:ea typeface="Times New Roman"/>
              </a:rPr>
              <a:t>Esse relato, de forma cadenciada, se diferencia da noticia, porque nem sempre é feita por um jornalista e sim, por um escritor, com uma narrativa envolvente e de forma imaginativa. </a:t>
            </a:r>
            <a:endParaRPr lang="pt-BR" dirty="0">
              <a:solidFill>
                <a:schemeClr val="bg1"/>
              </a:solidFill>
              <a:effectLst/>
              <a:latin typeface="Times New Roman"/>
              <a:ea typeface="Times New Roman"/>
            </a:endParaRPr>
          </a:p>
        </p:txBody>
      </p:sp>
      <p:sp>
        <p:nvSpPr>
          <p:cNvPr id="3"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3125948354"/>
      </p:ext>
    </p:extLst>
  </p:cSld>
  <p:clrMapOvr>
    <a:masterClrMapping/>
  </p:clrMapOvr>
  <mc:AlternateContent xmlns:mc="http://schemas.openxmlformats.org/markup-compatibility/2006" xmlns:p14="http://schemas.microsoft.com/office/powerpoint/2010/main">
    <mc:Choice Requires="p14">
      <p:transition spd="slow" p14:dur="4000" advClick="0" advTm="24000">
        <p14:prism dir="d" isContent="1"/>
      </p:transition>
    </mc:Choice>
    <mc:Fallback xmlns="">
      <p:transition spd="slow" advClick="0" advTm="24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2" name="Retângulo 1"/>
          <p:cNvSpPr/>
          <p:nvPr/>
        </p:nvSpPr>
        <p:spPr>
          <a:xfrm>
            <a:off x="295075" y="3723878"/>
            <a:ext cx="8551140" cy="1200329"/>
          </a:xfrm>
          <a:prstGeom prst="rect">
            <a:avLst/>
          </a:prstGeom>
          <a:solidFill>
            <a:schemeClr val="tx2">
              <a:lumMod val="40000"/>
              <a:lumOff val="60000"/>
            </a:schemeClr>
          </a:solidFill>
          <a:ln w="38100">
            <a:solidFill>
              <a:srgbClr val="00B0F0"/>
            </a:solidFill>
          </a:ln>
        </p:spPr>
        <p:txBody>
          <a:bodyPr wrap="square">
            <a:spAutoFit/>
          </a:bodyPr>
          <a:lstStyle/>
          <a:p>
            <a:pPr algn="ctr"/>
            <a:r>
              <a:rPr lang="pt-BR" dirty="0">
                <a:solidFill>
                  <a:schemeClr val="bg1"/>
                </a:solidFill>
                <a:latin typeface="Lucida Calligraphy"/>
                <a:ea typeface="Times New Roman"/>
                <a:cs typeface="Times New Roman"/>
              </a:rPr>
              <a:t>Desta forma, os personagens podem ser reais ou imaginários. O cronista é essencialmente um observador e espectador, narrando à visão da sociedade em que vive buscando sempre um tema interessante e que desperte a curiosidade dos leitores. </a:t>
            </a:r>
            <a:endParaRPr lang="pt-BR" dirty="0">
              <a:solidFill>
                <a:schemeClr val="bg1"/>
              </a:solidFill>
            </a:endParaRPr>
          </a:p>
        </p:txBody>
      </p:sp>
      <p:sp>
        <p:nvSpPr>
          <p:cNvPr id="5" name="Rectangle 33"/>
          <p:cNvSpPr>
            <a:spLocks noChangeArrowheads="1"/>
          </p:cNvSpPr>
          <p:nvPr/>
        </p:nvSpPr>
        <p:spPr bwMode="auto">
          <a:xfrm>
            <a:off x="20391" y="0"/>
            <a:ext cx="9100508" cy="5143500"/>
          </a:xfrm>
          <a:prstGeom prst="rect">
            <a:avLst/>
          </a:prstGeom>
          <a:noFill/>
          <a:ln w="76200">
            <a:pattFill prst="wdUpDiag">
              <a:fgClr>
                <a:sysClr val="windowText" lastClr="000000"/>
              </a:fgClr>
              <a:bgClr>
                <a:srgbClr val="FFFFFF"/>
              </a:bgClr>
            </a:pattFill>
            <a:miter lim="800000"/>
            <a:headEnd/>
            <a:tailEnd/>
          </a:ln>
          <a:effectLst>
            <a:prstShdw prst="shdw17" dist="17961" dir="2700000">
              <a:sysClr val="windowText" lastClr="000000">
                <a:gamma/>
                <a:shade val="60000"/>
                <a:invGamma/>
              </a:sysClr>
            </a:prstShdw>
          </a:effectLst>
        </p:spPr>
        <p:txBody>
          <a:bodyPr wrap="none" anchor="ctr"/>
          <a:lstStyle/>
          <a:p>
            <a:pPr eaLnBrk="0" fontAlgn="base" hangingPunct="0">
              <a:spcBef>
                <a:spcPct val="0"/>
              </a:spcBef>
              <a:spcAft>
                <a:spcPct val="0"/>
              </a:spcAft>
              <a:defRPr/>
            </a:pPr>
            <a:endParaRPr lang="pt-BR" sz="2400" kern="0">
              <a:solidFill>
                <a:srgbClr val="000000"/>
              </a:solidFill>
              <a:latin typeface="Calibri"/>
            </a:endParaRPr>
          </a:p>
        </p:txBody>
      </p:sp>
    </p:spTree>
    <p:extLst>
      <p:ext uri="{BB962C8B-B14F-4D97-AF65-F5344CB8AC3E}">
        <p14:creationId xmlns:p14="http://schemas.microsoft.com/office/powerpoint/2010/main" val="3452466826"/>
      </p:ext>
    </p:extLst>
  </p:cSld>
  <p:clrMapOvr>
    <a:masterClrMapping/>
  </p:clrMapOvr>
  <mc:AlternateContent xmlns:mc="http://schemas.openxmlformats.org/markup-compatibility/2006" xmlns:p14="http://schemas.microsoft.com/office/powerpoint/2010/main">
    <mc:Choice Requires="p14">
      <p:transition spd="slow" p14:dur="4000" advClick="0" advTm="28000">
        <p14:prism dir="u" isContent="1" isInverted="1"/>
      </p:transition>
    </mc:Choice>
    <mc:Fallback xmlns="">
      <p:transition spd="slow" advClick="0" advTm="2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4000" fill="hold"/>
                                        <p:tgtEl>
                                          <p:spTgt spid="2"/>
                                        </p:tgtEl>
                                        <p:attrNameLst>
                                          <p:attrName>ppt_w</p:attrName>
                                        </p:attrNameLst>
                                      </p:cBhvr>
                                      <p:tavLst>
                                        <p:tav tm="0">
                                          <p:val>
                                            <p:fltVal val="0"/>
                                          </p:val>
                                        </p:tav>
                                        <p:tav tm="100000">
                                          <p:val>
                                            <p:strVal val="#ppt_w"/>
                                          </p:val>
                                        </p:tav>
                                      </p:tavLst>
                                    </p:anim>
                                    <p:anim calcmode="lin" valueType="num">
                                      <p:cBhvr>
                                        <p:cTn id="8" dur="4000" fill="hold"/>
                                        <p:tgtEl>
                                          <p:spTgt spid="2"/>
                                        </p:tgtEl>
                                        <p:attrNameLst>
                                          <p:attrName>ppt_h</p:attrName>
                                        </p:attrNameLst>
                                      </p:cBhvr>
                                      <p:tavLst>
                                        <p:tav tm="0">
                                          <p:val>
                                            <p:fltVal val="0"/>
                                          </p:val>
                                        </p:tav>
                                        <p:tav tm="100000">
                                          <p:val>
                                            <p:strVal val="#ppt_h"/>
                                          </p:val>
                                        </p:tav>
                                      </p:tavLst>
                                    </p:anim>
                                    <p:animEffect transition="in" filter="fade">
                                      <p:cBhvr>
                                        <p:cTn id="9" dur="4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fontAlgn="base">
              <a:spcBef>
                <a:spcPct val="0"/>
              </a:spcBef>
              <a:spcAft>
                <a:spcPct val="0"/>
              </a:spcAft>
            </a:pPr>
            <a:endParaRPr lang="pt-BR" sz="2400" dirty="0">
              <a:solidFill>
                <a:prstClr val="black"/>
              </a:solidFill>
              <a:latin typeface="Times New Roman" pitchFamily="18" charset="0"/>
              <a:cs typeface="Arial" charset="0"/>
            </a:endParaRPr>
          </a:p>
        </p:txBody>
      </p:sp>
      <p:grpSp>
        <p:nvGrpSpPr>
          <p:cNvPr id="5" name="Grupo 3"/>
          <p:cNvGrpSpPr>
            <a:grpSpLocks/>
          </p:cNvGrpSpPr>
          <p:nvPr/>
        </p:nvGrpSpPr>
        <p:grpSpPr bwMode="auto">
          <a:xfrm>
            <a:off x="0" y="0"/>
            <a:ext cx="9144000" cy="5143500"/>
            <a:chOff x="0" y="0"/>
            <a:chExt cx="9144000" cy="6858000"/>
          </a:xfrm>
          <a:solidFill>
            <a:schemeClr val="accent1">
              <a:lumMod val="20000"/>
              <a:lumOff val="80000"/>
            </a:schemeClr>
          </a:solidFill>
        </p:grpSpPr>
        <p:pic>
          <p:nvPicPr>
            <p:cNvPr id="6" name="Picture 20" descr="slide0015_image009"/>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52400" cy="6858000"/>
            </a:xfrm>
            <a:prstGeom prst="rect">
              <a:avLst/>
            </a:prstGeom>
            <a:grpFill/>
            <a:ln w="190500" cap="rnd">
              <a:solidFill>
                <a:schemeClr val="accent1">
                  <a:lumMod val="20000"/>
                  <a:lumOff val="8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7" name="Picture 20" descr="slide0015_image009"/>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a:off x="8991600" y="0"/>
              <a:ext cx="152400" cy="6858000"/>
            </a:xfrm>
            <a:prstGeom prst="rect">
              <a:avLst/>
            </a:prstGeom>
            <a:grpFill/>
            <a:ln w="190500" cap="rnd">
              <a:solidFill>
                <a:schemeClr val="accent1">
                  <a:lumMod val="20000"/>
                  <a:lumOff val="8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8" name="Picture 20" descr="slide0015_image009"/>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470400" y="-4470400"/>
              <a:ext cx="203200" cy="9144000"/>
            </a:xfrm>
            <a:prstGeom prst="rect">
              <a:avLst/>
            </a:prstGeom>
            <a:grpFill/>
            <a:ln w="190500" cap="rnd">
              <a:solidFill>
                <a:schemeClr val="accent1">
                  <a:lumMod val="20000"/>
                  <a:lumOff val="8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pic>
          <p:nvPicPr>
            <p:cNvPr id="9" name="Picture 20" descr="slide0015_image009"/>
            <p:cNvPicPr>
              <a:picLocks noChangeAspect="1" noChangeArrowheads="1" noCrop="1"/>
            </p:cNvPicPr>
            <p:nvPr/>
          </p:nvPicPr>
          <p:blipFill>
            <a:blip r:embed="rId5">
              <a:extLst>
                <a:ext uri="{28A0092B-C50C-407E-A947-70E740481C1C}">
                  <a14:useLocalDpi xmlns:a14="http://schemas.microsoft.com/office/drawing/2010/main" val="0"/>
                </a:ext>
              </a:extLst>
            </a:blip>
            <a:srcRect/>
            <a:stretch>
              <a:fillRect/>
            </a:stretch>
          </p:blipFill>
          <p:spPr bwMode="auto">
            <a:xfrm rot="5400000">
              <a:off x="4470400" y="2184400"/>
              <a:ext cx="203200" cy="9144000"/>
            </a:xfrm>
            <a:prstGeom prst="rect">
              <a:avLst/>
            </a:prstGeom>
            <a:grpFill/>
            <a:ln w="190500" cap="rnd">
              <a:solidFill>
                <a:schemeClr val="accent1">
                  <a:lumMod val="20000"/>
                  <a:lumOff val="80000"/>
                </a:schemeClr>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grpSp>
      <p:sp>
        <p:nvSpPr>
          <p:cNvPr id="3" name="Retângulo 2"/>
          <p:cNvSpPr/>
          <p:nvPr/>
        </p:nvSpPr>
        <p:spPr>
          <a:xfrm>
            <a:off x="5805512" y="2068368"/>
            <a:ext cx="2909628" cy="2677656"/>
          </a:xfrm>
          <a:prstGeom prst="rect">
            <a:avLst/>
          </a:prstGeom>
        </p:spPr>
        <p:txBody>
          <a:bodyPr wrap="square">
            <a:spAutoFit/>
          </a:bodyPr>
          <a:lstStyle/>
          <a:p>
            <a:pPr algn="r"/>
            <a:r>
              <a:rPr lang="pt-BR" b="1" i="1" dirty="0">
                <a:solidFill>
                  <a:srgbClr val="FF0000"/>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CRIAÇÃO E APRESENTAÇÃO</a:t>
            </a:r>
          </a:p>
          <a:p>
            <a:pPr algn="r"/>
            <a:r>
              <a:rPr lang="pt-BR" sz="2400" b="1" i="1" dirty="0">
                <a:solidFill>
                  <a:schemeClr val="accent1">
                    <a:lumMod val="60000"/>
                    <a:lumOff val="4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T</a:t>
            </a:r>
            <a:r>
              <a:rPr lang="pt-BR" b="1" i="1" dirty="0">
                <a:solidFill>
                  <a:schemeClr val="accent1">
                    <a:lumMod val="60000"/>
                    <a:lumOff val="4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ONINHO  </a:t>
            </a:r>
            <a:r>
              <a:rPr lang="pt-BR" sz="2400" b="1" i="1" dirty="0">
                <a:solidFill>
                  <a:schemeClr val="accent1">
                    <a:lumMod val="60000"/>
                    <a:lumOff val="4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V</a:t>
            </a:r>
            <a:r>
              <a:rPr lang="pt-BR" b="1" i="1" dirty="0">
                <a:solidFill>
                  <a:schemeClr val="accent1">
                    <a:lumMod val="60000"/>
                    <a:lumOff val="4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rPr>
              <a:t>ENDRAMINI  </a:t>
            </a:r>
            <a:endParaRPr lang="pt-BR" sz="1400" b="1" i="1" u="sng" dirty="0">
              <a:solidFill>
                <a:schemeClr val="accent1">
                  <a:lumMod val="60000"/>
                  <a:lumOff val="40000"/>
                </a:schemeClr>
              </a:solidFill>
              <a:effectLst>
                <a:outerShdw blurRad="38100" dist="38100" dir="2700000" algn="tl">
                  <a:srgbClr val="000000">
                    <a:alpha val="43137"/>
                  </a:srgbClr>
                </a:outerShdw>
              </a:effectLst>
              <a:latin typeface="David" panose="020E0502060401010101" pitchFamily="34" charset="-79"/>
              <a:cs typeface="David" panose="020E0502060401010101" pitchFamily="34" charset="-79"/>
            </a:endParaRPr>
          </a:p>
          <a:p>
            <a:pPr algn="r"/>
            <a:r>
              <a:rPr lang="pt-BR" sz="1400" b="1" u="sng" dirty="0">
                <a:solidFill>
                  <a:srgbClr val="FFFF00"/>
                </a:solidFill>
                <a:effectLst>
                  <a:outerShdw blurRad="38100" dist="38100" dir="2700000" algn="tl">
                    <a:srgbClr val="000000">
                      <a:alpha val="43137"/>
                    </a:srgbClr>
                  </a:outerShdw>
                </a:effectLst>
                <a:latin typeface="Maiandra GD" pitchFamily="34" charset="0"/>
                <a:cs typeface="Arial" charset="0"/>
              </a:rPr>
              <a:t>Arte Final  &amp; Sons</a:t>
            </a:r>
            <a:endParaRPr lang="pt-BR" sz="14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400" b="1" dirty="0">
                <a:solidFill>
                  <a:srgbClr val="FFFF00"/>
                </a:solidFill>
                <a:effectLst>
                  <a:outerShdw blurRad="38100" dist="38100" dir="2700000" algn="tl">
                    <a:srgbClr val="000000">
                      <a:alpha val="43137"/>
                    </a:srgbClr>
                  </a:outerShdw>
                </a:effectLst>
                <a:latin typeface="Maiandra GD" pitchFamily="34" charset="0"/>
                <a:cs typeface="Arial" charset="0"/>
              </a:rPr>
              <a:t>Acervo Pessoal    </a:t>
            </a:r>
            <a:endParaRPr lang="pt-BR" sz="14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r"/>
            <a:r>
              <a:rPr lang="pt-BR" sz="1400" b="1" dirty="0">
                <a:solidFill>
                  <a:srgbClr val="FF3399"/>
                </a:solidFill>
                <a:latin typeface="Maiandra GD" pitchFamily="34" charset="0"/>
                <a:cs typeface="Arial" charset="0"/>
              </a:rPr>
              <a:t>Músicas:</a:t>
            </a:r>
          </a:p>
          <a:p>
            <a:pPr algn="r"/>
            <a:r>
              <a:rPr lang="pt-BR" sz="1400" b="1" dirty="0" err="1">
                <a:solidFill>
                  <a:srgbClr val="FF3399"/>
                </a:solidFill>
                <a:latin typeface="Maiandra GD" pitchFamily="34" charset="0"/>
                <a:cs typeface="Arial" charset="0"/>
              </a:rPr>
              <a:t>All</a:t>
            </a:r>
            <a:r>
              <a:rPr lang="pt-BR" sz="1400" b="1" dirty="0">
                <a:solidFill>
                  <a:srgbClr val="FF3399"/>
                </a:solidFill>
                <a:latin typeface="Maiandra GD" pitchFamily="34" charset="0"/>
                <a:cs typeface="Arial" charset="0"/>
              </a:rPr>
              <a:t> The Way</a:t>
            </a:r>
          </a:p>
          <a:p>
            <a:pPr algn="r"/>
            <a:r>
              <a:rPr lang="pt-BR" sz="1400" b="1" dirty="0" err="1">
                <a:solidFill>
                  <a:srgbClr val="FF3399"/>
                </a:solidFill>
                <a:latin typeface="Maiandra GD" pitchFamily="34" charset="0"/>
                <a:cs typeface="Arial" charset="0"/>
              </a:rPr>
              <a:t>I’d</a:t>
            </a:r>
            <a:r>
              <a:rPr lang="pt-BR" sz="1400" b="1" dirty="0">
                <a:solidFill>
                  <a:srgbClr val="FF3399"/>
                </a:solidFill>
                <a:latin typeface="Maiandra GD" pitchFamily="34" charset="0"/>
                <a:cs typeface="Arial" charset="0"/>
              </a:rPr>
              <a:t> Love </a:t>
            </a:r>
            <a:r>
              <a:rPr lang="pt-BR" sz="1400" b="1" dirty="0" err="1">
                <a:solidFill>
                  <a:srgbClr val="FF3399"/>
                </a:solidFill>
                <a:latin typeface="Maiandra GD" pitchFamily="34" charset="0"/>
                <a:cs typeface="Arial" charset="0"/>
              </a:rPr>
              <a:t>You</a:t>
            </a:r>
            <a:r>
              <a:rPr lang="pt-BR" sz="1400" b="1" dirty="0">
                <a:solidFill>
                  <a:srgbClr val="FF3399"/>
                </a:solidFill>
                <a:latin typeface="Maiandra GD" pitchFamily="34" charset="0"/>
                <a:cs typeface="Arial" charset="0"/>
              </a:rPr>
              <a:t> </a:t>
            </a:r>
            <a:r>
              <a:rPr lang="pt-BR" sz="1400" b="1" dirty="0" err="1">
                <a:solidFill>
                  <a:srgbClr val="FF3399"/>
                </a:solidFill>
                <a:latin typeface="Maiandra GD" pitchFamily="34" charset="0"/>
                <a:cs typeface="Arial" charset="0"/>
              </a:rPr>
              <a:t>to</a:t>
            </a:r>
            <a:r>
              <a:rPr lang="pt-BR" sz="1400" b="1" dirty="0">
                <a:solidFill>
                  <a:srgbClr val="FF3399"/>
                </a:solidFill>
                <a:latin typeface="Maiandra GD" pitchFamily="34" charset="0"/>
                <a:cs typeface="Arial" charset="0"/>
              </a:rPr>
              <a:t> </a:t>
            </a:r>
            <a:r>
              <a:rPr lang="pt-BR" sz="1400" b="1" dirty="0" err="1">
                <a:solidFill>
                  <a:srgbClr val="FF3399"/>
                </a:solidFill>
                <a:latin typeface="Maiandra GD" pitchFamily="34" charset="0"/>
                <a:cs typeface="Arial" charset="0"/>
              </a:rPr>
              <a:t>Want</a:t>
            </a:r>
            <a:r>
              <a:rPr lang="pt-BR" sz="1400" b="1" dirty="0">
                <a:solidFill>
                  <a:srgbClr val="FF3399"/>
                </a:solidFill>
                <a:latin typeface="Maiandra GD" pitchFamily="34" charset="0"/>
                <a:cs typeface="Arial" charset="0"/>
              </a:rPr>
              <a:t> Me</a:t>
            </a:r>
          </a:p>
          <a:p>
            <a:pPr algn="r"/>
            <a:r>
              <a:rPr lang="pt-BR" sz="1400" b="1" dirty="0">
                <a:solidFill>
                  <a:srgbClr val="FF3399"/>
                </a:solidFill>
                <a:latin typeface="Maiandra GD" pitchFamily="34" charset="0"/>
                <a:cs typeface="Arial" charset="0"/>
              </a:rPr>
              <a:t>Cantor; Lobo</a:t>
            </a:r>
          </a:p>
        </p:txBody>
      </p:sp>
      <p:sp>
        <p:nvSpPr>
          <p:cNvPr id="11" name="Retângulo 10"/>
          <p:cNvSpPr/>
          <p:nvPr/>
        </p:nvSpPr>
        <p:spPr>
          <a:xfrm>
            <a:off x="307975" y="4269883"/>
            <a:ext cx="5488161" cy="584775"/>
          </a:xfrm>
          <a:prstGeom prst="rect">
            <a:avLst/>
          </a:prstGeom>
          <a:solidFill>
            <a:schemeClr val="accent2">
              <a:lumMod val="40000"/>
              <a:lumOff val="60000"/>
            </a:schemeClr>
          </a:solidFill>
          <a:ln w="38100">
            <a:solidFill>
              <a:srgbClr val="FFFF00"/>
            </a:solidFill>
          </a:ln>
          <a:scene3d>
            <a:camera prst="orthographicFront"/>
            <a:lightRig rig="threePt" dir="t"/>
          </a:scene3d>
          <a:sp3d>
            <a:bevelT prst="angle"/>
          </a:sp3d>
        </p:spPr>
        <p:txBody>
          <a:bodyPr wrap="square">
            <a:spAutoFit/>
            <a:sp3d extrusionH="57150">
              <a:bevelT w="38100" h="38100" prst="angle"/>
            </a:sp3d>
          </a:bodyPr>
          <a:lstStyle/>
          <a:p>
            <a:pPr algn="ctr"/>
            <a:r>
              <a:rPr lang="pt-BR" sz="1600" dirty="0">
                <a:solidFill>
                  <a:srgbClr val="002060"/>
                </a:solidFill>
                <a:latin typeface="Arial Black" panose="020B0A04020102020204" pitchFamily="34" charset="0"/>
                <a:cs typeface="Aharoni" panose="02010803020104030203" pitchFamily="2" charset="-79"/>
              </a:rPr>
              <a:t>Ame a todos, indistintamente, para conseguir encontrar a luz que tanto anseia.</a:t>
            </a:r>
          </a:p>
        </p:txBody>
      </p:sp>
      <p:pic>
        <p:nvPicPr>
          <p:cNvPr id="13" name="Imagem 12"/>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588224" y="76200"/>
            <a:ext cx="1829508" cy="1992168"/>
          </a:xfrm>
          <a:prstGeom prst="roundRect">
            <a:avLst>
              <a:gd name="adj" fmla="val 20830"/>
            </a:avLst>
          </a:prstGeom>
          <a:ln w="57150">
            <a:solidFill>
              <a:srgbClr val="FFFF00"/>
            </a:solid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prst="angle"/>
            <a:contourClr>
              <a:srgbClr val="969696"/>
            </a:contourClr>
          </a:sp3d>
        </p:spPr>
      </p:pic>
    </p:spTree>
    <p:extLst>
      <p:ext uri="{BB962C8B-B14F-4D97-AF65-F5344CB8AC3E}">
        <p14:creationId xmlns:p14="http://schemas.microsoft.com/office/powerpoint/2010/main" val="1403230929"/>
      </p:ext>
    </p:extLst>
  </p:cSld>
  <p:clrMapOvr>
    <a:masterClrMapping/>
  </p:clrMapOvr>
  <mc:AlternateContent xmlns:mc="http://schemas.openxmlformats.org/markup-compatibility/2006">
    <mc:Choice xmlns:p14="http://schemas.microsoft.com/office/powerpoint/2010/main" Requires="p14">
      <p:transition spd="slow" p14:dur="8000" advClick="0" advTm="176000">
        <p14:pan dir="u"/>
        <p:sndAc>
          <p:stSnd loop="1">
            <p:snd r:embed="rId3" name="Lobo - I'd Love You to Want Me.wav"/>
          </p:stSnd>
        </p:sndAc>
      </p:transition>
    </mc:Choice>
    <mc:Fallback>
      <p:transition spd="slow" advClick="0" advTm="176000">
        <p:fade/>
        <p:sndAc>
          <p:stSnd loop="1">
            <p:snd r:embed="rId3" name="Lobo - I'd Love You to Want M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5"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vertical)">
                                      <p:cBhvr>
                                        <p:cTn id="7" dur="4000"/>
                                        <p:tgtEl>
                                          <p:spTgt spid="5"/>
                                        </p:tgtEl>
                                      </p:cBhvr>
                                    </p:animEffect>
                                  </p:childTnLst>
                                </p:cTn>
                              </p:par>
                            </p:childTnLst>
                          </p:cTn>
                        </p:par>
                        <p:par>
                          <p:cTn id="8" fill="hold">
                            <p:stCondLst>
                              <p:cond delay="4000"/>
                            </p:stCondLst>
                            <p:childTnLst>
                              <p:par>
                                <p:cTn id="9" presetID="42" presetClass="entr" presetSubtype="0" fill="hold" nodeType="after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animEffect transition="in" filter="fade">
                                      <p:cBhvr>
                                        <p:cTn id="11" dur="4000"/>
                                        <p:tgtEl>
                                          <p:spTgt spid="3">
                                            <p:txEl>
                                              <p:pRg st="0" end="0"/>
                                            </p:txEl>
                                          </p:spTgt>
                                        </p:tgtEl>
                                      </p:cBhvr>
                                    </p:animEffect>
                                    <p:anim calcmode="lin" valueType="num">
                                      <p:cBhvr>
                                        <p:cTn id="12" dur="4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3" dur="4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par>
                          <p:cTn id="14" fill="hold">
                            <p:stCondLst>
                              <p:cond delay="8000"/>
                            </p:stCondLst>
                            <p:childTnLst>
                              <p:par>
                                <p:cTn id="15" presetID="42" presetClass="entr" presetSubtype="0" fill="hold" nodeType="after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fade">
                                      <p:cBhvr>
                                        <p:cTn id="17" dur="4000"/>
                                        <p:tgtEl>
                                          <p:spTgt spid="3">
                                            <p:txEl>
                                              <p:pRg st="1" end="1"/>
                                            </p:txEl>
                                          </p:spTgt>
                                        </p:tgtEl>
                                      </p:cBhvr>
                                    </p:animEffect>
                                    <p:anim calcmode="lin" valueType="num">
                                      <p:cBhvr>
                                        <p:cTn id="18" dur="4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9" dur="4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par>
                          <p:cTn id="20" fill="hold">
                            <p:stCondLst>
                              <p:cond delay="12000"/>
                            </p:stCondLst>
                            <p:childTnLst>
                              <p:par>
                                <p:cTn id="21" presetID="53" presetClass="entr" presetSubtype="16" fill="hold" nodeType="afterEffect">
                                  <p:stCondLst>
                                    <p:cond delay="0"/>
                                  </p:stCondLst>
                                  <p:childTnLst>
                                    <p:set>
                                      <p:cBhvr>
                                        <p:cTn id="22" dur="1" fill="hold">
                                          <p:stCondLst>
                                            <p:cond delay="0"/>
                                          </p:stCondLst>
                                        </p:cTn>
                                        <p:tgtEl>
                                          <p:spTgt spid="13"/>
                                        </p:tgtEl>
                                        <p:attrNameLst>
                                          <p:attrName>style.visibility</p:attrName>
                                        </p:attrNameLst>
                                      </p:cBhvr>
                                      <p:to>
                                        <p:strVal val="visible"/>
                                      </p:to>
                                    </p:set>
                                    <p:anim calcmode="lin" valueType="num">
                                      <p:cBhvr>
                                        <p:cTn id="23" dur="4000" fill="hold"/>
                                        <p:tgtEl>
                                          <p:spTgt spid="13"/>
                                        </p:tgtEl>
                                        <p:attrNameLst>
                                          <p:attrName>ppt_w</p:attrName>
                                        </p:attrNameLst>
                                      </p:cBhvr>
                                      <p:tavLst>
                                        <p:tav tm="0">
                                          <p:val>
                                            <p:fltVal val="0"/>
                                          </p:val>
                                        </p:tav>
                                        <p:tav tm="100000">
                                          <p:val>
                                            <p:strVal val="#ppt_w"/>
                                          </p:val>
                                        </p:tav>
                                      </p:tavLst>
                                    </p:anim>
                                    <p:anim calcmode="lin" valueType="num">
                                      <p:cBhvr>
                                        <p:cTn id="24" dur="4000" fill="hold"/>
                                        <p:tgtEl>
                                          <p:spTgt spid="13"/>
                                        </p:tgtEl>
                                        <p:attrNameLst>
                                          <p:attrName>ppt_h</p:attrName>
                                        </p:attrNameLst>
                                      </p:cBhvr>
                                      <p:tavLst>
                                        <p:tav tm="0">
                                          <p:val>
                                            <p:fltVal val="0"/>
                                          </p:val>
                                        </p:tav>
                                        <p:tav tm="100000">
                                          <p:val>
                                            <p:strVal val="#ppt_h"/>
                                          </p:val>
                                        </p:tav>
                                      </p:tavLst>
                                    </p:anim>
                                    <p:animEffect transition="in" filter="fade">
                                      <p:cBhvr>
                                        <p:cTn id="25" dur="4000"/>
                                        <p:tgtEl>
                                          <p:spTgt spid="13"/>
                                        </p:tgtEl>
                                      </p:cBhvr>
                                    </p:animEffect>
                                  </p:childTnLst>
                                </p:cTn>
                              </p:par>
                            </p:childTnLst>
                          </p:cTn>
                        </p:par>
                        <p:par>
                          <p:cTn id="26" fill="hold">
                            <p:stCondLst>
                              <p:cond delay="16000"/>
                            </p:stCondLst>
                            <p:childTnLst>
                              <p:par>
                                <p:cTn id="27" presetID="14" presetClass="entr" presetSubtype="10" fill="hold" nodeType="afterEffect">
                                  <p:stCondLst>
                                    <p:cond delay="0"/>
                                  </p:stCondLst>
                                  <p:childTnLst>
                                    <p:set>
                                      <p:cBhvr>
                                        <p:cTn id="28" dur="1" fill="hold">
                                          <p:stCondLst>
                                            <p:cond delay="0"/>
                                          </p:stCondLst>
                                        </p:cTn>
                                        <p:tgtEl>
                                          <p:spTgt spid="3">
                                            <p:txEl>
                                              <p:pRg st="2" end="2"/>
                                            </p:txEl>
                                          </p:spTgt>
                                        </p:tgtEl>
                                        <p:attrNameLst>
                                          <p:attrName>style.visibility</p:attrName>
                                        </p:attrNameLst>
                                      </p:cBhvr>
                                      <p:to>
                                        <p:strVal val="visible"/>
                                      </p:to>
                                    </p:set>
                                    <p:animEffect transition="in" filter="randombar(horizontal)">
                                      <p:cBhvr>
                                        <p:cTn id="29" dur="4000"/>
                                        <p:tgtEl>
                                          <p:spTgt spid="3">
                                            <p:txEl>
                                              <p:pRg st="2" end="2"/>
                                            </p:txEl>
                                          </p:spTgt>
                                        </p:tgtEl>
                                      </p:cBhvr>
                                    </p:animEffect>
                                  </p:childTnLst>
                                </p:cTn>
                              </p:par>
                              <p:par>
                                <p:cTn id="30" presetID="14" presetClass="entr" presetSubtype="10" fill="hold"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randombar(horizontal)">
                                      <p:cBhvr>
                                        <p:cTn id="32" dur="4000"/>
                                        <p:tgtEl>
                                          <p:spTgt spid="3">
                                            <p:txEl>
                                              <p:pRg st="3" end="3"/>
                                            </p:txEl>
                                          </p:spTgt>
                                        </p:tgtEl>
                                      </p:cBhvr>
                                    </p:animEffect>
                                  </p:childTnLst>
                                </p:cTn>
                              </p:par>
                              <p:par>
                                <p:cTn id="33" presetID="14" presetClass="entr" presetSubtype="10" fill="hold" nodeType="withEffect">
                                  <p:stCondLst>
                                    <p:cond delay="0"/>
                                  </p:stCondLst>
                                  <p:childTnLst>
                                    <p:set>
                                      <p:cBhvr>
                                        <p:cTn id="34" dur="1" fill="hold">
                                          <p:stCondLst>
                                            <p:cond delay="0"/>
                                          </p:stCondLst>
                                        </p:cTn>
                                        <p:tgtEl>
                                          <p:spTgt spid="3">
                                            <p:txEl>
                                              <p:pRg st="4" end="4"/>
                                            </p:txEl>
                                          </p:spTgt>
                                        </p:tgtEl>
                                        <p:attrNameLst>
                                          <p:attrName>style.visibility</p:attrName>
                                        </p:attrNameLst>
                                      </p:cBhvr>
                                      <p:to>
                                        <p:strVal val="visible"/>
                                      </p:to>
                                    </p:set>
                                    <p:animEffect transition="in" filter="randombar(horizontal)">
                                      <p:cBhvr>
                                        <p:cTn id="35" dur="4000"/>
                                        <p:tgtEl>
                                          <p:spTgt spid="3">
                                            <p:txEl>
                                              <p:pRg st="4" end="4"/>
                                            </p:txEl>
                                          </p:spTgt>
                                        </p:tgtEl>
                                      </p:cBhvr>
                                    </p:animEffect>
                                  </p:childTnLst>
                                </p:cTn>
                              </p:par>
                            </p:childTnLst>
                          </p:cTn>
                        </p:par>
                        <p:par>
                          <p:cTn id="36" fill="hold">
                            <p:stCondLst>
                              <p:cond delay="20000"/>
                            </p:stCondLst>
                            <p:childTnLst>
                              <p:par>
                                <p:cTn id="37" presetID="53" presetClass="entr" presetSubtype="16" fill="hold" nodeType="afterEffect">
                                  <p:stCondLst>
                                    <p:cond delay="0"/>
                                  </p:stCondLst>
                                  <p:childTnLst>
                                    <p:set>
                                      <p:cBhvr>
                                        <p:cTn id="38" dur="1" fill="hold">
                                          <p:stCondLst>
                                            <p:cond delay="0"/>
                                          </p:stCondLst>
                                        </p:cTn>
                                        <p:tgtEl>
                                          <p:spTgt spid="3">
                                            <p:txEl>
                                              <p:pRg st="5" end="5"/>
                                            </p:txEl>
                                          </p:spTgt>
                                        </p:tgtEl>
                                        <p:attrNameLst>
                                          <p:attrName>style.visibility</p:attrName>
                                        </p:attrNameLst>
                                      </p:cBhvr>
                                      <p:to>
                                        <p:strVal val="visible"/>
                                      </p:to>
                                    </p:set>
                                    <p:anim calcmode="lin" valueType="num">
                                      <p:cBhvr>
                                        <p:cTn id="39" dur="40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0" dur="40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1" dur="4000"/>
                                        <p:tgtEl>
                                          <p:spTgt spid="3">
                                            <p:txEl>
                                              <p:pRg st="5" end="5"/>
                                            </p:txEl>
                                          </p:spTgt>
                                        </p:tgtEl>
                                      </p:cBhvr>
                                    </p:animEffect>
                                  </p:childTnLst>
                                </p:cTn>
                              </p:par>
                            </p:childTnLst>
                          </p:cTn>
                        </p:par>
                        <p:par>
                          <p:cTn id="42" fill="hold">
                            <p:stCondLst>
                              <p:cond delay="24000"/>
                            </p:stCondLst>
                            <p:childTnLst>
                              <p:par>
                                <p:cTn id="43" presetID="53" presetClass="entr" presetSubtype="16" fill="hold" nodeType="afterEffect">
                                  <p:stCondLst>
                                    <p:cond delay="0"/>
                                  </p:stCondLst>
                                  <p:childTnLst>
                                    <p:set>
                                      <p:cBhvr>
                                        <p:cTn id="44" dur="1" fill="hold">
                                          <p:stCondLst>
                                            <p:cond delay="0"/>
                                          </p:stCondLst>
                                        </p:cTn>
                                        <p:tgtEl>
                                          <p:spTgt spid="3">
                                            <p:txEl>
                                              <p:pRg st="6" end="6"/>
                                            </p:txEl>
                                          </p:spTgt>
                                        </p:tgtEl>
                                        <p:attrNameLst>
                                          <p:attrName>style.visibility</p:attrName>
                                        </p:attrNameLst>
                                      </p:cBhvr>
                                      <p:to>
                                        <p:strVal val="visible"/>
                                      </p:to>
                                    </p:set>
                                    <p:anim calcmode="lin" valueType="num">
                                      <p:cBhvr>
                                        <p:cTn id="45" dur="4000" fill="hold"/>
                                        <p:tgtEl>
                                          <p:spTgt spid="3">
                                            <p:txEl>
                                              <p:pRg st="6" end="6"/>
                                            </p:txEl>
                                          </p:spTgt>
                                        </p:tgtEl>
                                        <p:attrNameLst>
                                          <p:attrName>ppt_w</p:attrName>
                                        </p:attrNameLst>
                                      </p:cBhvr>
                                      <p:tavLst>
                                        <p:tav tm="0">
                                          <p:val>
                                            <p:fltVal val="0"/>
                                          </p:val>
                                        </p:tav>
                                        <p:tav tm="100000">
                                          <p:val>
                                            <p:strVal val="#ppt_w"/>
                                          </p:val>
                                        </p:tav>
                                      </p:tavLst>
                                    </p:anim>
                                    <p:anim calcmode="lin" valueType="num">
                                      <p:cBhvr>
                                        <p:cTn id="46" dur="40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47" dur="4000"/>
                                        <p:tgtEl>
                                          <p:spTgt spid="3">
                                            <p:txEl>
                                              <p:pRg st="6" end="6"/>
                                            </p:txEl>
                                          </p:spTgt>
                                        </p:tgtEl>
                                      </p:cBhvr>
                                    </p:animEffect>
                                  </p:childTnLst>
                                </p:cTn>
                              </p:par>
                            </p:childTnLst>
                          </p:cTn>
                        </p:par>
                        <p:par>
                          <p:cTn id="48" fill="hold">
                            <p:stCondLst>
                              <p:cond delay="28000"/>
                            </p:stCondLst>
                            <p:childTnLst>
                              <p:par>
                                <p:cTn id="49" presetID="53" presetClass="entr" presetSubtype="16" fill="hold" nodeType="afterEffect">
                                  <p:stCondLst>
                                    <p:cond delay="0"/>
                                  </p:stCondLst>
                                  <p:childTnLst>
                                    <p:set>
                                      <p:cBhvr>
                                        <p:cTn id="50" dur="1" fill="hold">
                                          <p:stCondLst>
                                            <p:cond delay="0"/>
                                          </p:stCondLst>
                                        </p:cTn>
                                        <p:tgtEl>
                                          <p:spTgt spid="3">
                                            <p:txEl>
                                              <p:pRg st="7" end="7"/>
                                            </p:txEl>
                                          </p:spTgt>
                                        </p:tgtEl>
                                        <p:attrNameLst>
                                          <p:attrName>style.visibility</p:attrName>
                                        </p:attrNameLst>
                                      </p:cBhvr>
                                      <p:to>
                                        <p:strVal val="visible"/>
                                      </p:to>
                                    </p:set>
                                    <p:anim calcmode="lin" valueType="num">
                                      <p:cBhvr>
                                        <p:cTn id="51" dur="4000" fill="hold"/>
                                        <p:tgtEl>
                                          <p:spTgt spid="3">
                                            <p:txEl>
                                              <p:pRg st="7" end="7"/>
                                            </p:txEl>
                                          </p:spTgt>
                                        </p:tgtEl>
                                        <p:attrNameLst>
                                          <p:attrName>ppt_w</p:attrName>
                                        </p:attrNameLst>
                                      </p:cBhvr>
                                      <p:tavLst>
                                        <p:tav tm="0">
                                          <p:val>
                                            <p:fltVal val="0"/>
                                          </p:val>
                                        </p:tav>
                                        <p:tav tm="100000">
                                          <p:val>
                                            <p:strVal val="#ppt_w"/>
                                          </p:val>
                                        </p:tav>
                                      </p:tavLst>
                                    </p:anim>
                                    <p:anim calcmode="lin" valueType="num">
                                      <p:cBhvr>
                                        <p:cTn id="52" dur="4000" fill="hold"/>
                                        <p:tgtEl>
                                          <p:spTgt spid="3">
                                            <p:txEl>
                                              <p:pRg st="7" end="7"/>
                                            </p:txEl>
                                          </p:spTgt>
                                        </p:tgtEl>
                                        <p:attrNameLst>
                                          <p:attrName>ppt_h</p:attrName>
                                        </p:attrNameLst>
                                      </p:cBhvr>
                                      <p:tavLst>
                                        <p:tav tm="0">
                                          <p:val>
                                            <p:fltVal val="0"/>
                                          </p:val>
                                        </p:tav>
                                        <p:tav tm="100000">
                                          <p:val>
                                            <p:strVal val="#ppt_h"/>
                                          </p:val>
                                        </p:tav>
                                      </p:tavLst>
                                    </p:anim>
                                    <p:animEffect transition="in" filter="fade">
                                      <p:cBhvr>
                                        <p:cTn id="53" dur="4000"/>
                                        <p:tgtEl>
                                          <p:spTgt spid="3">
                                            <p:txEl>
                                              <p:pRg st="7" end="7"/>
                                            </p:txEl>
                                          </p:spTgt>
                                        </p:tgtEl>
                                      </p:cBhvr>
                                    </p:animEffect>
                                  </p:childTnLst>
                                </p:cTn>
                              </p:par>
                            </p:childTnLst>
                          </p:cTn>
                        </p:par>
                        <p:par>
                          <p:cTn id="54" fill="hold">
                            <p:stCondLst>
                              <p:cond delay="32000"/>
                            </p:stCondLst>
                            <p:childTnLst>
                              <p:par>
                                <p:cTn id="55" presetID="53" presetClass="entr" presetSubtype="16" fill="hold" grpId="0" nodeType="after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4000" fill="hold"/>
                                        <p:tgtEl>
                                          <p:spTgt spid="11"/>
                                        </p:tgtEl>
                                        <p:attrNameLst>
                                          <p:attrName>ppt_w</p:attrName>
                                        </p:attrNameLst>
                                      </p:cBhvr>
                                      <p:tavLst>
                                        <p:tav tm="0">
                                          <p:val>
                                            <p:fltVal val="0"/>
                                          </p:val>
                                        </p:tav>
                                        <p:tav tm="100000">
                                          <p:val>
                                            <p:strVal val="#ppt_w"/>
                                          </p:val>
                                        </p:tav>
                                      </p:tavLst>
                                    </p:anim>
                                    <p:anim calcmode="lin" valueType="num">
                                      <p:cBhvr>
                                        <p:cTn id="58" dur="4000" fill="hold"/>
                                        <p:tgtEl>
                                          <p:spTgt spid="11"/>
                                        </p:tgtEl>
                                        <p:attrNameLst>
                                          <p:attrName>ppt_h</p:attrName>
                                        </p:attrNameLst>
                                      </p:cBhvr>
                                      <p:tavLst>
                                        <p:tav tm="0">
                                          <p:val>
                                            <p:fltVal val="0"/>
                                          </p:val>
                                        </p:tav>
                                        <p:tav tm="100000">
                                          <p:val>
                                            <p:strVal val="#ppt_h"/>
                                          </p:val>
                                        </p:tav>
                                      </p:tavLst>
                                    </p:anim>
                                    <p:animEffect transition="in" filter="fade">
                                      <p:cBhvr>
                                        <p:cTn id="59" dur="4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theme/theme1.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Aspecto">
      <a:maj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ajorFont>
      <a:minorFont>
        <a:latin typeface="Verdana"/>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 EURO FALSO DE ROMA (NO,QUESTO DENARO È VERO)">
  <a:themeElements>
    <a:clrScheme name="Concurso">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Capa Dura">
      <a:fillStyleLst>
        <a:solidFill>
          <a:schemeClr val="phClr"/>
        </a:solidFill>
        <a:solidFill>
          <a:schemeClr val="phClr">
            <a:tint val="68000"/>
            <a:shade val="94000"/>
            <a:satMod val="300000"/>
            <a:lumMod val="110000"/>
          </a:schemeClr>
        </a:solidFill>
        <a:gradFill rotWithShape="1">
          <a:gsLst>
            <a:gs pos="0">
              <a:schemeClr val="phClr">
                <a:tint val="94000"/>
                <a:satMod val="180000"/>
                <a:lumMod val="98000"/>
              </a:schemeClr>
            </a:gs>
            <a:gs pos="100000">
              <a:schemeClr val="phClr">
                <a:satMod val="130000"/>
              </a:schemeClr>
            </a:gs>
          </a:gsLst>
          <a:lin ang="5160000" scaled="0"/>
        </a:gradFill>
      </a:fillStyleLst>
      <a:lnStyleLst>
        <a:ln w="12700" cap="flat" cmpd="sng" algn="ctr">
          <a:solidFill>
            <a:schemeClr val="phClr">
              <a:shade val="90000"/>
              <a:lumMod val="90000"/>
            </a:schemeClr>
          </a:solidFill>
          <a:prstDash val="solid"/>
        </a:ln>
        <a:ln w="19050" cap="flat" cmpd="sng" algn="ctr">
          <a:solidFill>
            <a:schemeClr val="phClr">
              <a:shade val="75000"/>
              <a:lumMod val="90000"/>
            </a:schemeClr>
          </a:solidFill>
          <a:prstDash val="solid"/>
        </a:ln>
        <a:ln w="25400" cap="flat" cmpd="sng" algn="ctr">
          <a:solidFill>
            <a:schemeClr val="phClr"/>
          </a:solidFill>
          <a:prstDash val="solid"/>
        </a:ln>
      </a:lnStyleLst>
      <a:effectStyleLst>
        <a:effectStyle>
          <a:effectLst>
            <a:outerShdw blurRad="38100" dist="12700" dir="5400000" rotWithShape="0">
              <a:srgbClr val="000000">
                <a:alpha val="15000"/>
              </a:srgbClr>
            </a:outerShdw>
          </a:effectLst>
        </a:effectStyle>
        <a:effectStyle>
          <a:effectLst>
            <a:outerShdw blurRad="50800" dist="25400" dir="5400000" rotWithShape="0">
              <a:srgbClr val="000000">
                <a:alpha val="46000"/>
              </a:srgbClr>
            </a:outerShdw>
          </a:effectLst>
        </a:effectStyle>
        <a:effectStyle>
          <a:effectLst>
            <a:outerShdw blurRad="50800" dist="25400" dir="5400000" rotWithShape="0">
              <a:srgbClr val="000000">
                <a:alpha val="48000"/>
              </a:srgbClr>
            </a:outerShdw>
          </a:effectLst>
          <a:scene3d>
            <a:camera prst="orthographicFront">
              <a:rot lat="0" lon="0" rev="0"/>
            </a:camera>
            <a:lightRig rig="threePt" dir="tl">
              <a:rot lat="0" lon="0" rev="2400000"/>
            </a:lightRig>
          </a:scene3d>
          <a:sp3d>
            <a:bevelT w="254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1_Tema do Office">
  <a:themeElements>
    <a:clrScheme name="Escritório">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Escritório">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arquivo_173_02012020095806 (4)</Template>
  <TotalTime>27</TotalTime>
  <Words>576</Words>
  <Application>Microsoft Office PowerPoint</Application>
  <PresentationFormat>Apresentação na tela (16:9)</PresentationFormat>
  <Paragraphs>31</Paragraphs>
  <Slides>13</Slides>
  <Notes>3</Notes>
  <HiddenSlides>0</HiddenSlides>
  <MMClips>0</MMClips>
  <ScaleCrop>false</ScaleCrop>
  <HeadingPairs>
    <vt:vector size="6" baseType="variant">
      <vt:variant>
        <vt:lpstr>Fontes usadas</vt:lpstr>
      </vt:variant>
      <vt:variant>
        <vt:i4>12</vt:i4>
      </vt:variant>
      <vt:variant>
        <vt:lpstr>Tema</vt:lpstr>
      </vt:variant>
      <vt:variant>
        <vt:i4>3</vt:i4>
      </vt:variant>
      <vt:variant>
        <vt:lpstr>Títulos de slides</vt:lpstr>
      </vt:variant>
      <vt:variant>
        <vt:i4>13</vt:i4>
      </vt:variant>
    </vt:vector>
  </HeadingPairs>
  <TitlesOfParts>
    <vt:vector size="28" baseType="lpstr">
      <vt:lpstr>Arial</vt:lpstr>
      <vt:lpstr>Arial Black</vt:lpstr>
      <vt:lpstr>Calibri</vt:lpstr>
      <vt:lpstr>Calibri Light</vt:lpstr>
      <vt:lpstr>David</vt:lpstr>
      <vt:lpstr>Lucida Calligraphy</vt:lpstr>
      <vt:lpstr>Maiandra GD</vt:lpstr>
      <vt:lpstr>Mistral</vt:lpstr>
      <vt:lpstr>Monotype Corsiva</vt:lpstr>
      <vt:lpstr>Segoe Script</vt:lpstr>
      <vt:lpstr>Times New Roman</vt:lpstr>
      <vt:lpstr>Verdana</vt:lpstr>
      <vt:lpstr>Tema do Office</vt:lpstr>
      <vt:lpstr>O EURO FALSO DE ROMA (NO,QUESTO DENARO È VERO)</vt:lpstr>
      <vt:lpstr>1_Tema do Office</vt:lpstr>
      <vt:lpstr>Apresentação do PowerPoint</vt:lpstr>
      <vt:lpstr>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 Vendramini</dc:creator>
  <cp:lastModifiedBy>Antonio Vendramini</cp:lastModifiedBy>
  <cp:revision>1</cp:revision>
  <dcterms:created xsi:type="dcterms:W3CDTF">2023-12-05T16:41:33Z</dcterms:created>
  <dcterms:modified xsi:type="dcterms:W3CDTF">2023-12-05T17:09:31Z</dcterms:modified>
  <cp:contentStatus/>
</cp:coreProperties>
</file>