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presentation.xml" ContentType="application/vnd.openxmlformats-officedocument.presentationml.slideshow.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08" r:id="rId2"/>
    <p:sldMasterId id="2147484056" r:id="rId3"/>
    <p:sldMasterId id="2147484080" r:id="rId4"/>
  </p:sldMasterIdLst>
  <p:notesMasterIdLst>
    <p:notesMasterId r:id="rId17"/>
  </p:notesMasterIdLst>
  <p:sldIdLst>
    <p:sldId id="260" r:id="rId5"/>
    <p:sldId id="295" r:id="rId6"/>
    <p:sldId id="299" r:id="rId7"/>
    <p:sldId id="300" r:id="rId8"/>
    <p:sldId id="301" r:id="rId9"/>
    <p:sldId id="302" r:id="rId10"/>
    <p:sldId id="303" r:id="rId11"/>
    <p:sldId id="304" r:id="rId12"/>
    <p:sldId id="305" r:id="rId13"/>
    <p:sldId id="306" r:id="rId14"/>
    <p:sldId id="298" r:id="rId15"/>
    <p:sldId id="310" r:id="rId16"/>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0" d="100"/>
          <a:sy n="110" d="100"/>
        </p:scale>
        <p:origin x="-658" y="-8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pPr/>
              <a:t>05/05/2020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pPr/>
              <a:t>‹nº›</a:t>
            </a:fld>
            <a:endParaRPr lang="pt-BR" dirty="0"/>
          </a:p>
        </p:txBody>
      </p:sp>
    </p:spTree>
    <p:extLst>
      <p:ext uri="{BB962C8B-B14F-4D97-AF65-F5344CB8AC3E}">
        <p14:creationId xmlns:p14="http://schemas.microsoft.com/office/powerpoint/2010/main" xmlns=""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xmlns="" val="516732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285720" y="107139"/>
            <a:ext cx="8572560" cy="3643338"/>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571500" y="2196702"/>
            <a:ext cx="8001000" cy="1102519"/>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estilo do título mestre</a:t>
            </a:r>
            <a:endParaRPr lang="pt-BR"/>
          </a:p>
        </p:txBody>
      </p:sp>
      <p:sp>
        <p:nvSpPr>
          <p:cNvPr id="3" name="Subtítulo 2"/>
          <p:cNvSpPr>
            <a:spLocks noGrp="1"/>
          </p:cNvSpPr>
          <p:nvPr>
            <p:ph type="subTitle" idx="1"/>
          </p:nvPr>
        </p:nvSpPr>
        <p:spPr>
          <a:xfrm>
            <a:off x="457200" y="3750477"/>
            <a:ext cx="8401080" cy="80367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457200" y="205979"/>
            <a:ext cx="82296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000100" y="205979"/>
            <a:ext cx="7686700" cy="6858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smtClean="0"/>
              <a:t>Clique para editar o estilo do título mestre</a:t>
            </a:r>
            <a:endParaRPr lang="pt-BR" dirty="0"/>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05/05/2020</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656406" y="548085"/>
            <a:ext cx="68580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457203" y="205979"/>
            <a:ext cx="514297" cy="6858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smtClean="0"/>
              <a:t>1</a:t>
            </a:r>
          </a:p>
        </p:txBody>
      </p:sp>
    </p:spTree>
  </p:cSld>
  <p:clrMapOvr>
    <a:masterClrMapping/>
  </p:clrMapOvr>
  <p:transition spd="slow" advClick="0" advTm="20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dirty="0"/>
          </a:p>
        </p:txBody>
      </p:sp>
      <p:sp>
        <p:nvSpPr>
          <p:cNvPr id="34" name="Rectangle 5"/>
          <p:cNvSpPr/>
          <p:nvPr/>
        </p:nvSpPr>
        <p:spPr>
          <a:xfrm>
            <a:off x="384464" y="1143000"/>
            <a:ext cx="27432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813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3238500"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smtClean="0">
              <a:solidFill>
                <a:srgbClr val="EEECE1">
                  <a:lumMod val="25000"/>
                </a:srgbClr>
              </a:solidFill>
              <a:latin typeface="Gill Sans MT" pitchFamily="34" charset="0"/>
            </a:endParaRPr>
          </a:p>
        </p:txBody>
      </p:sp>
      <p:cxnSp>
        <p:nvCxnSpPr>
          <p:cNvPr id="39" name="Straight Connector 12"/>
          <p:cNvCxnSpPr/>
          <p:nvPr/>
        </p:nvCxnSpPr>
        <p:spPr>
          <a:xfrm rot="5400000">
            <a:off x="3667919"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6099464"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6528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055962" y="1150150"/>
            <a:ext cx="2071702"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1</a:t>
            </a:r>
            <a:endParaRPr lang="pt-BR" dirty="0"/>
          </a:p>
        </p:txBody>
      </p:sp>
      <p:sp>
        <p:nvSpPr>
          <p:cNvPr id="56" name="Espaço Reservado para Texto 54"/>
          <p:cNvSpPr>
            <a:spLocks noGrp="1"/>
          </p:cNvSpPr>
          <p:nvPr>
            <p:ph type="body" sz="quarter" idx="15" hasCustomPrompt="1"/>
          </p:nvPr>
        </p:nvSpPr>
        <p:spPr>
          <a:xfrm>
            <a:off x="3925888" y="1143001"/>
            <a:ext cx="2003434"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2</a:t>
            </a:r>
            <a:endParaRPr lang="pt-BR" dirty="0"/>
          </a:p>
        </p:txBody>
      </p:sp>
      <p:sp>
        <p:nvSpPr>
          <p:cNvPr id="57" name="Espaço Reservado para Texto 54"/>
          <p:cNvSpPr>
            <a:spLocks noGrp="1"/>
          </p:cNvSpPr>
          <p:nvPr>
            <p:ph type="body" sz="quarter" idx="16" hasCustomPrompt="1"/>
          </p:nvPr>
        </p:nvSpPr>
        <p:spPr>
          <a:xfrm>
            <a:off x="6786852" y="1143001"/>
            <a:ext cx="1999990" cy="678651"/>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3</a:t>
            </a:r>
            <a:endParaRPr lang="pt-BR" dirty="0"/>
          </a:p>
        </p:txBody>
      </p:sp>
      <p:sp>
        <p:nvSpPr>
          <p:cNvPr id="59" name="Espaço Reservado para Texto 58"/>
          <p:cNvSpPr>
            <a:spLocks noGrp="1"/>
          </p:cNvSpPr>
          <p:nvPr>
            <p:ph type="body" sz="quarter" idx="17"/>
          </p:nvPr>
        </p:nvSpPr>
        <p:spPr>
          <a:xfrm>
            <a:off x="384464" y="1821651"/>
            <a:ext cx="2743200" cy="2916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0" name="Espaço Reservado para Texto 58"/>
          <p:cNvSpPr>
            <a:spLocks noGrp="1"/>
          </p:cNvSpPr>
          <p:nvPr>
            <p:ph type="body" sz="quarter" idx="18"/>
          </p:nvPr>
        </p:nvSpPr>
        <p:spPr>
          <a:xfrm>
            <a:off x="3238500" y="1821652"/>
            <a:ext cx="2690822" cy="294681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1" name="Espaço Reservado para Texto 58"/>
          <p:cNvSpPr>
            <a:spLocks noGrp="1"/>
          </p:cNvSpPr>
          <p:nvPr>
            <p:ph type="body" sz="quarter" idx="19"/>
          </p:nvPr>
        </p:nvSpPr>
        <p:spPr>
          <a:xfrm>
            <a:off x="6092576" y="1828801"/>
            <a:ext cx="2694266" cy="2876531"/>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3" name="Espaço Reservado para Texto 62"/>
          <p:cNvSpPr>
            <a:spLocks noGrp="1"/>
          </p:cNvSpPr>
          <p:nvPr>
            <p:ph type="body" sz="quarter" idx="20" hasCustomPrompt="1"/>
          </p:nvPr>
        </p:nvSpPr>
        <p:spPr>
          <a:xfrm>
            <a:off x="384464" y="1143001"/>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4" name="Espaço Reservado para Texto 62"/>
          <p:cNvSpPr>
            <a:spLocks noGrp="1"/>
          </p:cNvSpPr>
          <p:nvPr>
            <p:ph type="body" sz="quarter" idx="21" hasCustomPrompt="1"/>
          </p:nvPr>
        </p:nvSpPr>
        <p:spPr>
          <a:xfrm>
            <a:off x="3254390" y="1143001"/>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5" name="Espaço Reservado para Texto 62"/>
          <p:cNvSpPr>
            <a:spLocks noGrp="1"/>
          </p:cNvSpPr>
          <p:nvPr>
            <p:ph type="body" sz="quarter" idx="22" hasCustomPrompt="1"/>
          </p:nvPr>
        </p:nvSpPr>
        <p:spPr>
          <a:xfrm>
            <a:off x="6092576" y="1143001"/>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Tree>
  </p:cSld>
  <p:clrMapOvr>
    <a:masterClrMapping/>
  </p:clrMapOvr>
  <p:transition spd="slow" advClick="0" advTm="20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4" name="Espaço Reservado para Conteúdo 3"/>
          <p:cNvSpPr>
            <a:spLocks noGrp="1"/>
          </p:cNvSpPr>
          <p:nvPr>
            <p:ph sz="half" idx="2"/>
          </p:nvPr>
        </p:nvSpPr>
        <p:spPr>
          <a:xfrm>
            <a:off x="531812" y="1607337"/>
            <a:ext cx="4040188"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 name="Espaço Reservado para Conteúdo 5"/>
          <p:cNvSpPr>
            <a:spLocks noGrp="1"/>
          </p:cNvSpPr>
          <p:nvPr>
            <p:ph sz="quarter" idx="4"/>
          </p:nvPr>
        </p:nvSpPr>
        <p:spPr>
          <a:xfrm>
            <a:off x="4645028" y="1631156"/>
            <a:ext cx="4041775"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05/05/2020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531812" y="1063229"/>
            <a:ext cx="4040188"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457176" y="1017973"/>
            <a:ext cx="6858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815157"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073127" y="1071554"/>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14" name="Rectangle 5"/>
          <p:cNvSpPr/>
          <p:nvPr/>
        </p:nvSpPr>
        <p:spPr>
          <a:xfrm>
            <a:off x="4645028" y="1063229"/>
            <a:ext cx="4041775"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4572000" y="1017973"/>
            <a:ext cx="685800" cy="861774"/>
          </a:xfrm>
          <a:prstGeom prst="rect">
            <a:avLst/>
          </a:prstGeom>
          <a:noFill/>
        </p:spPr>
        <p:txBody>
          <a:bodyPr wrap="square" rtlCol="0">
            <a:spAutoFit/>
          </a:bodyPr>
          <a:lstStyle/>
          <a:p>
            <a:pPr algn="ctr"/>
            <a:r>
              <a:rPr lang="en-US" sz="5000" dirty="0" smtClean="0">
                <a:solidFill>
                  <a:srgbClr val="EEECE1">
                    <a:lumMod val="75000"/>
                  </a:srgbClr>
                </a:solidFill>
                <a:latin typeface="Calisto MT" pitchFamily="18" charset="0"/>
              </a:rPr>
              <a:t>2</a:t>
            </a:r>
            <a:endParaRPr lang="en-US" sz="5000" dirty="0">
              <a:solidFill>
                <a:srgbClr val="EEECE1">
                  <a:lumMod val="75000"/>
                </a:srgbClr>
              </a:solidFill>
              <a:latin typeface="Calisto MT" pitchFamily="18" charset="0"/>
            </a:endParaRPr>
          </a:p>
        </p:txBody>
      </p:sp>
      <p:cxnSp>
        <p:nvCxnSpPr>
          <p:cNvPr id="16" name="Straight Connector 9"/>
          <p:cNvCxnSpPr/>
          <p:nvPr/>
        </p:nvCxnSpPr>
        <p:spPr>
          <a:xfrm rot="5400000">
            <a:off x="4958561"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5214942" y="1071554"/>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Tree>
  </p:cSld>
  <p:clrMapOvr>
    <a:masterClrMapping/>
  </p:clrMapOvr>
  <p:transition spd="slow" advClick="0" advTm="20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05/05/2020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05/05/2020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3" y="204787"/>
            <a:ext cx="3008313" cy="871538"/>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estilo do título mestre</a:t>
            </a:r>
            <a:endParaRPr lang="pt-BR" dirty="0"/>
          </a:p>
        </p:txBody>
      </p:sp>
      <p:sp>
        <p:nvSpPr>
          <p:cNvPr id="3" name="Espaço Reservado para Conteúdo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457203" y="1076327"/>
            <a:ext cx="3008313" cy="3518297"/>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05/05/2020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1"/>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dirty="0" smtClean="0"/>
              <a:t>Clique no ícone para adicionar uma imagem</a:t>
            </a:r>
            <a:endParaRPr lang="pt-BR" dirty="0"/>
          </a:p>
        </p:txBody>
      </p:sp>
      <p:sp>
        <p:nvSpPr>
          <p:cNvPr id="4" name="Espaço Reservado para Texto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05/05/2020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0"/>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80"/>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pPr>
                <a:defRPr/>
              </a:pPr>
              <a:t>05/05/2020</a:t>
            </a:fld>
            <a:endParaRPr lang="pt-BR" dirty="0"/>
          </a:p>
        </p:txBody>
      </p:sp>
      <p:sp>
        <p:nvSpPr>
          <p:cNvPr id="17" name="Espaço Reservado para Rodapé 16"/>
          <p:cNvSpPr>
            <a:spLocks noGrp="1"/>
          </p:cNvSpPr>
          <p:nvPr>
            <p:ph type="ftr" sz="quarter" idx="11"/>
          </p:nvPr>
        </p:nvSpPr>
        <p:spPr/>
        <p:txBody>
          <a:bodyPr/>
          <a:lstStyle/>
          <a:p>
            <a:pPr>
              <a:defRPr/>
            </a:pPr>
            <a:endParaRPr lang="pt-BR" dirty="0"/>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
        <p:nvSpPr>
          <p:cNvPr id="9" name="Subtítulo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cSld>
  <p:clrMapOvr>
    <a:masterClrMapping/>
  </p:clrMapOvr>
  <p:transition spd="slow" advClick="0" advTm="20000">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5F339CC4-A419-45DA-9E18-5D97E67C2F57}"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1600200" y="1880840"/>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a:xfrm>
            <a:off x="7924800" y="4812507"/>
            <a:ext cx="762000" cy="273844"/>
          </a:xfrm>
        </p:spPr>
        <p:txBody>
          <a:bodyPr/>
          <a:lstStyle/>
          <a:p>
            <a:pPr>
              <a:defRPr/>
            </a:pPr>
            <a:fld id="{E9B4E11F-8A01-474F-9DBD-3EEBF51766DD}" type="slidenum">
              <a:rPr lang="pt-BR" smtClean="0"/>
              <a:pPr>
                <a:defRPr/>
              </a:pPr>
              <a:t>‹nº›</a:t>
            </a:fld>
            <a:endParaRPr lang="pt-BR" dirty="0"/>
          </a:p>
        </p:txBody>
      </p:sp>
    </p:spTree>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5F339CC4-A419-45DA-9E18-5D97E67C2F57}" type="datetimeFigureOut">
              <a:rPr lang="pt-BR" smtClean="0"/>
              <a:pPr>
                <a:defRPr/>
              </a:pPr>
              <a:t>05/05/2020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4788"/>
            <a:ext cx="8229600" cy="85725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457200" y="1151336"/>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645028" y="1151336"/>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8"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05/05/2020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05/05/2020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05/05/2020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3"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457203"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3575050" y="204789"/>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05/05/2020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05/05/2020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0"/>
            <a:ext cx="20574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0" y="205980"/>
            <a:ext cx="6019800"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05/05/2020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1"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10" y="3640065"/>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10"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52790718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8589998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1"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10"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6" y="2210321"/>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30453215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4"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9774832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6"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6"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1"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1"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xmlns="" val="6091034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4"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1430047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6011587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1"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10"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0544475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37617000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8638686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3"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05/05/2020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7043211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0" y="4012427"/>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Título 28"/>
          <p:cNvSpPr>
            <a:spLocks noGrp="1"/>
          </p:cNvSpPr>
          <p:nvPr>
            <p:ph type="ctrTitle"/>
          </p:nvPr>
        </p:nvSpPr>
        <p:spPr>
          <a:xfrm>
            <a:off x="381000" y="3640059"/>
            <a:ext cx="8458200" cy="916781"/>
          </a:xfrm>
        </p:spPr>
        <p:txBody>
          <a:bodyPr anchor="t"/>
          <a:lstStyle/>
          <a:p>
            <a:r>
              <a:rPr kumimoji="0" lang="pt-BR" smtClean="0"/>
              <a:t>Clique para editar o estilo do título mestre</a:t>
            </a:r>
            <a:endParaRPr kumimoji="0" lang="en-US"/>
          </a:p>
        </p:txBody>
      </p:sp>
      <p:sp>
        <p:nvSpPr>
          <p:cNvPr id="9" name="Subtítulo 8"/>
          <p:cNvSpPr>
            <a:spLocks noGrp="1"/>
          </p:cNvSpPr>
          <p:nvPr>
            <p:ph type="subTitle" idx="1"/>
          </p:nvPr>
        </p:nvSpPr>
        <p:spPr>
          <a:xfrm>
            <a:off x="381000" y="2914650"/>
            <a:ext cx="8458200"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pPr>
              <a:defRPr/>
            </a:pPr>
            <a:fld id="{A335E2D3-F7BA-40AA-884A-AF56BFEFBFA3}"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2" name="Espaço Reservado para Rodapé 1"/>
          <p:cNvSpPr>
            <a:spLocks noGrp="1"/>
          </p:cNvSpPr>
          <p:nvPr>
            <p:ph type="ftr" sz="quarter" idx="11"/>
          </p:nvPr>
        </p:nvSpPr>
        <p:spPr/>
        <p:txBody>
          <a:bodyPr/>
          <a:lstStyle/>
          <a:p>
            <a:pPr>
              <a:defRPr/>
            </a:pPr>
            <a:endParaRPr lang="pt-BR" dirty="0">
              <a:solidFill>
                <a:prstClr val="white">
                  <a:shade val="50000"/>
                </a:prstClr>
              </a:solidFill>
            </a:endParaRPr>
          </a:p>
        </p:txBody>
      </p:sp>
      <p:sp>
        <p:nvSpPr>
          <p:cNvPr id="15" name="Espaço Reservado para Número de Slide 14"/>
          <p:cNvSpPr>
            <a:spLocks noGrp="1"/>
          </p:cNvSpPr>
          <p:nvPr>
            <p:ph type="sldNum" sz="quarter" idx="12"/>
          </p:nvPr>
        </p:nvSpPr>
        <p:spPr>
          <a:xfrm>
            <a:off x="8229600" y="4855464"/>
            <a:ext cx="758952" cy="185166"/>
          </a:xfrm>
        </p:spPr>
        <p:txBody>
          <a:bodyPr/>
          <a:lstStyle/>
          <a:p>
            <a:pPr>
              <a:defRPr/>
            </a:pPr>
            <a:fld id="{1BC914FF-B15B-4E12-BE07-BEF6EF28C521}"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estilo do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pPr>
              <a:defRPr/>
            </a:pPr>
            <a:fld id="{6D658642-34D0-4012-B28C-FDA67A891C4C}"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19" name="Espaço Reservado para Rodapé 18"/>
          <p:cNvSpPr>
            <a:spLocks noGrp="1"/>
          </p:cNvSpPr>
          <p:nvPr>
            <p:ph type="ftr" sz="quarter" idx="11"/>
          </p:nvPr>
        </p:nvSpPr>
        <p:spPr>
          <a:xfrm>
            <a:off x="3581400" y="57150"/>
            <a:ext cx="2895600" cy="216694"/>
          </a:xfrm>
        </p:spPr>
        <p:txBody>
          <a:bodyPr/>
          <a:lstStyle/>
          <a:p>
            <a:pPr>
              <a:defRPr/>
            </a:pPr>
            <a:endParaRPr lang="pt-BR" dirty="0">
              <a:solidFill>
                <a:prstClr val="white">
                  <a:shade val="50000"/>
                </a:prstClr>
              </a:solidFill>
            </a:endParaRPr>
          </a:p>
        </p:txBody>
      </p:sp>
      <p:sp>
        <p:nvSpPr>
          <p:cNvPr id="16" name="Espaço Reservado para Número de Slide 15"/>
          <p:cNvSpPr>
            <a:spLocks noGrp="1"/>
          </p:cNvSpPr>
          <p:nvPr>
            <p:ph type="sldNum" sz="quarter" idx="12"/>
          </p:nvPr>
        </p:nvSpPr>
        <p:spPr>
          <a:xfrm>
            <a:off x="8229600" y="4855464"/>
            <a:ext cx="758952" cy="185166"/>
          </a:xfrm>
        </p:spPr>
        <p:txBody>
          <a:bodyPr/>
          <a:lstStyle/>
          <a:p>
            <a:pPr>
              <a:defRPr/>
            </a:pPr>
            <a:fld id="{6B68B8A9-287C-4993-9D7F-B4AEA4360638}"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3">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0" y="2583677"/>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Espaço Reservado para Texto 5"/>
          <p:cNvSpPr>
            <a:spLocks noGrp="1"/>
          </p:cNvSpPr>
          <p:nvPr>
            <p:ph type="body" idx="1"/>
          </p:nvPr>
        </p:nvSpPr>
        <p:spPr>
          <a:xfrm>
            <a:off x="381000" y="1257300"/>
            <a:ext cx="8458200" cy="9144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19" name="Espaço Reservado para Data 18"/>
          <p:cNvSpPr>
            <a:spLocks noGrp="1"/>
          </p:cNvSpPr>
          <p:nvPr>
            <p:ph type="dt" sz="half" idx="10"/>
          </p:nvPr>
        </p:nvSpPr>
        <p:spPr/>
        <p:txBody>
          <a:bodyPr/>
          <a:lstStyle/>
          <a:p>
            <a:pPr>
              <a:defRPr/>
            </a:pPr>
            <a:fld id="{526B8621-2C60-4328-ACC4-0FA9BA3914DD}"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11" name="Espaço Reservado para Rodapé 10"/>
          <p:cNvSpPr>
            <a:spLocks noGrp="1"/>
          </p:cNvSpPr>
          <p:nvPr>
            <p:ph type="ftr" sz="quarter" idx="11"/>
          </p:nvPr>
        </p:nvSpPr>
        <p:spPr/>
        <p:txBody>
          <a:bodyPr/>
          <a:lstStyle/>
          <a:p>
            <a:pPr>
              <a:defRPr/>
            </a:pPr>
            <a:endParaRPr lang="pt-BR" dirty="0">
              <a:solidFill>
                <a:prstClr val="white">
                  <a:shade val="50000"/>
                </a:prstClr>
              </a:solidFill>
            </a:endParaRPr>
          </a:p>
        </p:txBody>
      </p:sp>
      <p:sp>
        <p:nvSpPr>
          <p:cNvPr id="16" name="Espaço Reservado para Número de Slide 15"/>
          <p:cNvSpPr>
            <a:spLocks noGrp="1"/>
          </p:cNvSpPr>
          <p:nvPr>
            <p:ph type="sldNum" sz="quarter" idx="12"/>
          </p:nvPr>
        </p:nvSpPr>
        <p:spPr/>
        <p:txBody>
          <a:bodyPr/>
          <a:lstStyle/>
          <a:p>
            <a:pPr>
              <a:defRPr/>
            </a:pPr>
            <a:fld id="{E9B4E11F-8A01-474F-9DBD-3EEBF51766DD}"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8" name="Título 7"/>
          <p:cNvSpPr>
            <a:spLocks noGrp="1"/>
          </p:cNvSpPr>
          <p:nvPr>
            <p:ph type="title"/>
          </p:nvPr>
        </p:nvSpPr>
        <p:spPr>
          <a:xfrm>
            <a:off x="180475" y="2210314"/>
            <a:ext cx="8686800" cy="888619"/>
          </a:xfrm>
        </p:spPr>
        <p:txBody>
          <a:bodyPr rtlCol="0" anchor="t"/>
          <a:lstStyle>
            <a:lvl1pPr algn="r">
              <a:defRPr/>
            </a:lvl1pPr>
          </a:lstStyle>
          <a:p>
            <a:r>
              <a:rPr kumimoji="0" lang="pt-BR" smtClean="0"/>
              <a:t>Clique para editar o estilo do título mestre</a:t>
            </a:r>
            <a:endParaRPr kumimoji="0" lang="en-US"/>
          </a:p>
        </p:txBody>
      </p:sp>
    </p:spTree>
  </p:cSld>
  <p:clrMapOvr>
    <a:overrideClrMapping bg1="dk1" tx1="lt1" bg2="dk2" tx2="lt2" accent1="accent1" accent2="accent2" accent3="accent3" accent4="accent4" accent5="accent5" accent6="accent6" hlink="hlink" folHlink="folHlink"/>
  </p:clrMapOvr>
  <p:transition spd="slow">
    <p:wheel spokes="1"/>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52" y="342900"/>
            <a:ext cx="8686800" cy="630936"/>
          </a:xfrm>
        </p:spPr>
        <p:txBody>
          <a:bodyPr/>
          <a:lstStyle/>
          <a:p>
            <a:r>
              <a:rPr kumimoji="0" lang="pt-BR" smtClean="0"/>
              <a:t>Clique para editar o estilo do título mestre</a:t>
            </a:r>
            <a:endParaRPr kumimoji="0" lang="en-US"/>
          </a:p>
        </p:txBody>
      </p:sp>
      <p:sp>
        <p:nvSpPr>
          <p:cNvPr id="14" name="Espaço Reservado para Conteúdo 13"/>
          <p:cNvSpPr>
            <a:spLocks noGrp="1"/>
          </p:cNvSpPr>
          <p:nvPr>
            <p:ph sz="half" idx="1"/>
          </p:nvPr>
        </p:nvSpPr>
        <p:spPr>
          <a:xfrm>
            <a:off x="304800"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0" y="1200150"/>
            <a:ext cx="43434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pPr>
              <a:defRPr/>
            </a:pPr>
            <a:fld id="{B0CAE857-FFCB-44E0-A2F3-56D638984561}"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10" name="Espaço Reservado para Rodapé 9"/>
          <p:cNvSpPr>
            <a:spLocks noGrp="1"/>
          </p:cNvSpPr>
          <p:nvPr>
            <p:ph type="ftr" sz="quarter" idx="11"/>
          </p:nvPr>
        </p:nvSpPr>
        <p:spPr/>
        <p:txBody>
          <a:bodyPr/>
          <a:lstStyle/>
          <a:p>
            <a:pPr>
              <a:defRPr/>
            </a:pPr>
            <a:endParaRPr lang="pt-BR" dirty="0">
              <a:solidFill>
                <a:prstClr val="white">
                  <a:shade val="50000"/>
                </a:prstClr>
              </a:solidFill>
            </a:endParaRPr>
          </a:p>
        </p:txBody>
      </p:sp>
      <p:sp>
        <p:nvSpPr>
          <p:cNvPr id="31" name="Espaço Reservado para Número de Slide 30"/>
          <p:cNvSpPr>
            <a:spLocks noGrp="1"/>
          </p:cNvSpPr>
          <p:nvPr>
            <p:ph type="sldNum" sz="quarter" idx="12"/>
          </p:nvPr>
        </p:nvSpPr>
        <p:spPr/>
        <p:txBody>
          <a:bodyPr/>
          <a:lstStyle/>
          <a:p>
            <a:pPr>
              <a:defRPr/>
            </a:pPr>
            <a:fld id="{84E64CFC-01A0-4535-96E4-61B20D2A8805}"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0"/>
            <a:ext cx="8610600" cy="661988"/>
          </a:xfrm>
        </p:spPr>
        <p:txBody>
          <a:bodyPr anchor="ctr"/>
          <a:lstStyle>
            <a:lvl1pPr>
              <a:defRPr/>
            </a:lvl1pPr>
          </a:lstStyle>
          <a:p>
            <a:r>
              <a:rPr kumimoji="0" lang="pt-BR" smtClean="0"/>
              <a:t>Clique para editar o estilo do título mestre</a:t>
            </a:r>
            <a:endParaRPr kumimoji="0" lang="en-US"/>
          </a:p>
        </p:txBody>
      </p:sp>
      <p:sp>
        <p:nvSpPr>
          <p:cNvPr id="13" name="Espaço Reservado para Texto 12"/>
          <p:cNvSpPr>
            <a:spLocks noGrp="1"/>
          </p:cNvSpPr>
          <p:nvPr>
            <p:ph type="body" idx="1"/>
          </p:nvPr>
        </p:nvSpPr>
        <p:spPr>
          <a:xfrm>
            <a:off x="281444" y="500062"/>
            <a:ext cx="4290556"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25" name="Espaço Reservado para Texto 24"/>
          <p:cNvSpPr>
            <a:spLocks noGrp="1"/>
          </p:cNvSpPr>
          <p:nvPr>
            <p:ph type="body" sz="half" idx="3"/>
          </p:nvPr>
        </p:nvSpPr>
        <p:spPr>
          <a:xfrm>
            <a:off x="4645026" y="500062"/>
            <a:ext cx="4292241"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quarter" idx="2"/>
          </p:nvPr>
        </p:nvSpPr>
        <p:spPr>
          <a:xfrm>
            <a:off x="281444" y="987028"/>
            <a:ext cx="429055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0" y="987028"/>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pPr>
              <a:defRPr/>
            </a:pPr>
            <a:fld id="{1C6DF47A-E5D4-44E2-892C-2F1CC8333E73}"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a:xfrm>
            <a:off x="8229600" y="4857750"/>
            <a:ext cx="762000" cy="185166"/>
          </a:xfrm>
        </p:spPr>
        <p:txBody>
          <a:bodyPr/>
          <a:lstStyle/>
          <a:p>
            <a:pPr>
              <a:defRPr/>
            </a:pPr>
            <a:fld id="{0ACB06E8-5983-4814-AE16-17E278162709}"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11" name="Conector reto 10"/>
          <p:cNvSpPr>
            <a:spLocks noChangeShapeType="1"/>
          </p:cNvSpPr>
          <p:nvPr/>
        </p:nvSpPr>
        <p:spPr bwMode="auto">
          <a:xfrm>
            <a:off x="514350" y="4514850"/>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transition spd="slow">
    <p:wheel spokes="1"/>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52" y="342900"/>
            <a:ext cx="8686800" cy="630936"/>
          </a:xfrm>
        </p:spPr>
        <p:txBody>
          <a:bodyPr/>
          <a:lstStyle/>
          <a:p>
            <a:r>
              <a:rPr kumimoji="0" lang="pt-BR" smtClean="0"/>
              <a:t>Clique para editar o estilo do título mestre</a:t>
            </a:r>
            <a:endParaRPr kumimoji="0" lang="en-US"/>
          </a:p>
        </p:txBody>
      </p:sp>
      <p:sp>
        <p:nvSpPr>
          <p:cNvPr id="12" name="Espaço Reservado para Data 11"/>
          <p:cNvSpPr>
            <a:spLocks noGrp="1"/>
          </p:cNvSpPr>
          <p:nvPr>
            <p:ph type="dt" sz="half" idx="10"/>
          </p:nvPr>
        </p:nvSpPr>
        <p:spPr/>
        <p:txBody>
          <a:bodyPr/>
          <a:lstStyle/>
          <a:p>
            <a:pPr>
              <a:defRPr/>
            </a:pPr>
            <a:fld id="{26C133BE-3496-4D71-8902-FE89A01078C7}"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21" name="Espaço Reservado para Rodapé 20"/>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8D5F8E76-7184-444F-8A0A-36E2079977AD}"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pPr>
              <a:defRPr/>
            </a:pPr>
            <a:fld id="{31F55652-96F0-4428-8D84-4A106D4F3B13}"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24" name="Espaço Reservado para Rodapé 23"/>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E07C5B73-D8C0-4D9B-878F-4EA28EF98ABC}"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0" y="4386838"/>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Título 11"/>
          <p:cNvSpPr>
            <a:spLocks noGrp="1"/>
          </p:cNvSpPr>
          <p:nvPr>
            <p:ph type="title"/>
          </p:nvPr>
        </p:nvSpPr>
        <p:spPr>
          <a:xfrm>
            <a:off x="457200" y="4114800"/>
            <a:ext cx="8458200" cy="390525"/>
          </a:xfrm>
        </p:spPr>
        <p:txBody>
          <a:bodyPr anchor="ctr"/>
          <a:lstStyle>
            <a:lvl1pPr algn="l">
              <a:buNone/>
              <a:defRPr sz="2000" b="1"/>
            </a:lvl1pPr>
          </a:lstStyle>
          <a:p>
            <a:r>
              <a:rPr kumimoji="0" lang="pt-BR" smtClean="0"/>
              <a:t>Clique para editar o estilo do título mestre</a:t>
            </a:r>
            <a:endParaRPr kumimoji="0" lang="en-US"/>
          </a:p>
        </p:txBody>
      </p:sp>
      <p:sp>
        <p:nvSpPr>
          <p:cNvPr id="26" name="Espaço Reservado para Texto 25"/>
          <p:cNvSpPr>
            <a:spLocks noGrp="1"/>
          </p:cNvSpPr>
          <p:nvPr>
            <p:ph type="body" idx="2"/>
          </p:nvPr>
        </p:nvSpPr>
        <p:spPr>
          <a:xfrm>
            <a:off x="457201" y="457200"/>
            <a:ext cx="3008313"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os estilos do texto mestre</a:t>
            </a:r>
          </a:p>
        </p:txBody>
      </p:sp>
      <p:sp>
        <p:nvSpPr>
          <p:cNvPr id="14" name="Espaço Reservado para Conteúdo 13"/>
          <p:cNvSpPr>
            <a:spLocks noGrp="1"/>
          </p:cNvSpPr>
          <p:nvPr>
            <p:ph sz="half" idx="1"/>
          </p:nvPr>
        </p:nvSpPr>
        <p:spPr>
          <a:xfrm>
            <a:off x="3575050" y="457200"/>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pPr>
              <a:defRPr/>
            </a:pPr>
            <a:fld id="{7927A225-805A-4E96-B992-AC4B0381012C}"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29" name="Espaço Reservado para Rodapé 28"/>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pPr>
              <a:defRPr/>
            </a:pPr>
            <a:fld id="{F1BE1B08-4118-4779-B522-304782B5E1C7}"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31" name="Espaço Reservado para Número de Slide 30"/>
          <p:cNvSpPr>
            <a:spLocks noGrp="1"/>
          </p:cNvSpPr>
          <p:nvPr>
            <p:ph type="sldNum" sz="quarter" idx="12"/>
          </p:nvPr>
        </p:nvSpPr>
        <p:spPr/>
        <p:txBody>
          <a:bodyPr/>
          <a:lstStyle/>
          <a:p>
            <a:pPr>
              <a:defRPr/>
            </a:pPr>
            <a:fld id="{49880BFA-1D16-4916-A8EC-9AD78568C490}"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17" name="Título 16"/>
          <p:cNvSpPr>
            <a:spLocks noGrp="1"/>
          </p:cNvSpPr>
          <p:nvPr>
            <p:ph type="title"/>
          </p:nvPr>
        </p:nvSpPr>
        <p:spPr>
          <a:xfrm>
            <a:off x="381000" y="3745320"/>
            <a:ext cx="5867400" cy="391716"/>
          </a:xfrm>
        </p:spPr>
        <p:txBody>
          <a:bodyPr anchor="ctr"/>
          <a:lstStyle>
            <a:lvl1pPr algn="l">
              <a:buNone/>
              <a:defRPr sz="2000" b="1"/>
            </a:lvl1pPr>
          </a:lstStyle>
          <a:p>
            <a:r>
              <a:rPr kumimoji="0" lang="pt-BR" smtClean="0"/>
              <a:t>Clique para editar o estilo do título mestre</a:t>
            </a:r>
            <a:endParaRPr kumimoji="0" lang="en-US"/>
          </a:p>
        </p:txBody>
      </p:sp>
      <p:sp>
        <p:nvSpPr>
          <p:cNvPr id="26" name="Espaço Reservado para Texto 25"/>
          <p:cNvSpPr>
            <a:spLocks noGrp="1"/>
          </p:cNvSpPr>
          <p:nvPr>
            <p:ph type="body" sz="half" idx="2"/>
          </p:nvPr>
        </p:nvSpPr>
        <p:spPr>
          <a:xfrm>
            <a:off x="381000" y="4149913"/>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Tree>
  </p:cSld>
  <p:clrMapOvr>
    <a:masterClrMapping/>
  </p:clrMapOvr>
  <p:transition spd="slow">
    <p:wheel spokes="1"/>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411957"/>
            <a:ext cx="1828800" cy="4388644"/>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411957"/>
            <a:ext cx="6248400" cy="4388644"/>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solidFill>
                  <a:prstClr val="white">
                    <a:shade val="50000"/>
                  </a:prstClr>
                </a:solidFill>
              </a:rPr>
              <a:pPr>
                <a:defRPr/>
              </a:pPr>
              <a:t>05/05/2020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solidFill>
                  <a:prstClr val="white">
                    <a:shade val="50000"/>
                  </a:prstClr>
                </a:solidFill>
              </a:rPr>
              <a:pPr>
                <a:defRPr/>
              </a:pPr>
              <a:t>‹nº›</a:t>
            </a:fld>
            <a:endParaRPr lang="pt-BR" dirty="0">
              <a:solidFill>
                <a:prstClr val="white">
                  <a:shade val="50000"/>
                </a:prstClr>
              </a:solidFill>
            </a:endParaRPr>
          </a:p>
        </p:txBody>
      </p:sp>
    </p:spTree>
  </p:cSld>
  <p:clrMapOvr>
    <a:masterClrMapping/>
  </p:clrMapOvr>
  <p:transition spd="slow">
    <p:wheel spokes="1"/>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05/05/2020</a:t>
            </a:fld>
            <a:endParaRPr lang="pt-BR" dirty="0"/>
          </a:p>
        </p:txBody>
      </p:sp>
      <p:sp>
        <p:nvSpPr>
          <p:cNvPr id="5" name="Espaço Reservado para Rodapé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20000">
    <p:wheel spokes="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pPr>
                <a:defRPr/>
              </a:pPr>
              <a:t>05/05/2020</a:t>
            </a:fld>
            <a:endParaRPr lang="pt-BR" dirty="0"/>
          </a:p>
        </p:txBody>
      </p:sp>
      <p:sp>
        <p:nvSpPr>
          <p:cNvPr id="3" name="Espaço Reservado para Rodapé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p>
        </p:txBody>
      </p:sp>
      <p:sp>
        <p:nvSpPr>
          <p:cNvPr id="23" name="Espaço Reservado para Número de Slide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spd="slow" advClick="0" advTm="20000">
    <p:wheel spokes="1"/>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1"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2"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05/05/2020</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11"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2"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1"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61"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xmlns="" val="3789782260"/>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0" y="788174"/>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8" name="Espaço Reservado para Texto 7"/>
          <p:cNvSpPr>
            <a:spLocks noGrp="1"/>
          </p:cNvSpPr>
          <p:nvPr>
            <p:ph type="body" idx="1"/>
          </p:nvPr>
        </p:nvSpPr>
        <p:spPr>
          <a:xfrm>
            <a:off x="304800" y="1165622"/>
            <a:ext cx="8686800" cy="3394472"/>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0" y="57150"/>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5F339CC4-A419-45DA-9E18-5D97E67C2F57}" type="datetimeFigureOut">
              <a:rPr lang="pt-BR" smtClean="0"/>
              <a:pPr>
                <a:defRPr/>
              </a:pPr>
              <a:t>05/05/2020</a:t>
            </a:fld>
            <a:endParaRPr lang="pt-BR" dirty="0"/>
          </a:p>
        </p:txBody>
      </p:sp>
      <p:sp>
        <p:nvSpPr>
          <p:cNvPr id="28" name="Espaço Reservado para Rodapé 27"/>
          <p:cNvSpPr>
            <a:spLocks noGrp="1"/>
          </p:cNvSpPr>
          <p:nvPr>
            <p:ph type="ftr" sz="quarter" idx="3"/>
          </p:nvPr>
        </p:nvSpPr>
        <p:spPr>
          <a:xfrm>
            <a:off x="3124200" y="57150"/>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pt-BR" dirty="0"/>
          </a:p>
        </p:txBody>
      </p:sp>
      <p:sp>
        <p:nvSpPr>
          <p:cNvPr id="5" name="Espaço Reservado para Número de Slide 4"/>
          <p:cNvSpPr>
            <a:spLocks noGrp="1"/>
          </p:cNvSpPr>
          <p:nvPr>
            <p:ph type="sldNum" sz="quarter" idx="4"/>
          </p:nvPr>
        </p:nvSpPr>
        <p:spPr>
          <a:xfrm>
            <a:off x="8229600" y="4857751"/>
            <a:ext cx="762000" cy="183356"/>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65558F8-9A70-47EC-A696-F1B267619656}" type="slidenum">
              <a:rPr lang="pt-BR" smtClean="0"/>
              <a:pPr>
                <a:defRPr/>
              </a:pPr>
              <a:t>‹nº›</a:t>
            </a:fld>
            <a:endParaRPr lang="pt-BR" dirty="0"/>
          </a:p>
        </p:txBody>
      </p:sp>
      <p:sp>
        <p:nvSpPr>
          <p:cNvPr id="10" name="Espaço Reservado para Título 9"/>
          <p:cNvSpPr>
            <a:spLocks noGrp="1"/>
          </p:cNvSpPr>
          <p:nvPr>
            <p:ph type="title"/>
          </p:nvPr>
        </p:nvSpPr>
        <p:spPr>
          <a:xfrm>
            <a:off x="304800" y="342900"/>
            <a:ext cx="8686800" cy="628650"/>
          </a:xfrm>
          <a:prstGeom prst="rect">
            <a:avLst/>
          </a:prstGeom>
        </p:spPr>
        <p:txBody>
          <a:bodyPr vert="horz" anchor="ctr">
            <a:normAutofit/>
          </a:bodyPr>
          <a:lstStyle/>
          <a:p>
            <a:r>
              <a:rPr kumimoji="0" lang="pt-BR" smtClean="0"/>
              <a:t>Clique para editar o estilo do título mestre</a:t>
            </a:r>
            <a:endParaRPr kumimoji="0" lang="en-US"/>
          </a:p>
        </p:txBody>
      </p:sp>
      <p:sp>
        <p:nvSpPr>
          <p:cNvPr id="9" name="Conector reto 8"/>
          <p:cNvSpPr>
            <a:spLocks noChangeShapeType="1"/>
          </p:cNvSpPr>
          <p:nvPr/>
        </p:nvSpPr>
        <p:spPr bwMode="auto">
          <a:xfrm>
            <a:off x="514350" y="788174"/>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Conector reto 11"/>
          <p:cNvSpPr>
            <a:spLocks noChangeShapeType="1"/>
          </p:cNvSpPr>
          <p:nvPr/>
        </p:nvSpPr>
        <p:spPr bwMode="auto">
          <a:xfrm>
            <a:off x="514350" y="793490"/>
            <a:ext cx="8629650"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p:wheel spokes="1"/>
  </p:transition>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audio" Target="../media/audio2.wav"/><Relationship Id="rId7"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image" Target="../media/image8.png"/><Relationship Id="rId5" Type="http://schemas.openxmlformats.org/officeDocument/2006/relationships/hyperlink" Target="http://vendraminiletras.blogspot.com/" TargetMode="Externa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94000"/>
            <a:lum/>
          </a:blip>
          <a:srcRect/>
          <a:stretch>
            <a:fillRect/>
          </a:stretch>
        </a:blipFill>
        <a:effectLst/>
      </p:bgPr>
    </p:bg>
    <p:spTree>
      <p:nvGrpSpPr>
        <p:cNvPr id="1" name=""/>
        <p:cNvGrpSpPr/>
        <p:nvPr/>
      </p:nvGrpSpPr>
      <p:grpSpPr>
        <a:xfrm>
          <a:off x="0" y="0"/>
          <a:ext cx="0" cy="0"/>
          <a:chOff x="0" y="0"/>
          <a:chExt cx="0" cy="0"/>
        </a:xfrm>
      </p:grpSpPr>
      <p:sp>
        <p:nvSpPr>
          <p:cNvPr id="5" name="CaixaDeTexto 4"/>
          <p:cNvSpPr txBox="1"/>
          <p:nvPr/>
        </p:nvSpPr>
        <p:spPr>
          <a:xfrm>
            <a:off x="341436" y="231438"/>
            <a:ext cx="5445010" cy="2539157"/>
          </a:xfrm>
          <a:prstGeom prst="rect">
            <a:avLst/>
          </a:prstGeom>
          <a:noFill/>
        </p:spPr>
        <p:txBody>
          <a:bodyPr wrap="square" rtlCol="0">
            <a:spAutoFit/>
          </a:bodyPr>
          <a:lstStyle/>
          <a:p>
            <a:pPr algn="ctr"/>
            <a:endParaRPr lang="pt-BR" sz="1100" dirty="0">
              <a:solidFill>
                <a:schemeClr val="tx2">
                  <a:lumMod val="75000"/>
                </a:schemeClr>
              </a:solidFill>
              <a:latin typeface="AR BERKLEY" pitchFamily="2" charset="0"/>
            </a:endParaRPr>
          </a:p>
          <a:p>
            <a:pPr algn="ctr"/>
            <a:r>
              <a:rPr lang="pt-BR" sz="4400" b="1" dirty="0" smtClean="0">
                <a:solidFill>
                  <a:srgbClr val="FFC000"/>
                </a:solidFill>
                <a:latin typeface="Freestyle Script" pitchFamily="66" charset="0"/>
              </a:rPr>
              <a:t>O  </a:t>
            </a:r>
            <a:r>
              <a:rPr lang="pt-BR" sz="4400" b="1" dirty="0" smtClean="0">
                <a:solidFill>
                  <a:srgbClr val="FFC000"/>
                </a:solidFill>
                <a:latin typeface="Freestyle Script" pitchFamily="66" charset="0"/>
              </a:rPr>
              <a:t>ESCULTOR</a:t>
            </a:r>
            <a:endParaRPr lang="pt-BR" sz="4400" b="1" dirty="0" smtClean="0">
              <a:solidFill>
                <a:srgbClr val="FFC000"/>
              </a:solidFill>
              <a:latin typeface="Freestyle Script" pitchFamily="66" charset="0"/>
            </a:endParaRPr>
          </a:p>
          <a:p>
            <a:pPr algn="ctr"/>
            <a:r>
              <a:rPr lang="pt-BR" sz="4400" b="1" dirty="0" smtClean="0">
                <a:solidFill>
                  <a:srgbClr val="FFC000"/>
                </a:solidFill>
                <a:latin typeface="Freestyle Script" pitchFamily="66" charset="0"/>
              </a:rPr>
              <a:t>   E   A  </a:t>
            </a:r>
            <a:r>
              <a:rPr lang="pt-BR" sz="4400" b="1" dirty="0" smtClean="0">
                <a:solidFill>
                  <a:srgbClr val="FFC000"/>
                </a:solidFill>
                <a:latin typeface="Freestyle Script" pitchFamily="66" charset="0"/>
              </a:rPr>
              <a:t>FONTE</a:t>
            </a:r>
            <a:endParaRPr lang="pt-BR" sz="4400" b="1" dirty="0" smtClean="0">
              <a:solidFill>
                <a:srgbClr val="FFC000"/>
              </a:solidFill>
              <a:latin typeface="Freestyle Script" pitchFamily="66" charset="0"/>
            </a:endParaRPr>
          </a:p>
          <a:p>
            <a:pPr algn="ctr"/>
            <a:endParaRPr lang="pt-BR" sz="1200" dirty="0" smtClean="0">
              <a:solidFill>
                <a:schemeClr val="tx2">
                  <a:lumMod val="75000"/>
                </a:schemeClr>
              </a:solidFill>
              <a:latin typeface="Freestyle Script" pitchFamily="66" charset="0"/>
            </a:endParaRPr>
          </a:p>
          <a:p>
            <a:pPr algn="ctr"/>
            <a:r>
              <a:rPr lang="pt-BR" sz="1100" b="1" dirty="0" smtClean="0">
                <a:solidFill>
                  <a:srgbClr val="00B0F0"/>
                </a:solidFill>
                <a:effectLst>
                  <a:outerShdw blurRad="38100" dist="38100" dir="2700000" algn="tl">
                    <a:srgbClr val="000000">
                      <a:alpha val="43137"/>
                    </a:srgbClr>
                  </a:outerShdw>
                </a:effectLst>
                <a:latin typeface="Kristen ITC" pitchFamily="66" charset="0"/>
              </a:rPr>
              <a:t>“</a:t>
            </a:r>
            <a:r>
              <a:rPr lang="pt-BR" sz="1200" b="1" dirty="0" smtClean="0">
                <a:solidFill>
                  <a:srgbClr val="00B0F0"/>
                </a:solidFill>
                <a:effectLst>
                  <a:outerShdw blurRad="38100" dist="38100" dir="2700000" algn="tl">
                    <a:srgbClr val="000000">
                      <a:alpha val="43137"/>
                    </a:srgbClr>
                  </a:outerShdw>
                </a:effectLst>
                <a:latin typeface="Kristen ITC" pitchFamily="66" charset="0"/>
              </a:rPr>
              <a:t>IL  CUORE  HÁ  SPERANZA, CHE  SCORRI  FONTI</a:t>
            </a:r>
            <a:r>
              <a:rPr lang="pt-BR" sz="1200" dirty="0" smtClean="0">
                <a:solidFill>
                  <a:srgbClr val="00B0F0"/>
                </a:solidFill>
                <a:latin typeface="Kristen ITC" pitchFamily="66" charset="0"/>
              </a:rPr>
              <a:t>”</a:t>
            </a:r>
          </a:p>
          <a:p>
            <a:pPr algn="ctr"/>
            <a:endParaRPr lang="pt-BR" sz="1200" dirty="0" smtClean="0">
              <a:solidFill>
                <a:schemeClr val="accent6">
                  <a:lumMod val="40000"/>
                  <a:lumOff val="60000"/>
                </a:schemeClr>
              </a:solidFill>
              <a:latin typeface="Kristen ITC" pitchFamily="66" charset="0"/>
            </a:endParaRPr>
          </a:p>
          <a:p>
            <a:pPr algn="ctr"/>
            <a:endParaRPr lang="pt-BR" sz="1200" dirty="0" smtClean="0">
              <a:solidFill>
                <a:srgbClr val="FFFF00"/>
              </a:solidFill>
              <a:latin typeface="Kristen ITC" pitchFamily="66" charset="0"/>
            </a:endParaRPr>
          </a:p>
          <a:p>
            <a:pPr algn="ctr"/>
            <a:r>
              <a:rPr lang="pt-BR" sz="1200" dirty="0" smtClean="0">
                <a:solidFill>
                  <a:srgbClr val="FFFF00"/>
                </a:solidFill>
                <a:latin typeface="Kristen ITC" pitchFamily="66" charset="0"/>
              </a:rPr>
              <a:t>(</a:t>
            </a:r>
            <a:r>
              <a:rPr lang="pt-BR" sz="1200" dirty="0" smtClean="0">
                <a:solidFill>
                  <a:srgbClr val="FFFF00"/>
                </a:solidFill>
                <a:latin typeface="Kristen ITC" pitchFamily="66" charset="0"/>
              </a:rPr>
              <a:t>o coração tem esperança, faz jorrar as fontes</a:t>
            </a:r>
            <a:r>
              <a:rPr lang="pt-BR" sz="1100" dirty="0" smtClean="0">
                <a:solidFill>
                  <a:srgbClr val="FFFF00"/>
                </a:solidFill>
                <a:latin typeface="Kristen ITC" pitchFamily="66" charset="0"/>
              </a:rPr>
              <a:t>)</a:t>
            </a:r>
            <a:endParaRPr lang="pt-BR" sz="2400" dirty="0">
              <a:solidFill>
                <a:srgbClr val="FFFF00"/>
              </a:solidFill>
              <a:latin typeface="Kristen ITC" pitchFamily="66" charset="0"/>
            </a:endParaRPr>
          </a:p>
        </p:txBody>
      </p:sp>
      <p:sp>
        <p:nvSpPr>
          <p:cNvPr id="9" name="Retângulo 8"/>
          <p:cNvSpPr/>
          <p:nvPr/>
        </p:nvSpPr>
        <p:spPr>
          <a:xfrm>
            <a:off x="2071670" y="857239"/>
            <a:ext cx="5040560" cy="430887"/>
          </a:xfrm>
          <a:prstGeom prst="rect">
            <a:avLst/>
          </a:prstGeom>
        </p:spPr>
        <p:txBody>
          <a:bodyPr wrap="square">
            <a:spAutoFit/>
          </a:bodyPr>
          <a:lstStyle/>
          <a:p>
            <a:pPr lvl="0" algn="ctr" fontAlgn="auto">
              <a:spcBef>
                <a:spcPts val="0"/>
              </a:spcBef>
              <a:spcAft>
                <a:spcPts val="0"/>
              </a:spcAft>
            </a:pPr>
            <a:endParaRPr lang="pt-BR" sz="2000" dirty="0">
              <a:solidFill>
                <a:srgbClr val="7030A0"/>
              </a:solidFill>
              <a:latin typeface="Calibri"/>
            </a:endParaRPr>
          </a:p>
          <a:p>
            <a:pPr lvl="0" algn="just" fontAlgn="auto">
              <a:spcBef>
                <a:spcPts val="0"/>
              </a:spcBef>
              <a:spcAft>
                <a:spcPts val="0"/>
              </a:spcAft>
            </a:pPr>
            <a:endParaRPr lang="pt-BR" sz="100" dirty="0" smtClean="0">
              <a:solidFill>
                <a:srgbClr val="7030A0"/>
              </a:solidFill>
              <a:latin typeface="Calibri"/>
            </a:endParaRPr>
          </a:p>
          <a:p>
            <a:pPr lvl="0" fontAlgn="auto">
              <a:spcBef>
                <a:spcPts val="0"/>
              </a:spcBef>
              <a:spcAft>
                <a:spcPts val="0"/>
              </a:spcAft>
            </a:pPr>
            <a:endParaRPr lang="pt-BR" sz="100" dirty="0" smtClean="0">
              <a:solidFill>
                <a:schemeClr val="accent4">
                  <a:lumMod val="50000"/>
                </a:schemeClr>
              </a:solidFill>
              <a:latin typeface="Forte" pitchFamily="66" charset="0"/>
            </a:endParaRPr>
          </a:p>
        </p:txBody>
      </p:sp>
      <p:sp>
        <p:nvSpPr>
          <p:cNvPr id="11" name="Retângulo de cantos arredondados 10"/>
          <p:cNvSpPr/>
          <p:nvPr/>
        </p:nvSpPr>
        <p:spPr>
          <a:xfrm>
            <a:off x="6572264" y="4572015"/>
            <a:ext cx="2430324" cy="442240"/>
          </a:xfrm>
          <a:prstGeom prst="roundRect">
            <a:avLst>
              <a:gd name="adj" fmla="val 447"/>
            </a:avLst>
          </a:prstGeom>
          <a:gradFill rotWithShape="1">
            <a:gsLst>
              <a:gs pos="0">
                <a:srgbClr val="DDDDDD">
                  <a:shade val="51000"/>
                  <a:satMod val="130000"/>
                </a:srgbClr>
              </a:gs>
              <a:gs pos="80000">
                <a:srgbClr val="DDDDDD">
                  <a:shade val="93000"/>
                  <a:satMod val="130000"/>
                </a:srgbClr>
              </a:gs>
              <a:gs pos="100000">
                <a:srgbClr val="DDDDDD">
                  <a:shade val="94000"/>
                  <a:satMod val="135000"/>
                </a:srgbClr>
              </a:gs>
            </a:gsLst>
            <a:lin ang="16200000" scaled="0"/>
          </a:gradFill>
          <a:ln w="57150">
            <a:solidFill>
              <a:srgbClr val="FFC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pt-BR" sz="1200" b="1" i="0" u="none" strike="noStrike" kern="0" cap="none" spc="0" normalizeH="0" baseline="0" noProof="0" dirty="0" smtClean="0">
                <a:ln>
                  <a:noFill/>
                </a:ln>
                <a:solidFill>
                  <a:srgbClr val="FF0000"/>
                </a:solidFill>
                <a:effectLst/>
                <a:uLnTx/>
                <a:uFillTx/>
                <a:latin typeface="Calibri"/>
                <a:ea typeface="+mn-ea"/>
                <a:cs typeface="+mn-cs"/>
              </a:rPr>
              <a:t>Piazza di Spagna - Roma </a:t>
            </a:r>
            <a:r>
              <a:rPr kumimoji="0" lang="pt-BR" sz="1200" b="1" i="0" u="none" strike="noStrike" kern="0" cap="none" spc="0" normalizeH="0" baseline="0" noProof="0" dirty="0" smtClean="0">
                <a:ln>
                  <a:noFill/>
                </a:ln>
                <a:solidFill>
                  <a:srgbClr val="FF0000"/>
                </a:solidFill>
                <a:effectLst/>
                <a:uLnTx/>
                <a:uFillTx/>
                <a:latin typeface="Calibri"/>
                <a:ea typeface="+mn-ea"/>
                <a:cs typeface="+mn-cs"/>
              </a:rPr>
              <a:t>– Itália</a:t>
            </a:r>
          </a:p>
          <a:p>
            <a:pPr marL="0" marR="0" lvl="0" indent="0" algn="ctr" defTabSz="914400" eaLnBrk="1" fontAlgn="auto" latinLnBrk="0" hangingPunct="1">
              <a:lnSpc>
                <a:spcPct val="100000"/>
              </a:lnSpc>
              <a:spcBef>
                <a:spcPts val="0"/>
              </a:spcBef>
              <a:spcAft>
                <a:spcPts val="0"/>
              </a:spcAft>
              <a:buClrTx/>
              <a:buSzTx/>
              <a:buFontTx/>
              <a:buNone/>
              <a:tabLst/>
              <a:defRPr/>
            </a:pPr>
            <a:r>
              <a:rPr lang="pt-BR" sz="1200" b="1" kern="0" dirty="0" smtClean="0">
                <a:solidFill>
                  <a:srgbClr val="00B0F0"/>
                </a:solidFill>
                <a:effectLst>
                  <a:outerShdw blurRad="38100" dist="38100" dir="2700000" algn="tl">
                    <a:srgbClr val="000000">
                      <a:alpha val="43137"/>
                    </a:srgbClr>
                  </a:outerShdw>
                </a:effectLst>
                <a:latin typeface="Calibri"/>
              </a:rPr>
              <a:t>PROGRESSÃO AUTOMÁTICA</a:t>
            </a:r>
            <a:endParaRPr kumimoji="0" lang="pt-BR" sz="1200" b="1" i="0" u="none" strike="noStrike" kern="0" cap="none" spc="0" normalizeH="0" baseline="0" noProof="0" dirty="0" smtClean="0">
              <a:ln>
                <a:noFill/>
              </a:ln>
              <a:solidFill>
                <a:srgbClr val="00B0F0"/>
              </a:solidFill>
              <a:effectLst>
                <a:outerShdw blurRad="38100" dist="38100" dir="2700000" algn="tl">
                  <a:srgbClr val="000000">
                    <a:alpha val="43137"/>
                  </a:srgbClr>
                </a:outerShdw>
              </a:effectLst>
              <a:uLnTx/>
              <a:uFillTx/>
              <a:latin typeface="Calibri"/>
              <a:ea typeface="+mn-ea"/>
              <a:cs typeface="+mn-cs"/>
            </a:endParaRPr>
          </a:p>
        </p:txBody>
      </p:sp>
      <p:sp>
        <p:nvSpPr>
          <p:cNvPr id="6"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Tree>
  </p:cSld>
  <p:clrMapOvr>
    <a:masterClrMapping/>
  </p:clrMapOvr>
  <p:transition spd="slow" advClick="0" advTm="28000">
    <p:fade/>
    <p:sndAc>
      <p:stSnd loop="1">
        <p:snd r:embed="rId2" name="Capricho itali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425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425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9" dur="4250"/>
                                        <p:tgtEl>
                                          <p:spTgt spid="5">
                                            <p:txEl>
                                              <p:pRg st="1" end="1"/>
                                            </p:txEl>
                                          </p:spTgt>
                                        </p:tgtEl>
                                      </p:cBhvr>
                                    </p:animEffect>
                                  </p:childTnLst>
                                </p:cTn>
                              </p:par>
                            </p:childTnLst>
                          </p:cTn>
                        </p:par>
                        <p:par>
                          <p:cTn id="10" fill="hold">
                            <p:stCondLst>
                              <p:cond delay="4250"/>
                            </p:stCondLst>
                            <p:childTnLst>
                              <p:par>
                                <p:cTn id="11" presetID="53" presetClass="entr" presetSubtype="16" fill="hold" grpId="0"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425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425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5" dur="4250"/>
                                        <p:tgtEl>
                                          <p:spTgt spid="5">
                                            <p:txEl>
                                              <p:pRg st="2" end="2"/>
                                            </p:txEl>
                                          </p:spTgt>
                                        </p:tgtEl>
                                      </p:cBhvr>
                                    </p:animEffect>
                                  </p:childTnLst>
                                </p:cTn>
                              </p:par>
                            </p:childTnLst>
                          </p:cTn>
                        </p:par>
                        <p:par>
                          <p:cTn id="16" fill="hold">
                            <p:stCondLst>
                              <p:cond delay="8500"/>
                            </p:stCondLst>
                            <p:childTnLst>
                              <p:par>
                                <p:cTn id="17" presetID="53" presetClass="entr" presetSubtype="16" fill="hold" grpId="0" nodeType="after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p:cTn id="19" dur="4250" fill="hold"/>
                                        <p:tgtEl>
                                          <p:spTgt spid="5">
                                            <p:txEl>
                                              <p:pRg st="4" end="4"/>
                                            </p:txEl>
                                          </p:spTgt>
                                        </p:tgtEl>
                                        <p:attrNameLst>
                                          <p:attrName>ppt_w</p:attrName>
                                        </p:attrNameLst>
                                      </p:cBhvr>
                                      <p:tavLst>
                                        <p:tav tm="0">
                                          <p:val>
                                            <p:fltVal val="0"/>
                                          </p:val>
                                        </p:tav>
                                        <p:tav tm="100000">
                                          <p:val>
                                            <p:strVal val="#ppt_w"/>
                                          </p:val>
                                        </p:tav>
                                      </p:tavLst>
                                    </p:anim>
                                    <p:anim calcmode="lin" valueType="num">
                                      <p:cBhvr>
                                        <p:cTn id="20" dur="425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21" dur="4250"/>
                                        <p:tgtEl>
                                          <p:spTgt spid="5">
                                            <p:txEl>
                                              <p:pRg st="4" end="4"/>
                                            </p:txEl>
                                          </p:spTgt>
                                        </p:tgtEl>
                                      </p:cBhvr>
                                    </p:animEffect>
                                  </p:childTnLst>
                                </p:cTn>
                              </p:par>
                            </p:childTnLst>
                          </p:cTn>
                        </p:par>
                        <p:par>
                          <p:cTn id="22" fill="hold">
                            <p:stCondLst>
                              <p:cond delay="12750"/>
                            </p:stCondLst>
                            <p:childTnLst>
                              <p:par>
                                <p:cTn id="23" presetID="53" presetClass="entr" presetSubtype="16" fill="hold" grpId="0" nodeType="after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anim calcmode="lin" valueType="num">
                                      <p:cBhvr>
                                        <p:cTn id="25" dur="4250" fill="hold"/>
                                        <p:tgtEl>
                                          <p:spTgt spid="5">
                                            <p:txEl>
                                              <p:pRg st="7" end="7"/>
                                            </p:txEl>
                                          </p:spTgt>
                                        </p:tgtEl>
                                        <p:attrNameLst>
                                          <p:attrName>ppt_w</p:attrName>
                                        </p:attrNameLst>
                                      </p:cBhvr>
                                      <p:tavLst>
                                        <p:tav tm="0">
                                          <p:val>
                                            <p:fltVal val="0"/>
                                          </p:val>
                                        </p:tav>
                                        <p:tav tm="100000">
                                          <p:val>
                                            <p:strVal val="#ppt_w"/>
                                          </p:val>
                                        </p:tav>
                                      </p:tavLst>
                                    </p:anim>
                                    <p:anim calcmode="lin" valueType="num">
                                      <p:cBhvr>
                                        <p:cTn id="26" dur="425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27" dur="4250"/>
                                        <p:tgtEl>
                                          <p:spTgt spid="5">
                                            <p:txEl>
                                              <p:pRg st="7" end="7"/>
                                            </p:txEl>
                                          </p:spTgt>
                                        </p:tgtEl>
                                      </p:cBhvr>
                                    </p:animEffect>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4000" fill="hold"/>
                                        <p:tgtEl>
                                          <p:spTgt spid="11"/>
                                        </p:tgtEl>
                                        <p:attrNameLst>
                                          <p:attrName>ppt_x</p:attrName>
                                        </p:attrNameLst>
                                      </p:cBhvr>
                                      <p:tavLst>
                                        <p:tav tm="0">
                                          <p:val>
                                            <p:strVal val="0-#ppt_w/2"/>
                                          </p:val>
                                        </p:tav>
                                        <p:tav tm="100000">
                                          <p:val>
                                            <p:strVal val="#ppt_x"/>
                                          </p:val>
                                        </p:tav>
                                      </p:tavLst>
                                    </p:anim>
                                    <p:anim calcmode="lin" valueType="num">
                                      <p:cBhvr additive="base">
                                        <p:cTn id="31" dur="4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14350" y="928676"/>
            <a:ext cx="3198963" cy="2920791"/>
          </a:xfrm>
          <a:prstGeom prst="roundRect">
            <a:avLst>
              <a:gd name="adj" fmla="val 8594"/>
            </a:avLst>
          </a:prstGeom>
          <a:solidFill>
            <a:srgbClr val="FFFFFF">
              <a:shade val="85000"/>
            </a:srgbClr>
          </a:solidFill>
          <a:ln>
            <a:solidFill>
              <a:srgbClr val="0070C0"/>
            </a:solidFill>
          </a:ln>
          <a:effectLst>
            <a:reflection blurRad="12700" stA="38000" endPos="28000" dist="5000" dir="5400000" sy="-100000" algn="bl" rotWithShape="0"/>
          </a:effectLst>
        </p:spPr>
      </p:pic>
      <p:sp>
        <p:nvSpPr>
          <p:cNvPr id="4" name="CaixaDeTexto 3"/>
          <p:cNvSpPr txBox="1"/>
          <p:nvPr/>
        </p:nvSpPr>
        <p:spPr>
          <a:xfrm>
            <a:off x="1071538" y="3357569"/>
            <a:ext cx="1928826" cy="276999"/>
          </a:xfrm>
          <a:prstGeom prst="rect">
            <a:avLst/>
          </a:prstGeom>
          <a:noFill/>
        </p:spPr>
        <p:txBody>
          <a:bodyPr wrap="square" rtlCol="0">
            <a:spAutoFit/>
          </a:bodyPr>
          <a:lstStyle/>
          <a:p>
            <a:pPr algn="ctr"/>
            <a:r>
              <a:rPr lang="pt-BR" sz="1200" b="1" u="sng" dirty="0" smtClean="0">
                <a:solidFill>
                  <a:srgbClr val="FFFF00"/>
                </a:solidFill>
              </a:rPr>
              <a:t>Fontana del Tritone </a:t>
            </a:r>
            <a:endParaRPr lang="pt-BR" sz="1200" b="1" u="sng" dirty="0">
              <a:solidFill>
                <a:srgbClr val="FFFF00"/>
              </a:solidFill>
            </a:endParaRPr>
          </a:p>
        </p:txBody>
      </p:sp>
      <p:sp>
        <p:nvSpPr>
          <p:cNvPr id="6" name="Retângulo 5"/>
          <p:cNvSpPr/>
          <p:nvPr/>
        </p:nvSpPr>
        <p:spPr>
          <a:xfrm>
            <a:off x="4143372" y="428610"/>
            <a:ext cx="4714908" cy="4585871"/>
          </a:xfrm>
          <a:prstGeom prst="rect">
            <a:avLst/>
          </a:prstGeom>
        </p:spPr>
        <p:txBody>
          <a:bodyPr wrap="square">
            <a:spAutoFit/>
          </a:bodyPr>
          <a:lstStyle/>
          <a:p>
            <a:pPr algn="ctr">
              <a:spcAft>
                <a:spcPts val="0"/>
              </a:spcAft>
              <a:tabLst>
                <a:tab pos="800100" algn="l"/>
              </a:tabLst>
            </a:pPr>
            <a:r>
              <a:rPr lang="pt-BR" sz="3200" b="1" dirty="0">
                <a:solidFill>
                  <a:schemeClr val="accent6">
                    <a:lumMod val="75000"/>
                  </a:schemeClr>
                </a:solidFill>
                <a:latin typeface="Bell MT"/>
                <a:ea typeface="Times New Roman"/>
              </a:rPr>
              <a:t>A praça daquela pequena cidade situada em frente à igreja estava em festa, não cabia mais ninguém. Era dia santo, as pessoas se acotovelavam e a cruzavam ansiosamente, aguardando o inicio da procissão</a:t>
            </a:r>
            <a:r>
              <a:rPr lang="pt-BR" sz="3600" dirty="0">
                <a:solidFill>
                  <a:schemeClr val="accent6">
                    <a:lumMod val="75000"/>
                  </a:schemeClr>
                </a:solidFill>
                <a:latin typeface="Bell MT"/>
                <a:ea typeface="Times New Roman"/>
              </a:rPr>
              <a:t>.</a:t>
            </a:r>
            <a:endParaRPr lang="pt-BR" sz="3200"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1020083659"/>
      </p:ext>
    </p:extLst>
  </p:cSld>
  <p:clrMapOvr>
    <a:masterClrMapping/>
  </p:clrMapOvr>
  <p:transition spd="slow" advClick="0"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heel(1)">
                                      <p:cBhvr>
                                        <p:cTn id="7" dur="4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857224" y="214296"/>
            <a:ext cx="8053926" cy="4832092"/>
          </a:xfrm>
          <a:prstGeom prst="rect">
            <a:avLst/>
          </a:prstGeom>
        </p:spPr>
        <p:txBody>
          <a:bodyPr wrap="square">
            <a:spAutoFit/>
          </a:bodyPr>
          <a:lstStyle/>
          <a:p>
            <a:pPr algn="ctr">
              <a:spcAft>
                <a:spcPts val="0"/>
              </a:spcAft>
              <a:tabLst>
                <a:tab pos="800100" algn="l"/>
              </a:tabLst>
            </a:pPr>
            <a:r>
              <a:rPr lang="pt-BR" sz="2800" b="1" dirty="0" smtClean="0">
                <a:solidFill>
                  <a:schemeClr val="accent6">
                    <a:lumMod val="75000"/>
                  </a:schemeClr>
                </a:solidFill>
                <a:latin typeface="Bell MT"/>
                <a:ea typeface="Times New Roman"/>
              </a:rPr>
              <a:t>Nesse </a:t>
            </a:r>
            <a:r>
              <a:rPr lang="pt-BR" sz="2800" b="1" dirty="0">
                <a:solidFill>
                  <a:schemeClr val="accent6">
                    <a:lumMod val="75000"/>
                  </a:schemeClr>
                </a:solidFill>
                <a:latin typeface="Bell MT"/>
                <a:ea typeface="Times New Roman"/>
              </a:rPr>
              <a:t>mesmo lugar em outras ocasiões, os aldeões ouviam os proclamas do administrador da cidade, impondo severos impostos aos moradores, que pagavam com muito sacrifício, amaldiçoando o velho alcaide, representado por uma </a:t>
            </a:r>
            <a:r>
              <a:rPr lang="pt-BR" sz="2800" b="1" dirty="0" smtClean="0">
                <a:solidFill>
                  <a:schemeClr val="accent6">
                    <a:lumMod val="75000"/>
                  </a:schemeClr>
                </a:solidFill>
                <a:latin typeface="Bell MT"/>
                <a:ea typeface="Times New Roman"/>
              </a:rPr>
              <a:t>estátua </a:t>
            </a:r>
            <a:r>
              <a:rPr lang="pt-BR" sz="2800" b="1" dirty="0">
                <a:solidFill>
                  <a:schemeClr val="accent6">
                    <a:lumMod val="75000"/>
                  </a:schemeClr>
                </a:solidFill>
                <a:latin typeface="Bell MT"/>
                <a:ea typeface="Times New Roman"/>
              </a:rPr>
              <a:t>fincada a poucos metros dali. </a:t>
            </a:r>
            <a:endParaRPr lang="pt-BR" sz="2800" b="1" dirty="0" smtClean="0">
              <a:solidFill>
                <a:schemeClr val="accent6">
                  <a:lumMod val="75000"/>
                </a:schemeClr>
              </a:solidFill>
              <a:latin typeface="Bell MT"/>
              <a:ea typeface="Times New Roman"/>
            </a:endParaRPr>
          </a:p>
          <a:p>
            <a:pPr algn="ctr">
              <a:spcAft>
                <a:spcPts val="0"/>
              </a:spcAft>
              <a:tabLst>
                <a:tab pos="800100" algn="l"/>
              </a:tabLst>
            </a:pPr>
            <a:r>
              <a:rPr lang="pt-BR" sz="2800" b="1" dirty="0" smtClean="0">
                <a:solidFill>
                  <a:schemeClr val="accent6">
                    <a:lumMod val="75000"/>
                  </a:schemeClr>
                </a:solidFill>
                <a:latin typeface="Bell MT"/>
                <a:ea typeface="Times New Roman"/>
              </a:rPr>
              <a:t>Fora </a:t>
            </a:r>
            <a:r>
              <a:rPr lang="pt-BR" sz="2800" b="1" dirty="0">
                <a:solidFill>
                  <a:schemeClr val="accent6">
                    <a:lumMod val="75000"/>
                  </a:schemeClr>
                </a:solidFill>
                <a:latin typeface="Bell MT"/>
                <a:ea typeface="Times New Roman"/>
              </a:rPr>
              <a:t>esculpida em granito branco, por um mestre do oficio vindo da cidade grande, que não recebeu nenhuma paga pelos serviços, o que muito lhe aborreceu e também amaldiçoou o solicitante, no dia que foi embora.</a:t>
            </a:r>
            <a:endParaRPr lang="pt-BR" sz="2400" b="1"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2044164654"/>
      </p:ext>
    </p:extLst>
  </p:cSld>
  <p:clrMapOvr>
    <a:masterClrMapping/>
  </p:clrMapOvr>
  <p:transition spd="slow" advClick="0" advTm="3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p:tgtEl>
                                          <p:spTgt spid="6">
                                            <p:txEl>
                                              <p:pRg st="0" end="0"/>
                                            </p:txEl>
                                          </p:spTgt>
                                        </p:tgtEl>
                                      </p:cBhvr>
                                    </p:animEffect>
                                    <p:anim calcmode="lin" valueType="num">
                                      <p:cBhvr>
                                        <p:cTn id="8"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4000"/>
                                        <p:tgtEl>
                                          <p:spTgt spid="6">
                                            <p:txEl>
                                              <p:pRg st="1" end="1"/>
                                            </p:txEl>
                                          </p:spTgt>
                                        </p:tgtEl>
                                      </p:cBhvr>
                                    </p:animEffect>
                                    <p:anim calcmode="lin" valueType="num">
                                      <p:cBhvr>
                                        <p:cTn id="14"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928662" y="142858"/>
            <a:ext cx="8072532" cy="4893647"/>
          </a:xfrm>
          <a:prstGeom prst="rect">
            <a:avLst/>
          </a:prstGeom>
        </p:spPr>
        <p:txBody>
          <a:bodyPr wrap="square">
            <a:spAutoFit/>
          </a:bodyPr>
          <a:lstStyle/>
          <a:p>
            <a:pPr algn="ctr">
              <a:spcAft>
                <a:spcPts val="0"/>
              </a:spcAft>
              <a:tabLst>
                <a:tab pos="800100" algn="l"/>
              </a:tabLst>
            </a:pPr>
            <a:r>
              <a:rPr lang="pt-BR" sz="2400" b="1" dirty="0">
                <a:solidFill>
                  <a:schemeClr val="accent6">
                    <a:lumMod val="75000"/>
                  </a:schemeClr>
                </a:solidFill>
                <a:latin typeface="Bell MT"/>
                <a:ea typeface="Times New Roman"/>
              </a:rPr>
              <a:t>E assim procedia com outras pessoas não pagando corretamente as prestações de serviços, o dinheiro era desviado dos cofres da comunidade para o seu recôndito castelo, não destinando recursos para outras obras que o povo merecia, pelos sacrifícios realizados</a:t>
            </a:r>
            <a:r>
              <a:rPr lang="pt-BR" sz="2400" b="1" dirty="0" smtClean="0">
                <a:solidFill>
                  <a:schemeClr val="accent6">
                    <a:lumMod val="75000"/>
                  </a:schemeClr>
                </a:solidFill>
                <a:latin typeface="Bell MT"/>
                <a:ea typeface="Times New Roman"/>
              </a:rPr>
              <a:t>.</a:t>
            </a:r>
            <a:r>
              <a:rPr lang="pt-BR" sz="2400" b="1" dirty="0">
                <a:solidFill>
                  <a:schemeClr val="accent6">
                    <a:lumMod val="75000"/>
                  </a:schemeClr>
                </a:solidFill>
                <a:latin typeface="Bell MT"/>
                <a:ea typeface="Times New Roman"/>
              </a:rPr>
              <a:t> </a:t>
            </a:r>
            <a:endParaRPr lang="pt-BR" sz="2000" b="1" dirty="0">
              <a:solidFill>
                <a:schemeClr val="accent6">
                  <a:lumMod val="75000"/>
                </a:schemeClr>
              </a:solidFill>
              <a:latin typeface="Times New Roman"/>
              <a:ea typeface="Times New Roman"/>
            </a:endParaRPr>
          </a:p>
          <a:p>
            <a:pPr algn="ctr">
              <a:spcAft>
                <a:spcPts val="0"/>
              </a:spcAft>
              <a:tabLst>
                <a:tab pos="800100" algn="l"/>
              </a:tabLst>
            </a:pPr>
            <a:endParaRPr lang="pt-BR" sz="2400" b="1" dirty="0" smtClean="0">
              <a:solidFill>
                <a:schemeClr val="accent6">
                  <a:lumMod val="75000"/>
                </a:schemeClr>
              </a:solidFill>
              <a:latin typeface="Bell MT"/>
              <a:ea typeface="Times New Roman"/>
            </a:endParaRPr>
          </a:p>
          <a:p>
            <a:pPr algn="ctr">
              <a:spcAft>
                <a:spcPts val="0"/>
              </a:spcAft>
              <a:tabLst>
                <a:tab pos="800100" algn="l"/>
              </a:tabLst>
            </a:pPr>
            <a:r>
              <a:rPr lang="pt-BR" sz="2400" b="1" dirty="0" smtClean="0">
                <a:solidFill>
                  <a:schemeClr val="accent6">
                    <a:lumMod val="75000"/>
                  </a:schemeClr>
                </a:solidFill>
                <a:latin typeface="Bell MT"/>
                <a:ea typeface="Times New Roman"/>
              </a:rPr>
              <a:t>A </a:t>
            </a:r>
            <a:r>
              <a:rPr lang="pt-BR" sz="2400" b="1" dirty="0">
                <a:solidFill>
                  <a:schemeClr val="accent6">
                    <a:lumMod val="75000"/>
                  </a:schemeClr>
                </a:solidFill>
                <a:latin typeface="Bell MT"/>
                <a:ea typeface="Times New Roman"/>
              </a:rPr>
              <a:t>cidade era muito aprazível: os muros que a cercavam, em estilo medieval, ostentavam, em seu interior, edificações seculares que sombreavam as poucas vielas,</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trazendo encantos perfumados nas floreiras espalhadas sob as janelas, onde as senhoras faziam os seus pedidos aos vendedores de frutas e verduras que ficavam circulando nas vielas. </a:t>
            </a:r>
            <a:endParaRPr lang="pt-BR" sz="2000" b="1"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3892213336"/>
      </p:ext>
    </p:extLst>
  </p:cSld>
  <p:clrMapOvr>
    <a:masterClrMapping/>
  </p:clrMapOvr>
  <p:transition spd="slow" advClick="0" advTm="3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edge">
                                      <p:cBhvr>
                                        <p:cTn id="7" dur="4000"/>
                                        <p:tgtEl>
                                          <p:spTgt spid="6">
                                            <p:txEl>
                                              <p:pRg st="0" end="0"/>
                                            </p:txEl>
                                          </p:spTgt>
                                        </p:tgtEl>
                                      </p:cBhvr>
                                    </p:animEffect>
                                  </p:childTnLst>
                                </p:cTn>
                              </p:par>
                            </p:childTnLst>
                          </p:cTn>
                        </p:par>
                        <p:par>
                          <p:cTn id="8" fill="hold">
                            <p:stCondLst>
                              <p:cond delay="4000"/>
                            </p:stCondLst>
                            <p:childTnLst>
                              <p:par>
                                <p:cTn id="9" presetID="20" presetClass="entr" presetSubtype="0"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wedge">
                                      <p:cBhvr>
                                        <p:cTn id="11" dur="4000"/>
                                        <p:tgtEl>
                                          <p:spTgt spid="6">
                                            <p:txEl>
                                              <p:pRg st="2" end="2"/>
                                            </p:txEl>
                                          </p:spTgt>
                                        </p:tgtEl>
                                      </p:cBhvr>
                                    </p:animEffect>
                                  </p:childTnLst>
                                </p:cTn>
                              </p:par>
                            </p:childTnLst>
                          </p:cTn>
                        </p:par>
                        <p:par>
                          <p:cTn id="12" fill="hold">
                            <p:stCondLst>
                              <p:cond delay="8000"/>
                            </p:stCondLst>
                            <p:childTnLst>
                              <p:par>
                                <p:cTn id="13" presetID="20" presetClass="entr" presetSubtype="0" fill="hold" nodeType="after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wedge">
                                      <p:cBhvr>
                                        <p:cTn id="15" dur="4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785786" y="501474"/>
            <a:ext cx="8196802" cy="4893647"/>
          </a:xfrm>
          <a:prstGeom prst="rect">
            <a:avLst/>
          </a:prstGeom>
        </p:spPr>
        <p:txBody>
          <a:bodyPr wrap="square">
            <a:spAutoFit/>
          </a:bodyPr>
          <a:lstStyle/>
          <a:p>
            <a:pPr algn="ctr">
              <a:spcAft>
                <a:spcPts val="0"/>
              </a:spcAft>
              <a:tabLst>
                <a:tab pos="800100" algn="l"/>
              </a:tabLst>
            </a:pPr>
            <a:r>
              <a:rPr lang="pt-BR" sz="2400" b="1" dirty="0">
                <a:solidFill>
                  <a:schemeClr val="accent6">
                    <a:lumMod val="75000"/>
                  </a:schemeClr>
                </a:solidFill>
                <a:latin typeface="Bell MT"/>
                <a:ea typeface="Times New Roman"/>
              </a:rPr>
              <a:t>Mas o momento era especial, pois, dias antes, chegou um recado ao pároco, encaminhado pelo Prefeito, dizendo para repassar aos seus fieis na missa de domingo, que uma coisa muito boa iria acontecer, e a notícia seria dada, antes do início da procissão. O boato correu fronteiras, trazendo dessa forma o escultor para a cidade, na esperança de receber o pagamento pela estátua, que ficou tão perfeita, que alguns diziam, só faltava falar:</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O padre já estava impaciente, uma vez que o arauto do alcaide ainda não havia chegado para ler, naquele bendito pergaminho, que continha a notícia.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a:t>
            </a:r>
            <a:endParaRPr lang="pt-BR" sz="2400" b="1"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183201350"/>
      </p:ext>
    </p:extLst>
  </p:cSld>
  <p:clrMapOvr>
    <a:masterClrMapping/>
  </p:clrMapOvr>
  <p:transition spd="slow" advClick="0" advTm="3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4000"/>
                                        <p:tgtEl>
                                          <p:spTgt spid="6">
                                            <p:txEl>
                                              <p:pRg st="0" end="0"/>
                                            </p:txEl>
                                          </p:spTgt>
                                        </p:tgtEl>
                                      </p:cBhvr>
                                    </p:animEffect>
                                  </p:childTnLst>
                                </p:cTn>
                              </p:par>
                            </p:childTnLst>
                          </p:cTn>
                        </p:par>
                        <p:par>
                          <p:cTn id="8" fill="hold">
                            <p:stCondLst>
                              <p:cond delay="4000"/>
                            </p:stCondLst>
                            <p:childTnLst>
                              <p:par>
                                <p:cTn id="9" presetID="16" presetClass="entr" presetSubtype="21"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arn(inVertical)">
                                      <p:cBhvr>
                                        <p:cTn id="11" dur="4000"/>
                                        <p:tgtEl>
                                          <p:spTgt spid="6">
                                            <p:txEl>
                                              <p:pRg st="1" end="1"/>
                                            </p:txEl>
                                          </p:spTgt>
                                        </p:tgtEl>
                                      </p:cBhvr>
                                    </p:animEffect>
                                  </p:childTnLst>
                                </p:cTn>
                              </p:par>
                            </p:childTnLst>
                          </p:cTn>
                        </p:par>
                        <p:par>
                          <p:cTn id="12" fill="hold">
                            <p:stCondLst>
                              <p:cond delay="8000"/>
                            </p:stCondLst>
                            <p:childTnLst>
                              <p:par>
                                <p:cTn id="13" presetID="16" presetClass="entr" presetSubtype="21"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arn(inVertical)">
                                      <p:cBhvr>
                                        <p:cTn id="15" dur="4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500034" y="142858"/>
            <a:ext cx="8572560" cy="4832092"/>
          </a:xfrm>
          <a:prstGeom prst="rect">
            <a:avLst/>
          </a:prstGeom>
        </p:spPr>
        <p:txBody>
          <a:bodyPr wrap="square">
            <a:spAutoFit/>
          </a:bodyPr>
          <a:lstStyle/>
          <a:p>
            <a:pPr algn="ctr">
              <a:spcAft>
                <a:spcPts val="0"/>
              </a:spcAft>
              <a:tabLst>
                <a:tab pos="800100" algn="l"/>
              </a:tabLst>
            </a:pPr>
            <a:r>
              <a:rPr lang="pt-BR" sz="2400" b="1" dirty="0">
                <a:solidFill>
                  <a:schemeClr val="accent6">
                    <a:lumMod val="75000"/>
                  </a:schemeClr>
                </a:solidFill>
                <a:latin typeface="Bell MT"/>
                <a:ea typeface="Times New Roman"/>
              </a:rPr>
              <a:t>Ao som de um tropel de cavalo, chegou o mensageiro, apeou, tirou o pó da garganta com um gole de água fornecido por um aldeão e começou a ler: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Por ordem do nosso amado Prefeito, informo que... Nesse momento, um estrondo aconteceu no céu, seguido de uma forte ventania, e o pergaminho saltou de suas mãos caindo no solo, bem perto do escultor que estava entre o povo.</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Ficou estupefato com o que leu! As pessoas com aquela tempestade caindo, correram para abrigarem-se na igreja. A chuva caia... Imóvel no local, amassou o papel, enfiou no bolso e começou a esbravejar, soltando urros de indignação.</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t>
            </a:r>
            <a:endParaRPr lang="pt-BR" b="1"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752059440"/>
      </p:ext>
    </p:extLst>
  </p:cSld>
  <p:clrMapOvr>
    <a:masterClrMapping/>
  </p:clrMapOvr>
  <p:transition spd="slow" advClick="0" advTm="4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p:tgtEl>
                                          <p:spTgt spid="6">
                                            <p:txEl>
                                              <p:pRg st="0" end="0"/>
                                            </p:txEl>
                                          </p:spTgt>
                                        </p:tgtEl>
                                      </p:cBhvr>
                                    </p:animEffect>
                                    <p:anim calcmode="lin" valueType="num">
                                      <p:cBhvr>
                                        <p:cTn id="8"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4000"/>
                                        <p:tgtEl>
                                          <p:spTgt spid="6">
                                            <p:txEl>
                                              <p:pRg st="1" end="1"/>
                                            </p:txEl>
                                          </p:spTgt>
                                        </p:tgtEl>
                                      </p:cBhvr>
                                    </p:animEffect>
                                    <p:anim calcmode="lin" valueType="num">
                                      <p:cBhvr>
                                        <p:cTn id="14"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nodeType="after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4000"/>
                                        <p:tgtEl>
                                          <p:spTgt spid="6">
                                            <p:txEl>
                                              <p:pRg st="2" end="2"/>
                                            </p:txEl>
                                          </p:spTgt>
                                        </p:tgtEl>
                                      </p:cBhvr>
                                    </p:animEffect>
                                    <p:anim calcmode="lin" valueType="num">
                                      <p:cBhvr>
                                        <p:cTn id="20" dur="4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4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42" presetClass="entr" presetSubtype="0" fill="hold" nodeType="after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fade">
                                      <p:cBhvr>
                                        <p:cTn id="25" dur="4000"/>
                                        <p:tgtEl>
                                          <p:spTgt spid="6">
                                            <p:txEl>
                                              <p:pRg st="3" end="3"/>
                                            </p:txEl>
                                          </p:spTgt>
                                        </p:tgtEl>
                                      </p:cBhvr>
                                    </p:animEffect>
                                    <p:anim calcmode="lin" valueType="num">
                                      <p:cBhvr>
                                        <p:cTn id="26" dur="4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7" dur="4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642910" y="126742"/>
            <a:ext cx="8501090" cy="5016758"/>
          </a:xfrm>
          <a:prstGeom prst="rect">
            <a:avLst/>
          </a:prstGeom>
        </p:spPr>
        <p:txBody>
          <a:bodyPr wrap="square">
            <a:spAutoFit/>
          </a:bodyPr>
          <a:lstStyle/>
          <a:p>
            <a:pPr algn="ctr">
              <a:spcAft>
                <a:spcPts val="0"/>
              </a:spcAft>
              <a:tabLst>
                <a:tab pos="800100" algn="l"/>
              </a:tabLst>
            </a:pPr>
            <a:r>
              <a:rPr lang="pt-BR" sz="2000" b="1" dirty="0" smtClean="0">
                <a:solidFill>
                  <a:schemeClr val="accent6">
                    <a:lumMod val="75000"/>
                  </a:schemeClr>
                </a:solidFill>
                <a:latin typeface="Bell MT"/>
                <a:ea typeface="Times New Roman"/>
              </a:rPr>
              <a:t>As </a:t>
            </a:r>
            <a:r>
              <a:rPr lang="pt-BR" sz="2000" b="1" dirty="0">
                <a:solidFill>
                  <a:schemeClr val="accent6">
                    <a:lumMod val="75000"/>
                  </a:schemeClr>
                </a:solidFill>
                <a:latin typeface="Bell MT"/>
                <a:ea typeface="Times New Roman"/>
              </a:rPr>
              <a:t>pessoas de longe queriam saber da noticia, mas chovia muito e não se atreviam chegar perto. Foi quando caminhou até uma loja de ferragens, apanhou uma marreta que estava exposta para a venda, dirigiu-se até a estátua e começou a marretar a sua bela obra, que ficou somente na base. No último golpe, um esguicho de água molhou o seu rosto cansado. Olhou para o solo e constatou que atingira o velho aqueduto que abastecia à cidade.</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Sua ira era tão grande que, de repente, teve um momento de lucidez; então, em alto e bom som, bradou para o povo que ainda estava abrigado em alguns lugares que contornavam a praça.</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Vou construir nesse local, aproveitando o veio da água, uma fonte de muita beleza, para refrescar o povo nos dias de verão e servir de contemplação.</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t>
            </a:r>
            <a:endParaRPr lang="pt-BR" b="1"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3050323672"/>
      </p:ext>
    </p:extLst>
  </p:cSld>
  <p:clrMapOvr>
    <a:masterClrMapping/>
  </p:clrMapOvr>
  <p:transition spd="slow" advClick="0" advTm="4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1160">
                                          <p:stCondLst>
                                            <p:cond delay="0"/>
                                          </p:stCondLst>
                                        </p:cTn>
                                        <p:tgtEl>
                                          <p:spTgt spid="6">
                                            <p:txEl>
                                              <p:pRg st="0" end="0"/>
                                            </p:txEl>
                                          </p:spTgt>
                                        </p:tgtEl>
                                      </p:cBhvr>
                                    </p:animEffect>
                                    <p:anim calcmode="lin" valueType="num">
                                      <p:cBhvr>
                                        <p:cTn id="8" dur="3644"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6">
                                            <p:txEl>
                                              <p:pRg st="0" end="0"/>
                                            </p:txEl>
                                          </p:spTgt>
                                        </p:tgtEl>
                                        <p:attrNameLst>
                                          <p:attrName>ppt_y</p:attrName>
                                        </p:attrNameLst>
                                      </p:cBhvr>
                                      <p:tavLst>
                                        <p:tav tm="0" fmla="#ppt_y-sin(pi*$)/81">
                                          <p:val>
                                            <p:fltVal val="0"/>
                                          </p:val>
                                        </p:tav>
                                        <p:tav tm="100000">
                                          <p:val>
                                            <p:fltVal val="1"/>
                                          </p:val>
                                        </p:tav>
                                      </p:tavLst>
                                    </p:anim>
                                    <p:animScale>
                                      <p:cBhvr>
                                        <p:cTn id="13" dur="52">
                                          <p:stCondLst>
                                            <p:cond delay="1300"/>
                                          </p:stCondLst>
                                        </p:cTn>
                                        <p:tgtEl>
                                          <p:spTgt spid="6">
                                            <p:txEl>
                                              <p:pRg st="0" end="0"/>
                                            </p:txEl>
                                          </p:spTgt>
                                        </p:tgtEl>
                                      </p:cBhvr>
                                      <p:to x="100000" y="60000"/>
                                    </p:animScale>
                                    <p:animScale>
                                      <p:cBhvr>
                                        <p:cTn id="14" dur="332" decel="50000">
                                          <p:stCondLst>
                                            <p:cond delay="1352"/>
                                          </p:stCondLst>
                                        </p:cTn>
                                        <p:tgtEl>
                                          <p:spTgt spid="6">
                                            <p:txEl>
                                              <p:pRg st="0" end="0"/>
                                            </p:txEl>
                                          </p:spTgt>
                                        </p:tgtEl>
                                      </p:cBhvr>
                                      <p:to x="100000" y="100000"/>
                                    </p:animScale>
                                    <p:animScale>
                                      <p:cBhvr>
                                        <p:cTn id="15" dur="52">
                                          <p:stCondLst>
                                            <p:cond delay="2624"/>
                                          </p:stCondLst>
                                        </p:cTn>
                                        <p:tgtEl>
                                          <p:spTgt spid="6">
                                            <p:txEl>
                                              <p:pRg st="0" end="0"/>
                                            </p:txEl>
                                          </p:spTgt>
                                        </p:tgtEl>
                                      </p:cBhvr>
                                      <p:to x="100000" y="80000"/>
                                    </p:animScale>
                                    <p:animScale>
                                      <p:cBhvr>
                                        <p:cTn id="16" dur="332" decel="50000">
                                          <p:stCondLst>
                                            <p:cond delay="2676"/>
                                          </p:stCondLst>
                                        </p:cTn>
                                        <p:tgtEl>
                                          <p:spTgt spid="6">
                                            <p:txEl>
                                              <p:pRg st="0" end="0"/>
                                            </p:txEl>
                                          </p:spTgt>
                                        </p:tgtEl>
                                      </p:cBhvr>
                                      <p:to x="100000" y="100000"/>
                                    </p:animScale>
                                    <p:animScale>
                                      <p:cBhvr>
                                        <p:cTn id="17" dur="52">
                                          <p:stCondLst>
                                            <p:cond delay="3284"/>
                                          </p:stCondLst>
                                        </p:cTn>
                                        <p:tgtEl>
                                          <p:spTgt spid="6">
                                            <p:txEl>
                                              <p:pRg st="0" end="0"/>
                                            </p:txEl>
                                          </p:spTgt>
                                        </p:tgtEl>
                                      </p:cBhvr>
                                      <p:to x="100000" y="90000"/>
                                    </p:animScale>
                                    <p:animScale>
                                      <p:cBhvr>
                                        <p:cTn id="18" dur="332" decel="50000">
                                          <p:stCondLst>
                                            <p:cond delay="3336"/>
                                          </p:stCondLst>
                                        </p:cTn>
                                        <p:tgtEl>
                                          <p:spTgt spid="6">
                                            <p:txEl>
                                              <p:pRg st="0" end="0"/>
                                            </p:txEl>
                                          </p:spTgt>
                                        </p:tgtEl>
                                      </p:cBhvr>
                                      <p:to x="100000" y="100000"/>
                                    </p:animScale>
                                    <p:animScale>
                                      <p:cBhvr>
                                        <p:cTn id="19" dur="52">
                                          <p:stCondLst>
                                            <p:cond delay="3616"/>
                                          </p:stCondLst>
                                        </p:cTn>
                                        <p:tgtEl>
                                          <p:spTgt spid="6">
                                            <p:txEl>
                                              <p:pRg st="0" end="0"/>
                                            </p:txEl>
                                          </p:spTgt>
                                        </p:tgtEl>
                                      </p:cBhvr>
                                      <p:to x="100000" y="95000"/>
                                    </p:animScale>
                                    <p:animScale>
                                      <p:cBhvr>
                                        <p:cTn id="20" dur="332" decel="50000">
                                          <p:stCondLst>
                                            <p:cond delay="3668"/>
                                          </p:stCondLst>
                                        </p:cTn>
                                        <p:tgtEl>
                                          <p:spTgt spid="6">
                                            <p:txEl>
                                              <p:pRg st="0" end="0"/>
                                            </p:txEl>
                                          </p:spTgt>
                                        </p:tgtEl>
                                      </p:cBhvr>
                                      <p:to x="100000" y="100000"/>
                                    </p:animScale>
                                  </p:childTnLst>
                                </p:cTn>
                              </p:par>
                            </p:childTnLst>
                          </p:cTn>
                        </p:par>
                        <p:par>
                          <p:cTn id="21" fill="hold">
                            <p:stCondLst>
                              <p:cond delay="4000"/>
                            </p:stCondLst>
                            <p:childTnLst>
                              <p:par>
                                <p:cTn id="22" presetID="26" presetClass="entr" presetSubtype="0" fill="hold" nodeType="after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ipe(down)">
                                      <p:cBhvr>
                                        <p:cTn id="24" dur="1160">
                                          <p:stCondLst>
                                            <p:cond delay="0"/>
                                          </p:stCondLst>
                                        </p:cTn>
                                        <p:tgtEl>
                                          <p:spTgt spid="6">
                                            <p:txEl>
                                              <p:pRg st="1" end="1"/>
                                            </p:txEl>
                                          </p:spTgt>
                                        </p:tgtEl>
                                      </p:cBhvr>
                                    </p:animEffect>
                                    <p:anim calcmode="lin" valueType="num">
                                      <p:cBhvr>
                                        <p:cTn id="25" dur="3644"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26" dur="1328"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27" dur="1328" tmFilter="0, 0; 0.125,0.2665; 0.25,0.4; 0.375,0.465; 0.5,0.5;  0.625,0.535; 0.75,0.6; 0.875,0.7335; 1,1">
                                          <p:stCondLst>
                                            <p:cond delay="1328"/>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28" dur="664" tmFilter="0, 0; 0.125,0.2665; 0.25,0.4; 0.375,0.465; 0.5,0.5;  0.625,0.535; 0.75,0.6; 0.875,0.7335; 1,1">
                                          <p:stCondLst>
                                            <p:cond delay="2648"/>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29" dur="328" tmFilter="0, 0; 0.125,0.2665; 0.25,0.4; 0.375,0.465; 0.5,0.5;  0.625,0.535; 0.75,0.6; 0.875,0.7335; 1,1">
                                          <p:stCondLst>
                                            <p:cond delay="3312"/>
                                          </p:stCondLst>
                                        </p:cTn>
                                        <p:tgtEl>
                                          <p:spTgt spid="6">
                                            <p:txEl>
                                              <p:pRg st="1" end="1"/>
                                            </p:txEl>
                                          </p:spTgt>
                                        </p:tgtEl>
                                        <p:attrNameLst>
                                          <p:attrName>ppt_y</p:attrName>
                                        </p:attrNameLst>
                                      </p:cBhvr>
                                      <p:tavLst>
                                        <p:tav tm="0" fmla="#ppt_y-sin(pi*$)/81">
                                          <p:val>
                                            <p:fltVal val="0"/>
                                          </p:val>
                                        </p:tav>
                                        <p:tav tm="100000">
                                          <p:val>
                                            <p:fltVal val="1"/>
                                          </p:val>
                                        </p:tav>
                                      </p:tavLst>
                                    </p:anim>
                                    <p:animScale>
                                      <p:cBhvr>
                                        <p:cTn id="30" dur="52">
                                          <p:stCondLst>
                                            <p:cond delay="1300"/>
                                          </p:stCondLst>
                                        </p:cTn>
                                        <p:tgtEl>
                                          <p:spTgt spid="6">
                                            <p:txEl>
                                              <p:pRg st="1" end="1"/>
                                            </p:txEl>
                                          </p:spTgt>
                                        </p:tgtEl>
                                      </p:cBhvr>
                                      <p:to x="100000" y="60000"/>
                                    </p:animScale>
                                    <p:animScale>
                                      <p:cBhvr>
                                        <p:cTn id="31" dur="332" decel="50000">
                                          <p:stCondLst>
                                            <p:cond delay="1352"/>
                                          </p:stCondLst>
                                        </p:cTn>
                                        <p:tgtEl>
                                          <p:spTgt spid="6">
                                            <p:txEl>
                                              <p:pRg st="1" end="1"/>
                                            </p:txEl>
                                          </p:spTgt>
                                        </p:tgtEl>
                                      </p:cBhvr>
                                      <p:to x="100000" y="100000"/>
                                    </p:animScale>
                                    <p:animScale>
                                      <p:cBhvr>
                                        <p:cTn id="32" dur="52">
                                          <p:stCondLst>
                                            <p:cond delay="2624"/>
                                          </p:stCondLst>
                                        </p:cTn>
                                        <p:tgtEl>
                                          <p:spTgt spid="6">
                                            <p:txEl>
                                              <p:pRg st="1" end="1"/>
                                            </p:txEl>
                                          </p:spTgt>
                                        </p:tgtEl>
                                      </p:cBhvr>
                                      <p:to x="100000" y="80000"/>
                                    </p:animScale>
                                    <p:animScale>
                                      <p:cBhvr>
                                        <p:cTn id="33" dur="332" decel="50000">
                                          <p:stCondLst>
                                            <p:cond delay="2676"/>
                                          </p:stCondLst>
                                        </p:cTn>
                                        <p:tgtEl>
                                          <p:spTgt spid="6">
                                            <p:txEl>
                                              <p:pRg st="1" end="1"/>
                                            </p:txEl>
                                          </p:spTgt>
                                        </p:tgtEl>
                                      </p:cBhvr>
                                      <p:to x="100000" y="100000"/>
                                    </p:animScale>
                                    <p:animScale>
                                      <p:cBhvr>
                                        <p:cTn id="34" dur="52">
                                          <p:stCondLst>
                                            <p:cond delay="3284"/>
                                          </p:stCondLst>
                                        </p:cTn>
                                        <p:tgtEl>
                                          <p:spTgt spid="6">
                                            <p:txEl>
                                              <p:pRg st="1" end="1"/>
                                            </p:txEl>
                                          </p:spTgt>
                                        </p:tgtEl>
                                      </p:cBhvr>
                                      <p:to x="100000" y="90000"/>
                                    </p:animScale>
                                    <p:animScale>
                                      <p:cBhvr>
                                        <p:cTn id="35" dur="332" decel="50000">
                                          <p:stCondLst>
                                            <p:cond delay="3336"/>
                                          </p:stCondLst>
                                        </p:cTn>
                                        <p:tgtEl>
                                          <p:spTgt spid="6">
                                            <p:txEl>
                                              <p:pRg st="1" end="1"/>
                                            </p:txEl>
                                          </p:spTgt>
                                        </p:tgtEl>
                                      </p:cBhvr>
                                      <p:to x="100000" y="100000"/>
                                    </p:animScale>
                                    <p:animScale>
                                      <p:cBhvr>
                                        <p:cTn id="36" dur="52">
                                          <p:stCondLst>
                                            <p:cond delay="3616"/>
                                          </p:stCondLst>
                                        </p:cTn>
                                        <p:tgtEl>
                                          <p:spTgt spid="6">
                                            <p:txEl>
                                              <p:pRg st="1" end="1"/>
                                            </p:txEl>
                                          </p:spTgt>
                                        </p:tgtEl>
                                      </p:cBhvr>
                                      <p:to x="100000" y="95000"/>
                                    </p:animScale>
                                    <p:animScale>
                                      <p:cBhvr>
                                        <p:cTn id="37" dur="332" decel="50000">
                                          <p:stCondLst>
                                            <p:cond delay="3668"/>
                                          </p:stCondLst>
                                        </p:cTn>
                                        <p:tgtEl>
                                          <p:spTgt spid="6">
                                            <p:txEl>
                                              <p:pRg st="1" end="1"/>
                                            </p:txEl>
                                          </p:spTgt>
                                        </p:tgtEl>
                                      </p:cBhvr>
                                      <p:to x="100000" y="100000"/>
                                    </p:animScale>
                                  </p:childTnLst>
                                </p:cTn>
                              </p:par>
                            </p:childTnLst>
                          </p:cTn>
                        </p:par>
                        <p:par>
                          <p:cTn id="38" fill="hold">
                            <p:stCondLst>
                              <p:cond delay="8000"/>
                            </p:stCondLst>
                            <p:childTnLst>
                              <p:par>
                                <p:cTn id="39" presetID="26" presetClass="entr" presetSubtype="0" fill="hold" nodeType="afterEffect">
                                  <p:stCondLst>
                                    <p:cond delay="0"/>
                                  </p:stCondLst>
                                  <p:childTnLst>
                                    <p:set>
                                      <p:cBhvr>
                                        <p:cTn id="40" dur="1" fill="hold">
                                          <p:stCondLst>
                                            <p:cond delay="0"/>
                                          </p:stCondLst>
                                        </p:cTn>
                                        <p:tgtEl>
                                          <p:spTgt spid="6">
                                            <p:txEl>
                                              <p:pRg st="2" end="2"/>
                                            </p:txEl>
                                          </p:spTgt>
                                        </p:tgtEl>
                                        <p:attrNameLst>
                                          <p:attrName>style.visibility</p:attrName>
                                        </p:attrNameLst>
                                      </p:cBhvr>
                                      <p:to>
                                        <p:strVal val="visible"/>
                                      </p:to>
                                    </p:set>
                                    <p:animEffect transition="in" filter="wipe(down)">
                                      <p:cBhvr>
                                        <p:cTn id="41" dur="1160">
                                          <p:stCondLst>
                                            <p:cond delay="0"/>
                                          </p:stCondLst>
                                        </p:cTn>
                                        <p:tgtEl>
                                          <p:spTgt spid="6">
                                            <p:txEl>
                                              <p:pRg st="2" end="2"/>
                                            </p:txEl>
                                          </p:spTgt>
                                        </p:tgtEl>
                                      </p:cBhvr>
                                    </p:animEffect>
                                    <p:anim calcmode="lin" valueType="num">
                                      <p:cBhvr>
                                        <p:cTn id="42" dur="3644"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43" dur="1328"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44" dur="1328" tmFilter="0, 0; 0.125,0.2665; 0.25,0.4; 0.375,0.465; 0.5,0.5;  0.625,0.535; 0.75,0.6; 0.875,0.7335; 1,1">
                                          <p:stCondLst>
                                            <p:cond delay="1328"/>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45" dur="664" tmFilter="0, 0; 0.125,0.2665; 0.25,0.4; 0.375,0.465; 0.5,0.5;  0.625,0.535; 0.75,0.6; 0.875,0.7335; 1,1">
                                          <p:stCondLst>
                                            <p:cond delay="2648"/>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46" dur="328" tmFilter="0, 0; 0.125,0.2665; 0.25,0.4; 0.375,0.465; 0.5,0.5;  0.625,0.535; 0.75,0.6; 0.875,0.7335; 1,1">
                                          <p:stCondLst>
                                            <p:cond delay="3312"/>
                                          </p:stCondLst>
                                        </p:cTn>
                                        <p:tgtEl>
                                          <p:spTgt spid="6">
                                            <p:txEl>
                                              <p:pRg st="2" end="2"/>
                                            </p:txEl>
                                          </p:spTgt>
                                        </p:tgtEl>
                                        <p:attrNameLst>
                                          <p:attrName>ppt_y</p:attrName>
                                        </p:attrNameLst>
                                      </p:cBhvr>
                                      <p:tavLst>
                                        <p:tav tm="0" fmla="#ppt_y-sin(pi*$)/81">
                                          <p:val>
                                            <p:fltVal val="0"/>
                                          </p:val>
                                        </p:tav>
                                        <p:tav tm="100000">
                                          <p:val>
                                            <p:fltVal val="1"/>
                                          </p:val>
                                        </p:tav>
                                      </p:tavLst>
                                    </p:anim>
                                    <p:animScale>
                                      <p:cBhvr>
                                        <p:cTn id="47" dur="52">
                                          <p:stCondLst>
                                            <p:cond delay="1300"/>
                                          </p:stCondLst>
                                        </p:cTn>
                                        <p:tgtEl>
                                          <p:spTgt spid="6">
                                            <p:txEl>
                                              <p:pRg st="2" end="2"/>
                                            </p:txEl>
                                          </p:spTgt>
                                        </p:tgtEl>
                                      </p:cBhvr>
                                      <p:to x="100000" y="60000"/>
                                    </p:animScale>
                                    <p:animScale>
                                      <p:cBhvr>
                                        <p:cTn id="48" dur="332" decel="50000">
                                          <p:stCondLst>
                                            <p:cond delay="1352"/>
                                          </p:stCondLst>
                                        </p:cTn>
                                        <p:tgtEl>
                                          <p:spTgt spid="6">
                                            <p:txEl>
                                              <p:pRg st="2" end="2"/>
                                            </p:txEl>
                                          </p:spTgt>
                                        </p:tgtEl>
                                      </p:cBhvr>
                                      <p:to x="100000" y="100000"/>
                                    </p:animScale>
                                    <p:animScale>
                                      <p:cBhvr>
                                        <p:cTn id="49" dur="52">
                                          <p:stCondLst>
                                            <p:cond delay="2624"/>
                                          </p:stCondLst>
                                        </p:cTn>
                                        <p:tgtEl>
                                          <p:spTgt spid="6">
                                            <p:txEl>
                                              <p:pRg st="2" end="2"/>
                                            </p:txEl>
                                          </p:spTgt>
                                        </p:tgtEl>
                                      </p:cBhvr>
                                      <p:to x="100000" y="80000"/>
                                    </p:animScale>
                                    <p:animScale>
                                      <p:cBhvr>
                                        <p:cTn id="50" dur="332" decel="50000">
                                          <p:stCondLst>
                                            <p:cond delay="2676"/>
                                          </p:stCondLst>
                                        </p:cTn>
                                        <p:tgtEl>
                                          <p:spTgt spid="6">
                                            <p:txEl>
                                              <p:pRg st="2" end="2"/>
                                            </p:txEl>
                                          </p:spTgt>
                                        </p:tgtEl>
                                      </p:cBhvr>
                                      <p:to x="100000" y="100000"/>
                                    </p:animScale>
                                    <p:animScale>
                                      <p:cBhvr>
                                        <p:cTn id="51" dur="52">
                                          <p:stCondLst>
                                            <p:cond delay="3284"/>
                                          </p:stCondLst>
                                        </p:cTn>
                                        <p:tgtEl>
                                          <p:spTgt spid="6">
                                            <p:txEl>
                                              <p:pRg st="2" end="2"/>
                                            </p:txEl>
                                          </p:spTgt>
                                        </p:tgtEl>
                                      </p:cBhvr>
                                      <p:to x="100000" y="90000"/>
                                    </p:animScale>
                                    <p:animScale>
                                      <p:cBhvr>
                                        <p:cTn id="52" dur="332" decel="50000">
                                          <p:stCondLst>
                                            <p:cond delay="3336"/>
                                          </p:stCondLst>
                                        </p:cTn>
                                        <p:tgtEl>
                                          <p:spTgt spid="6">
                                            <p:txEl>
                                              <p:pRg st="2" end="2"/>
                                            </p:txEl>
                                          </p:spTgt>
                                        </p:tgtEl>
                                      </p:cBhvr>
                                      <p:to x="100000" y="100000"/>
                                    </p:animScale>
                                    <p:animScale>
                                      <p:cBhvr>
                                        <p:cTn id="53" dur="52">
                                          <p:stCondLst>
                                            <p:cond delay="3616"/>
                                          </p:stCondLst>
                                        </p:cTn>
                                        <p:tgtEl>
                                          <p:spTgt spid="6">
                                            <p:txEl>
                                              <p:pRg st="2" end="2"/>
                                            </p:txEl>
                                          </p:spTgt>
                                        </p:tgtEl>
                                      </p:cBhvr>
                                      <p:to x="100000" y="95000"/>
                                    </p:animScale>
                                    <p:animScale>
                                      <p:cBhvr>
                                        <p:cTn id="54" dur="332" decel="50000">
                                          <p:stCondLst>
                                            <p:cond delay="3668"/>
                                          </p:stCondLst>
                                        </p:cTn>
                                        <p:tgtEl>
                                          <p:spTgt spid="6">
                                            <p:txEl>
                                              <p:pRg st="2" end="2"/>
                                            </p:txEl>
                                          </p:spTgt>
                                        </p:tgtEl>
                                      </p:cBhvr>
                                      <p:to x="100000" y="100000"/>
                                    </p:animScale>
                                  </p:childTnLst>
                                </p:cTn>
                              </p:par>
                            </p:childTnLst>
                          </p:cTn>
                        </p:par>
                        <p:par>
                          <p:cTn id="55" fill="hold">
                            <p:stCondLst>
                              <p:cond delay="12000"/>
                            </p:stCondLst>
                            <p:childTnLst>
                              <p:par>
                                <p:cTn id="56" presetID="26" presetClass="entr" presetSubtype="0" fill="hold" nodeType="afterEffect">
                                  <p:stCondLst>
                                    <p:cond delay="0"/>
                                  </p:stCondLst>
                                  <p:childTnLst>
                                    <p:set>
                                      <p:cBhvr>
                                        <p:cTn id="57" dur="1" fill="hold">
                                          <p:stCondLst>
                                            <p:cond delay="0"/>
                                          </p:stCondLst>
                                        </p:cTn>
                                        <p:tgtEl>
                                          <p:spTgt spid="6">
                                            <p:txEl>
                                              <p:pRg st="3" end="3"/>
                                            </p:txEl>
                                          </p:spTgt>
                                        </p:tgtEl>
                                        <p:attrNameLst>
                                          <p:attrName>style.visibility</p:attrName>
                                        </p:attrNameLst>
                                      </p:cBhvr>
                                      <p:to>
                                        <p:strVal val="visible"/>
                                      </p:to>
                                    </p:set>
                                    <p:animEffect transition="in" filter="wipe(down)">
                                      <p:cBhvr>
                                        <p:cTn id="58" dur="1160">
                                          <p:stCondLst>
                                            <p:cond delay="0"/>
                                          </p:stCondLst>
                                        </p:cTn>
                                        <p:tgtEl>
                                          <p:spTgt spid="6">
                                            <p:txEl>
                                              <p:pRg st="3" end="3"/>
                                            </p:txEl>
                                          </p:spTgt>
                                        </p:tgtEl>
                                      </p:cBhvr>
                                    </p:animEffect>
                                    <p:anim calcmode="lin" valueType="num">
                                      <p:cBhvr>
                                        <p:cTn id="59" dur="3644" tmFilter="0,0; 0.14,0.36; 0.43,0.73; 0.71,0.91; 1.0,1.0">
                                          <p:stCondLst>
                                            <p:cond delay="0"/>
                                          </p:stCondLst>
                                        </p:cTn>
                                        <p:tgtEl>
                                          <p:spTgt spid="6">
                                            <p:txEl>
                                              <p:pRg st="3" end="3"/>
                                            </p:txEl>
                                          </p:spTgt>
                                        </p:tgtEl>
                                        <p:attrNameLst>
                                          <p:attrName>ppt_x</p:attrName>
                                        </p:attrNameLst>
                                      </p:cBhvr>
                                      <p:tavLst>
                                        <p:tav tm="0">
                                          <p:val>
                                            <p:strVal val="#ppt_x-0.25"/>
                                          </p:val>
                                        </p:tav>
                                        <p:tav tm="100000">
                                          <p:val>
                                            <p:strVal val="#ppt_x"/>
                                          </p:val>
                                        </p:tav>
                                      </p:tavLst>
                                    </p:anim>
                                    <p:anim calcmode="lin" valueType="num">
                                      <p:cBhvr>
                                        <p:cTn id="60" dur="1328" tmFilter="0.0,0.0; 0.25,0.07; 0.50,0.2; 0.75,0.467; 1.0,1.0">
                                          <p:stCondLst>
                                            <p:cond delay="0"/>
                                          </p:stCondLst>
                                        </p:cTn>
                                        <p:tgtEl>
                                          <p:spTgt spid="6">
                                            <p:txEl>
                                              <p:pRg st="3" end="3"/>
                                            </p:txEl>
                                          </p:spTgt>
                                        </p:tgtEl>
                                        <p:attrNameLst>
                                          <p:attrName>ppt_y</p:attrName>
                                        </p:attrNameLst>
                                      </p:cBhvr>
                                      <p:tavLst>
                                        <p:tav tm="0" fmla="#ppt_y-sin(pi*$)/3">
                                          <p:val>
                                            <p:fltVal val="0.5"/>
                                          </p:val>
                                        </p:tav>
                                        <p:tav tm="100000">
                                          <p:val>
                                            <p:fltVal val="1"/>
                                          </p:val>
                                        </p:tav>
                                      </p:tavLst>
                                    </p:anim>
                                    <p:anim calcmode="lin" valueType="num">
                                      <p:cBhvr>
                                        <p:cTn id="61" dur="1328" tmFilter="0, 0; 0.125,0.2665; 0.25,0.4; 0.375,0.465; 0.5,0.5;  0.625,0.535; 0.75,0.6; 0.875,0.7335; 1,1">
                                          <p:stCondLst>
                                            <p:cond delay="1328"/>
                                          </p:stCondLst>
                                        </p:cTn>
                                        <p:tgtEl>
                                          <p:spTgt spid="6">
                                            <p:txEl>
                                              <p:pRg st="3" end="3"/>
                                            </p:txEl>
                                          </p:spTgt>
                                        </p:tgtEl>
                                        <p:attrNameLst>
                                          <p:attrName>ppt_y</p:attrName>
                                        </p:attrNameLst>
                                      </p:cBhvr>
                                      <p:tavLst>
                                        <p:tav tm="0" fmla="#ppt_y-sin(pi*$)/9">
                                          <p:val>
                                            <p:fltVal val="0"/>
                                          </p:val>
                                        </p:tav>
                                        <p:tav tm="100000">
                                          <p:val>
                                            <p:fltVal val="1"/>
                                          </p:val>
                                        </p:tav>
                                      </p:tavLst>
                                    </p:anim>
                                    <p:anim calcmode="lin" valueType="num">
                                      <p:cBhvr>
                                        <p:cTn id="62" dur="664" tmFilter="0, 0; 0.125,0.2665; 0.25,0.4; 0.375,0.465; 0.5,0.5;  0.625,0.535; 0.75,0.6; 0.875,0.7335; 1,1">
                                          <p:stCondLst>
                                            <p:cond delay="2648"/>
                                          </p:stCondLst>
                                        </p:cTn>
                                        <p:tgtEl>
                                          <p:spTgt spid="6">
                                            <p:txEl>
                                              <p:pRg st="3" end="3"/>
                                            </p:txEl>
                                          </p:spTgt>
                                        </p:tgtEl>
                                        <p:attrNameLst>
                                          <p:attrName>ppt_y</p:attrName>
                                        </p:attrNameLst>
                                      </p:cBhvr>
                                      <p:tavLst>
                                        <p:tav tm="0" fmla="#ppt_y-sin(pi*$)/27">
                                          <p:val>
                                            <p:fltVal val="0"/>
                                          </p:val>
                                        </p:tav>
                                        <p:tav tm="100000">
                                          <p:val>
                                            <p:fltVal val="1"/>
                                          </p:val>
                                        </p:tav>
                                      </p:tavLst>
                                    </p:anim>
                                    <p:anim calcmode="lin" valueType="num">
                                      <p:cBhvr>
                                        <p:cTn id="63" dur="328" tmFilter="0, 0; 0.125,0.2665; 0.25,0.4; 0.375,0.465; 0.5,0.5;  0.625,0.535; 0.75,0.6; 0.875,0.7335; 1,1">
                                          <p:stCondLst>
                                            <p:cond delay="3312"/>
                                          </p:stCondLst>
                                        </p:cTn>
                                        <p:tgtEl>
                                          <p:spTgt spid="6">
                                            <p:txEl>
                                              <p:pRg st="3" end="3"/>
                                            </p:txEl>
                                          </p:spTgt>
                                        </p:tgtEl>
                                        <p:attrNameLst>
                                          <p:attrName>ppt_y</p:attrName>
                                        </p:attrNameLst>
                                      </p:cBhvr>
                                      <p:tavLst>
                                        <p:tav tm="0" fmla="#ppt_y-sin(pi*$)/81">
                                          <p:val>
                                            <p:fltVal val="0"/>
                                          </p:val>
                                        </p:tav>
                                        <p:tav tm="100000">
                                          <p:val>
                                            <p:fltVal val="1"/>
                                          </p:val>
                                        </p:tav>
                                      </p:tavLst>
                                    </p:anim>
                                    <p:animScale>
                                      <p:cBhvr>
                                        <p:cTn id="64" dur="52">
                                          <p:stCondLst>
                                            <p:cond delay="1300"/>
                                          </p:stCondLst>
                                        </p:cTn>
                                        <p:tgtEl>
                                          <p:spTgt spid="6">
                                            <p:txEl>
                                              <p:pRg st="3" end="3"/>
                                            </p:txEl>
                                          </p:spTgt>
                                        </p:tgtEl>
                                      </p:cBhvr>
                                      <p:to x="100000" y="60000"/>
                                    </p:animScale>
                                    <p:animScale>
                                      <p:cBhvr>
                                        <p:cTn id="65" dur="332" decel="50000">
                                          <p:stCondLst>
                                            <p:cond delay="1352"/>
                                          </p:stCondLst>
                                        </p:cTn>
                                        <p:tgtEl>
                                          <p:spTgt spid="6">
                                            <p:txEl>
                                              <p:pRg st="3" end="3"/>
                                            </p:txEl>
                                          </p:spTgt>
                                        </p:tgtEl>
                                      </p:cBhvr>
                                      <p:to x="100000" y="100000"/>
                                    </p:animScale>
                                    <p:animScale>
                                      <p:cBhvr>
                                        <p:cTn id="66" dur="52">
                                          <p:stCondLst>
                                            <p:cond delay="2624"/>
                                          </p:stCondLst>
                                        </p:cTn>
                                        <p:tgtEl>
                                          <p:spTgt spid="6">
                                            <p:txEl>
                                              <p:pRg st="3" end="3"/>
                                            </p:txEl>
                                          </p:spTgt>
                                        </p:tgtEl>
                                      </p:cBhvr>
                                      <p:to x="100000" y="80000"/>
                                    </p:animScale>
                                    <p:animScale>
                                      <p:cBhvr>
                                        <p:cTn id="67" dur="332" decel="50000">
                                          <p:stCondLst>
                                            <p:cond delay="2676"/>
                                          </p:stCondLst>
                                        </p:cTn>
                                        <p:tgtEl>
                                          <p:spTgt spid="6">
                                            <p:txEl>
                                              <p:pRg st="3" end="3"/>
                                            </p:txEl>
                                          </p:spTgt>
                                        </p:tgtEl>
                                      </p:cBhvr>
                                      <p:to x="100000" y="100000"/>
                                    </p:animScale>
                                    <p:animScale>
                                      <p:cBhvr>
                                        <p:cTn id="68" dur="52">
                                          <p:stCondLst>
                                            <p:cond delay="3284"/>
                                          </p:stCondLst>
                                        </p:cTn>
                                        <p:tgtEl>
                                          <p:spTgt spid="6">
                                            <p:txEl>
                                              <p:pRg st="3" end="3"/>
                                            </p:txEl>
                                          </p:spTgt>
                                        </p:tgtEl>
                                      </p:cBhvr>
                                      <p:to x="100000" y="90000"/>
                                    </p:animScale>
                                    <p:animScale>
                                      <p:cBhvr>
                                        <p:cTn id="69" dur="332" decel="50000">
                                          <p:stCondLst>
                                            <p:cond delay="3336"/>
                                          </p:stCondLst>
                                        </p:cTn>
                                        <p:tgtEl>
                                          <p:spTgt spid="6">
                                            <p:txEl>
                                              <p:pRg st="3" end="3"/>
                                            </p:txEl>
                                          </p:spTgt>
                                        </p:tgtEl>
                                      </p:cBhvr>
                                      <p:to x="100000" y="100000"/>
                                    </p:animScale>
                                    <p:animScale>
                                      <p:cBhvr>
                                        <p:cTn id="70" dur="52">
                                          <p:stCondLst>
                                            <p:cond delay="3616"/>
                                          </p:stCondLst>
                                        </p:cTn>
                                        <p:tgtEl>
                                          <p:spTgt spid="6">
                                            <p:txEl>
                                              <p:pRg st="3" end="3"/>
                                            </p:txEl>
                                          </p:spTgt>
                                        </p:tgtEl>
                                      </p:cBhvr>
                                      <p:to x="100000" y="95000"/>
                                    </p:animScale>
                                    <p:animScale>
                                      <p:cBhvr>
                                        <p:cTn id="71" dur="332" decel="50000">
                                          <p:stCondLst>
                                            <p:cond delay="3668"/>
                                          </p:stCondLst>
                                        </p:cTn>
                                        <p:tgtEl>
                                          <p:spTgt spid="6">
                                            <p:txEl>
                                              <p:pRg st="3" end="3"/>
                                            </p:txEl>
                                          </p:spTgt>
                                        </p:tgtEl>
                                      </p:cBhvr>
                                      <p:to x="100000" y="100000"/>
                                    </p:animScale>
                                  </p:childTnLst>
                                </p:cTn>
                              </p:par>
                            </p:childTnLst>
                          </p:cTn>
                        </p:par>
                        <p:par>
                          <p:cTn id="72" fill="hold">
                            <p:stCondLst>
                              <p:cond delay="16000"/>
                            </p:stCondLst>
                            <p:childTnLst>
                              <p:par>
                                <p:cTn id="73" presetID="26" presetClass="entr" presetSubtype="0" fill="hold" nodeType="afterEffect">
                                  <p:stCondLst>
                                    <p:cond delay="0"/>
                                  </p:stCondLst>
                                  <p:childTnLst>
                                    <p:set>
                                      <p:cBhvr>
                                        <p:cTn id="74" dur="1" fill="hold">
                                          <p:stCondLst>
                                            <p:cond delay="0"/>
                                          </p:stCondLst>
                                        </p:cTn>
                                        <p:tgtEl>
                                          <p:spTgt spid="6">
                                            <p:txEl>
                                              <p:pRg st="4" end="4"/>
                                            </p:txEl>
                                          </p:spTgt>
                                        </p:tgtEl>
                                        <p:attrNameLst>
                                          <p:attrName>style.visibility</p:attrName>
                                        </p:attrNameLst>
                                      </p:cBhvr>
                                      <p:to>
                                        <p:strVal val="visible"/>
                                      </p:to>
                                    </p:set>
                                    <p:animEffect transition="in" filter="wipe(down)">
                                      <p:cBhvr>
                                        <p:cTn id="75" dur="1160">
                                          <p:stCondLst>
                                            <p:cond delay="0"/>
                                          </p:stCondLst>
                                        </p:cTn>
                                        <p:tgtEl>
                                          <p:spTgt spid="6">
                                            <p:txEl>
                                              <p:pRg st="4" end="4"/>
                                            </p:txEl>
                                          </p:spTgt>
                                        </p:tgtEl>
                                      </p:cBhvr>
                                    </p:animEffect>
                                    <p:anim calcmode="lin" valueType="num">
                                      <p:cBhvr>
                                        <p:cTn id="76" dur="3644" tmFilter="0,0; 0.14,0.36; 0.43,0.73; 0.71,0.91; 1.0,1.0">
                                          <p:stCondLst>
                                            <p:cond delay="0"/>
                                          </p:stCondLst>
                                        </p:cTn>
                                        <p:tgtEl>
                                          <p:spTgt spid="6">
                                            <p:txEl>
                                              <p:pRg st="4" end="4"/>
                                            </p:txEl>
                                          </p:spTgt>
                                        </p:tgtEl>
                                        <p:attrNameLst>
                                          <p:attrName>ppt_x</p:attrName>
                                        </p:attrNameLst>
                                      </p:cBhvr>
                                      <p:tavLst>
                                        <p:tav tm="0">
                                          <p:val>
                                            <p:strVal val="#ppt_x-0.25"/>
                                          </p:val>
                                        </p:tav>
                                        <p:tav tm="100000">
                                          <p:val>
                                            <p:strVal val="#ppt_x"/>
                                          </p:val>
                                        </p:tav>
                                      </p:tavLst>
                                    </p:anim>
                                    <p:anim calcmode="lin" valueType="num">
                                      <p:cBhvr>
                                        <p:cTn id="77" dur="1328" tmFilter="0.0,0.0; 0.25,0.07; 0.50,0.2; 0.75,0.467; 1.0,1.0">
                                          <p:stCondLst>
                                            <p:cond delay="0"/>
                                          </p:stCondLst>
                                        </p:cTn>
                                        <p:tgtEl>
                                          <p:spTgt spid="6">
                                            <p:txEl>
                                              <p:pRg st="4" end="4"/>
                                            </p:txEl>
                                          </p:spTgt>
                                        </p:tgtEl>
                                        <p:attrNameLst>
                                          <p:attrName>ppt_y</p:attrName>
                                        </p:attrNameLst>
                                      </p:cBhvr>
                                      <p:tavLst>
                                        <p:tav tm="0" fmla="#ppt_y-sin(pi*$)/3">
                                          <p:val>
                                            <p:fltVal val="0.5"/>
                                          </p:val>
                                        </p:tav>
                                        <p:tav tm="100000">
                                          <p:val>
                                            <p:fltVal val="1"/>
                                          </p:val>
                                        </p:tav>
                                      </p:tavLst>
                                    </p:anim>
                                    <p:anim calcmode="lin" valueType="num">
                                      <p:cBhvr>
                                        <p:cTn id="78" dur="1328" tmFilter="0, 0; 0.125,0.2665; 0.25,0.4; 0.375,0.465; 0.5,0.5;  0.625,0.535; 0.75,0.6; 0.875,0.7335; 1,1">
                                          <p:stCondLst>
                                            <p:cond delay="1328"/>
                                          </p:stCondLst>
                                        </p:cTn>
                                        <p:tgtEl>
                                          <p:spTgt spid="6">
                                            <p:txEl>
                                              <p:pRg st="4" end="4"/>
                                            </p:txEl>
                                          </p:spTgt>
                                        </p:tgtEl>
                                        <p:attrNameLst>
                                          <p:attrName>ppt_y</p:attrName>
                                        </p:attrNameLst>
                                      </p:cBhvr>
                                      <p:tavLst>
                                        <p:tav tm="0" fmla="#ppt_y-sin(pi*$)/9">
                                          <p:val>
                                            <p:fltVal val="0"/>
                                          </p:val>
                                        </p:tav>
                                        <p:tav tm="100000">
                                          <p:val>
                                            <p:fltVal val="1"/>
                                          </p:val>
                                        </p:tav>
                                      </p:tavLst>
                                    </p:anim>
                                    <p:anim calcmode="lin" valueType="num">
                                      <p:cBhvr>
                                        <p:cTn id="79" dur="664" tmFilter="0, 0; 0.125,0.2665; 0.25,0.4; 0.375,0.465; 0.5,0.5;  0.625,0.535; 0.75,0.6; 0.875,0.7335; 1,1">
                                          <p:stCondLst>
                                            <p:cond delay="2648"/>
                                          </p:stCondLst>
                                        </p:cTn>
                                        <p:tgtEl>
                                          <p:spTgt spid="6">
                                            <p:txEl>
                                              <p:pRg st="4" end="4"/>
                                            </p:txEl>
                                          </p:spTgt>
                                        </p:tgtEl>
                                        <p:attrNameLst>
                                          <p:attrName>ppt_y</p:attrName>
                                        </p:attrNameLst>
                                      </p:cBhvr>
                                      <p:tavLst>
                                        <p:tav tm="0" fmla="#ppt_y-sin(pi*$)/27">
                                          <p:val>
                                            <p:fltVal val="0"/>
                                          </p:val>
                                        </p:tav>
                                        <p:tav tm="100000">
                                          <p:val>
                                            <p:fltVal val="1"/>
                                          </p:val>
                                        </p:tav>
                                      </p:tavLst>
                                    </p:anim>
                                    <p:anim calcmode="lin" valueType="num">
                                      <p:cBhvr>
                                        <p:cTn id="80" dur="328" tmFilter="0, 0; 0.125,0.2665; 0.25,0.4; 0.375,0.465; 0.5,0.5;  0.625,0.535; 0.75,0.6; 0.875,0.7335; 1,1">
                                          <p:stCondLst>
                                            <p:cond delay="3312"/>
                                          </p:stCondLst>
                                        </p:cTn>
                                        <p:tgtEl>
                                          <p:spTgt spid="6">
                                            <p:txEl>
                                              <p:pRg st="4" end="4"/>
                                            </p:txEl>
                                          </p:spTgt>
                                        </p:tgtEl>
                                        <p:attrNameLst>
                                          <p:attrName>ppt_y</p:attrName>
                                        </p:attrNameLst>
                                      </p:cBhvr>
                                      <p:tavLst>
                                        <p:tav tm="0" fmla="#ppt_y-sin(pi*$)/81">
                                          <p:val>
                                            <p:fltVal val="0"/>
                                          </p:val>
                                        </p:tav>
                                        <p:tav tm="100000">
                                          <p:val>
                                            <p:fltVal val="1"/>
                                          </p:val>
                                        </p:tav>
                                      </p:tavLst>
                                    </p:anim>
                                    <p:animScale>
                                      <p:cBhvr>
                                        <p:cTn id="81" dur="52">
                                          <p:stCondLst>
                                            <p:cond delay="1300"/>
                                          </p:stCondLst>
                                        </p:cTn>
                                        <p:tgtEl>
                                          <p:spTgt spid="6">
                                            <p:txEl>
                                              <p:pRg st="4" end="4"/>
                                            </p:txEl>
                                          </p:spTgt>
                                        </p:tgtEl>
                                      </p:cBhvr>
                                      <p:to x="100000" y="60000"/>
                                    </p:animScale>
                                    <p:animScale>
                                      <p:cBhvr>
                                        <p:cTn id="82" dur="332" decel="50000">
                                          <p:stCondLst>
                                            <p:cond delay="1352"/>
                                          </p:stCondLst>
                                        </p:cTn>
                                        <p:tgtEl>
                                          <p:spTgt spid="6">
                                            <p:txEl>
                                              <p:pRg st="4" end="4"/>
                                            </p:txEl>
                                          </p:spTgt>
                                        </p:tgtEl>
                                      </p:cBhvr>
                                      <p:to x="100000" y="100000"/>
                                    </p:animScale>
                                    <p:animScale>
                                      <p:cBhvr>
                                        <p:cTn id="83" dur="52">
                                          <p:stCondLst>
                                            <p:cond delay="2624"/>
                                          </p:stCondLst>
                                        </p:cTn>
                                        <p:tgtEl>
                                          <p:spTgt spid="6">
                                            <p:txEl>
                                              <p:pRg st="4" end="4"/>
                                            </p:txEl>
                                          </p:spTgt>
                                        </p:tgtEl>
                                      </p:cBhvr>
                                      <p:to x="100000" y="80000"/>
                                    </p:animScale>
                                    <p:animScale>
                                      <p:cBhvr>
                                        <p:cTn id="84" dur="332" decel="50000">
                                          <p:stCondLst>
                                            <p:cond delay="2676"/>
                                          </p:stCondLst>
                                        </p:cTn>
                                        <p:tgtEl>
                                          <p:spTgt spid="6">
                                            <p:txEl>
                                              <p:pRg st="4" end="4"/>
                                            </p:txEl>
                                          </p:spTgt>
                                        </p:tgtEl>
                                      </p:cBhvr>
                                      <p:to x="100000" y="100000"/>
                                    </p:animScale>
                                    <p:animScale>
                                      <p:cBhvr>
                                        <p:cTn id="85" dur="52">
                                          <p:stCondLst>
                                            <p:cond delay="3284"/>
                                          </p:stCondLst>
                                        </p:cTn>
                                        <p:tgtEl>
                                          <p:spTgt spid="6">
                                            <p:txEl>
                                              <p:pRg st="4" end="4"/>
                                            </p:txEl>
                                          </p:spTgt>
                                        </p:tgtEl>
                                      </p:cBhvr>
                                      <p:to x="100000" y="90000"/>
                                    </p:animScale>
                                    <p:animScale>
                                      <p:cBhvr>
                                        <p:cTn id="86" dur="332" decel="50000">
                                          <p:stCondLst>
                                            <p:cond delay="3336"/>
                                          </p:stCondLst>
                                        </p:cTn>
                                        <p:tgtEl>
                                          <p:spTgt spid="6">
                                            <p:txEl>
                                              <p:pRg st="4" end="4"/>
                                            </p:txEl>
                                          </p:spTgt>
                                        </p:tgtEl>
                                      </p:cBhvr>
                                      <p:to x="100000" y="100000"/>
                                    </p:animScale>
                                    <p:animScale>
                                      <p:cBhvr>
                                        <p:cTn id="87" dur="52">
                                          <p:stCondLst>
                                            <p:cond delay="3616"/>
                                          </p:stCondLst>
                                        </p:cTn>
                                        <p:tgtEl>
                                          <p:spTgt spid="6">
                                            <p:txEl>
                                              <p:pRg st="4" end="4"/>
                                            </p:txEl>
                                          </p:spTgt>
                                        </p:tgtEl>
                                      </p:cBhvr>
                                      <p:to x="100000" y="95000"/>
                                    </p:animScale>
                                    <p:animScale>
                                      <p:cBhvr>
                                        <p:cTn id="88" dur="332" decel="50000">
                                          <p:stCondLst>
                                            <p:cond delay="3668"/>
                                          </p:stCondLst>
                                        </p:cTn>
                                        <p:tgtEl>
                                          <p:spTgt spid="6">
                                            <p:txEl>
                                              <p:pRg st="4" end="4"/>
                                            </p:txEl>
                                          </p:spTgt>
                                        </p:tgtEl>
                                      </p:cBhvr>
                                      <p:to x="100000" y="100000"/>
                                    </p:animScale>
                                  </p:childTnLst>
                                </p:cTn>
                              </p:par>
                            </p:childTnLst>
                          </p:cTn>
                        </p:par>
                        <p:par>
                          <p:cTn id="89" fill="hold">
                            <p:stCondLst>
                              <p:cond delay="20000"/>
                            </p:stCondLst>
                            <p:childTnLst>
                              <p:par>
                                <p:cTn id="90" presetID="26" presetClass="entr" presetSubtype="0" fill="hold" nodeType="afterEffect">
                                  <p:stCondLst>
                                    <p:cond delay="0"/>
                                  </p:stCondLst>
                                  <p:childTnLst>
                                    <p:set>
                                      <p:cBhvr>
                                        <p:cTn id="91" dur="1" fill="hold">
                                          <p:stCondLst>
                                            <p:cond delay="0"/>
                                          </p:stCondLst>
                                        </p:cTn>
                                        <p:tgtEl>
                                          <p:spTgt spid="6">
                                            <p:txEl>
                                              <p:pRg st="5" end="5"/>
                                            </p:txEl>
                                          </p:spTgt>
                                        </p:tgtEl>
                                        <p:attrNameLst>
                                          <p:attrName>style.visibility</p:attrName>
                                        </p:attrNameLst>
                                      </p:cBhvr>
                                      <p:to>
                                        <p:strVal val="visible"/>
                                      </p:to>
                                    </p:set>
                                    <p:animEffect transition="in" filter="wipe(down)">
                                      <p:cBhvr>
                                        <p:cTn id="92" dur="1160">
                                          <p:stCondLst>
                                            <p:cond delay="0"/>
                                          </p:stCondLst>
                                        </p:cTn>
                                        <p:tgtEl>
                                          <p:spTgt spid="6">
                                            <p:txEl>
                                              <p:pRg st="5" end="5"/>
                                            </p:txEl>
                                          </p:spTgt>
                                        </p:tgtEl>
                                      </p:cBhvr>
                                    </p:animEffect>
                                    <p:anim calcmode="lin" valueType="num">
                                      <p:cBhvr>
                                        <p:cTn id="93" dur="3644" tmFilter="0,0; 0.14,0.36; 0.43,0.73; 0.71,0.91; 1.0,1.0">
                                          <p:stCondLst>
                                            <p:cond delay="0"/>
                                          </p:stCondLst>
                                        </p:cTn>
                                        <p:tgtEl>
                                          <p:spTgt spid="6">
                                            <p:txEl>
                                              <p:pRg st="5" end="5"/>
                                            </p:txEl>
                                          </p:spTgt>
                                        </p:tgtEl>
                                        <p:attrNameLst>
                                          <p:attrName>ppt_x</p:attrName>
                                        </p:attrNameLst>
                                      </p:cBhvr>
                                      <p:tavLst>
                                        <p:tav tm="0">
                                          <p:val>
                                            <p:strVal val="#ppt_x-0.25"/>
                                          </p:val>
                                        </p:tav>
                                        <p:tav tm="100000">
                                          <p:val>
                                            <p:strVal val="#ppt_x"/>
                                          </p:val>
                                        </p:tav>
                                      </p:tavLst>
                                    </p:anim>
                                    <p:anim calcmode="lin" valueType="num">
                                      <p:cBhvr>
                                        <p:cTn id="94" dur="1328" tmFilter="0.0,0.0; 0.25,0.07; 0.50,0.2; 0.75,0.467; 1.0,1.0">
                                          <p:stCondLst>
                                            <p:cond delay="0"/>
                                          </p:stCondLst>
                                        </p:cTn>
                                        <p:tgtEl>
                                          <p:spTgt spid="6">
                                            <p:txEl>
                                              <p:pRg st="5" end="5"/>
                                            </p:txEl>
                                          </p:spTgt>
                                        </p:tgtEl>
                                        <p:attrNameLst>
                                          <p:attrName>ppt_y</p:attrName>
                                        </p:attrNameLst>
                                      </p:cBhvr>
                                      <p:tavLst>
                                        <p:tav tm="0" fmla="#ppt_y-sin(pi*$)/3">
                                          <p:val>
                                            <p:fltVal val="0.5"/>
                                          </p:val>
                                        </p:tav>
                                        <p:tav tm="100000">
                                          <p:val>
                                            <p:fltVal val="1"/>
                                          </p:val>
                                        </p:tav>
                                      </p:tavLst>
                                    </p:anim>
                                    <p:anim calcmode="lin" valueType="num">
                                      <p:cBhvr>
                                        <p:cTn id="95" dur="1328" tmFilter="0, 0; 0.125,0.2665; 0.25,0.4; 0.375,0.465; 0.5,0.5;  0.625,0.535; 0.75,0.6; 0.875,0.7335; 1,1">
                                          <p:stCondLst>
                                            <p:cond delay="1328"/>
                                          </p:stCondLst>
                                        </p:cTn>
                                        <p:tgtEl>
                                          <p:spTgt spid="6">
                                            <p:txEl>
                                              <p:pRg st="5" end="5"/>
                                            </p:txEl>
                                          </p:spTgt>
                                        </p:tgtEl>
                                        <p:attrNameLst>
                                          <p:attrName>ppt_y</p:attrName>
                                        </p:attrNameLst>
                                      </p:cBhvr>
                                      <p:tavLst>
                                        <p:tav tm="0" fmla="#ppt_y-sin(pi*$)/9">
                                          <p:val>
                                            <p:fltVal val="0"/>
                                          </p:val>
                                        </p:tav>
                                        <p:tav tm="100000">
                                          <p:val>
                                            <p:fltVal val="1"/>
                                          </p:val>
                                        </p:tav>
                                      </p:tavLst>
                                    </p:anim>
                                    <p:anim calcmode="lin" valueType="num">
                                      <p:cBhvr>
                                        <p:cTn id="96" dur="664" tmFilter="0, 0; 0.125,0.2665; 0.25,0.4; 0.375,0.465; 0.5,0.5;  0.625,0.535; 0.75,0.6; 0.875,0.7335; 1,1">
                                          <p:stCondLst>
                                            <p:cond delay="2648"/>
                                          </p:stCondLst>
                                        </p:cTn>
                                        <p:tgtEl>
                                          <p:spTgt spid="6">
                                            <p:txEl>
                                              <p:pRg st="5" end="5"/>
                                            </p:txEl>
                                          </p:spTgt>
                                        </p:tgtEl>
                                        <p:attrNameLst>
                                          <p:attrName>ppt_y</p:attrName>
                                        </p:attrNameLst>
                                      </p:cBhvr>
                                      <p:tavLst>
                                        <p:tav tm="0" fmla="#ppt_y-sin(pi*$)/27">
                                          <p:val>
                                            <p:fltVal val="0"/>
                                          </p:val>
                                        </p:tav>
                                        <p:tav tm="100000">
                                          <p:val>
                                            <p:fltVal val="1"/>
                                          </p:val>
                                        </p:tav>
                                      </p:tavLst>
                                    </p:anim>
                                    <p:anim calcmode="lin" valueType="num">
                                      <p:cBhvr>
                                        <p:cTn id="97" dur="328" tmFilter="0, 0; 0.125,0.2665; 0.25,0.4; 0.375,0.465; 0.5,0.5;  0.625,0.535; 0.75,0.6; 0.875,0.7335; 1,1">
                                          <p:stCondLst>
                                            <p:cond delay="3312"/>
                                          </p:stCondLst>
                                        </p:cTn>
                                        <p:tgtEl>
                                          <p:spTgt spid="6">
                                            <p:txEl>
                                              <p:pRg st="5" end="5"/>
                                            </p:txEl>
                                          </p:spTgt>
                                        </p:tgtEl>
                                        <p:attrNameLst>
                                          <p:attrName>ppt_y</p:attrName>
                                        </p:attrNameLst>
                                      </p:cBhvr>
                                      <p:tavLst>
                                        <p:tav tm="0" fmla="#ppt_y-sin(pi*$)/81">
                                          <p:val>
                                            <p:fltVal val="0"/>
                                          </p:val>
                                        </p:tav>
                                        <p:tav tm="100000">
                                          <p:val>
                                            <p:fltVal val="1"/>
                                          </p:val>
                                        </p:tav>
                                      </p:tavLst>
                                    </p:anim>
                                    <p:animScale>
                                      <p:cBhvr>
                                        <p:cTn id="98" dur="52">
                                          <p:stCondLst>
                                            <p:cond delay="1300"/>
                                          </p:stCondLst>
                                        </p:cTn>
                                        <p:tgtEl>
                                          <p:spTgt spid="6">
                                            <p:txEl>
                                              <p:pRg st="5" end="5"/>
                                            </p:txEl>
                                          </p:spTgt>
                                        </p:tgtEl>
                                      </p:cBhvr>
                                      <p:to x="100000" y="60000"/>
                                    </p:animScale>
                                    <p:animScale>
                                      <p:cBhvr>
                                        <p:cTn id="99" dur="332" decel="50000">
                                          <p:stCondLst>
                                            <p:cond delay="1352"/>
                                          </p:stCondLst>
                                        </p:cTn>
                                        <p:tgtEl>
                                          <p:spTgt spid="6">
                                            <p:txEl>
                                              <p:pRg st="5" end="5"/>
                                            </p:txEl>
                                          </p:spTgt>
                                        </p:tgtEl>
                                      </p:cBhvr>
                                      <p:to x="100000" y="100000"/>
                                    </p:animScale>
                                    <p:animScale>
                                      <p:cBhvr>
                                        <p:cTn id="100" dur="52">
                                          <p:stCondLst>
                                            <p:cond delay="2624"/>
                                          </p:stCondLst>
                                        </p:cTn>
                                        <p:tgtEl>
                                          <p:spTgt spid="6">
                                            <p:txEl>
                                              <p:pRg st="5" end="5"/>
                                            </p:txEl>
                                          </p:spTgt>
                                        </p:tgtEl>
                                      </p:cBhvr>
                                      <p:to x="100000" y="80000"/>
                                    </p:animScale>
                                    <p:animScale>
                                      <p:cBhvr>
                                        <p:cTn id="101" dur="332" decel="50000">
                                          <p:stCondLst>
                                            <p:cond delay="2676"/>
                                          </p:stCondLst>
                                        </p:cTn>
                                        <p:tgtEl>
                                          <p:spTgt spid="6">
                                            <p:txEl>
                                              <p:pRg st="5" end="5"/>
                                            </p:txEl>
                                          </p:spTgt>
                                        </p:tgtEl>
                                      </p:cBhvr>
                                      <p:to x="100000" y="100000"/>
                                    </p:animScale>
                                    <p:animScale>
                                      <p:cBhvr>
                                        <p:cTn id="102" dur="52">
                                          <p:stCondLst>
                                            <p:cond delay="3284"/>
                                          </p:stCondLst>
                                        </p:cTn>
                                        <p:tgtEl>
                                          <p:spTgt spid="6">
                                            <p:txEl>
                                              <p:pRg st="5" end="5"/>
                                            </p:txEl>
                                          </p:spTgt>
                                        </p:tgtEl>
                                      </p:cBhvr>
                                      <p:to x="100000" y="90000"/>
                                    </p:animScale>
                                    <p:animScale>
                                      <p:cBhvr>
                                        <p:cTn id="103" dur="332" decel="50000">
                                          <p:stCondLst>
                                            <p:cond delay="3336"/>
                                          </p:stCondLst>
                                        </p:cTn>
                                        <p:tgtEl>
                                          <p:spTgt spid="6">
                                            <p:txEl>
                                              <p:pRg st="5" end="5"/>
                                            </p:txEl>
                                          </p:spTgt>
                                        </p:tgtEl>
                                      </p:cBhvr>
                                      <p:to x="100000" y="100000"/>
                                    </p:animScale>
                                    <p:animScale>
                                      <p:cBhvr>
                                        <p:cTn id="104" dur="52">
                                          <p:stCondLst>
                                            <p:cond delay="3616"/>
                                          </p:stCondLst>
                                        </p:cTn>
                                        <p:tgtEl>
                                          <p:spTgt spid="6">
                                            <p:txEl>
                                              <p:pRg st="5" end="5"/>
                                            </p:txEl>
                                          </p:spTgt>
                                        </p:tgtEl>
                                      </p:cBhvr>
                                      <p:to x="100000" y="95000"/>
                                    </p:animScale>
                                    <p:animScale>
                                      <p:cBhvr>
                                        <p:cTn id="105" dur="332" decel="50000">
                                          <p:stCondLst>
                                            <p:cond delay="3668"/>
                                          </p:stCondLst>
                                        </p:cTn>
                                        <p:tgtEl>
                                          <p:spTgt spid="6">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928662" y="428610"/>
            <a:ext cx="7963914" cy="4401205"/>
          </a:xfrm>
          <a:prstGeom prst="rect">
            <a:avLst/>
          </a:prstGeom>
        </p:spPr>
        <p:txBody>
          <a:bodyPr wrap="square">
            <a:spAutoFit/>
          </a:bodyPr>
          <a:lstStyle/>
          <a:p>
            <a:pPr algn="ctr">
              <a:spcAft>
                <a:spcPts val="0"/>
              </a:spcAft>
              <a:tabLst>
                <a:tab pos="800100" algn="l"/>
              </a:tabLst>
            </a:pPr>
            <a:r>
              <a:rPr lang="pt-BR" sz="2000" b="1" dirty="0">
                <a:solidFill>
                  <a:schemeClr val="accent6">
                    <a:lumMod val="75000"/>
                  </a:schemeClr>
                </a:solidFill>
                <a:latin typeface="Bell MT"/>
                <a:ea typeface="Times New Roman"/>
              </a:rPr>
              <a:t>Um rico comerciante apreciador das belas artes, por nome Pierluigi que tudo ali presenciava, aproximou-se e disse:</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Caro Signor Domenico, serei o seu patrono nessa empreitada, acomode suas coisas em um dos meus aposentos e dê início a sua obra. Financiarei tudo em prol do nosso povo, para que tenham mais alegria quando vierem à cidade.</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Ao saber do acontecido, Dom Cármino, iniciou uma verdadeira guerra com o escultor Domenico e seu patrono Pierluigi, não conseguindo o seu intuito, que era o de destruir os vestígios do começo da obra, pois o povo estava apoiando o escultor e seu patrono, vigiando diuturnamente o local.</a:t>
            </a:r>
            <a:endParaRPr lang="pt-BR" b="1" dirty="0">
              <a:solidFill>
                <a:schemeClr val="accent6">
                  <a:lumMod val="75000"/>
                </a:schemeClr>
              </a:solidFill>
              <a:latin typeface="Times New Roman"/>
              <a:ea typeface="Times New Roman"/>
            </a:endParaRPr>
          </a:p>
          <a:p>
            <a:pPr algn="ctr">
              <a:spcAft>
                <a:spcPts val="0"/>
              </a:spcAft>
              <a:tabLst>
                <a:tab pos="800100" algn="l"/>
              </a:tabLst>
            </a:pPr>
            <a:r>
              <a:rPr lang="pt-BR" sz="2000" b="1" dirty="0">
                <a:solidFill>
                  <a:schemeClr val="accent6">
                    <a:lumMod val="75000"/>
                  </a:schemeClr>
                </a:solidFill>
                <a:latin typeface="Bell MT"/>
                <a:ea typeface="Times New Roman"/>
              </a:rPr>
              <a:t> </a:t>
            </a:r>
            <a:endParaRPr lang="pt-BR" b="1"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66961469"/>
      </p:ext>
    </p:extLst>
  </p:cSld>
  <p:clrMapOvr>
    <a:masterClrMapping/>
  </p:clrMapOvr>
  <p:transition spd="slow" advClick="0" advTm="4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4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4" fill="hold" nodeType="after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additive="base">
                                        <p:cTn id="12"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3" dur="4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8000"/>
                            </p:stCondLst>
                            <p:childTnLst>
                              <p:par>
                                <p:cTn id="15" presetID="2" presetClass="entr" presetSubtype="4" fill="hold" nodeType="after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additive="base">
                                        <p:cTn id="17" dur="4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8" dur="4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2000"/>
                            </p:stCondLst>
                            <p:childTnLst>
                              <p:par>
                                <p:cTn id="20" presetID="2" presetClass="entr" presetSubtype="4" fill="hold" nodeType="after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 calcmode="lin" valueType="num">
                                      <p:cBhvr additive="base">
                                        <p:cTn id="22" dur="4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3" dur="40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16000"/>
                            </p:stCondLst>
                            <p:childTnLst>
                              <p:par>
                                <p:cTn id="25" presetID="2" presetClass="entr" presetSubtype="4" fill="hold" nodeType="after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additive="base">
                                        <p:cTn id="27" dur="4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8" dur="40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714348" y="142858"/>
            <a:ext cx="8358246" cy="4893647"/>
          </a:xfrm>
          <a:prstGeom prst="rect">
            <a:avLst/>
          </a:prstGeom>
        </p:spPr>
        <p:txBody>
          <a:bodyPr wrap="square">
            <a:spAutoFit/>
          </a:bodyPr>
          <a:lstStyle/>
          <a:p>
            <a:pPr algn="ctr">
              <a:spcAft>
                <a:spcPts val="0"/>
              </a:spcAft>
              <a:tabLst>
                <a:tab pos="800100" algn="l"/>
              </a:tabLst>
            </a:pPr>
            <a:r>
              <a:rPr lang="pt-BR" sz="2400" dirty="0">
                <a:solidFill>
                  <a:srgbClr val="0070C0"/>
                </a:solidFill>
                <a:latin typeface="Bell MT"/>
                <a:ea typeface="Times New Roman"/>
              </a:rPr>
              <a:t> </a:t>
            </a:r>
            <a:endParaRPr lang="pt-BR" sz="2000" dirty="0">
              <a:solidFill>
                <a:srgbClr val="0070C0"/>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E assim, todas as pessoas que passavam pelo local, faziam aquela mesma pergunta:</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Signori Domenico, o que estava escrito</a:t>
            </a:r>
            <a:r>
              <a:rPr lang="pt-BR" sz="2400" b="1" dirty="0" smtClean="0">
                <a:solidFill>
                  <a:schemeClr val="accent6">
                    <a:lumMod val="75000"/>
                  </a:schemeClr>
                </a:solidFill>
                <a:latin typeface="Bell MT"/>
                <a:ea typeface="Times New Roman"/>
              </a:rPr>
              <a:t>...</a:t>
            </a:r>
            <a:r>
              <a:rPr lang="pt-BR" sz="2400" b="1" dirty="0">
                <a:solidFill>
                  <a:schemeClr val="accent6">
                    <a:lumMod val="75000"/>
                  </a:schemeClr>
                </a:solidFill>
                <a:latin typeface="Bell MT"/>
                <a:ea typeface="Times New Roman"/>
              </a:rPr>
              <a:t>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Não posso dizer, com o tempo todos vão entender o meu gesto.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Terminado a construção, houve festejos, com o povo dançando e entoando canções em louvor as águas que corriam na fonte e a bela estação da primavera, onde as flores predominavam nas mãos das pessoas.</a:t>
            </a:r>
            <a:endParaRPr lang="pt-BR" sz="2000" b="1" dirty="0">
              <a:solidFill>
                <a:schemeClr val="accent6">
                  <a:lumMod val="75000"/>
                </a:schemeClr>
              </a:solidFill>
              <a:latin typeface="Times New Roman"/>
              <a:ea typeface="Times New Roman"/>
            </a:endParaRPr>
          </a:p>
          <a:p>
            <a:pPr algn="ctr">
              <a:spcAft>
                <a:spcPts val="0"/>
              </a:spcAft>
              <a:tabLst>
                <a:tab pos="800100" algn="l"/>
              </a:tabLst>
            </a:pPr>
            <a:r>
              <a:rPr lang="pt-BR" sz="2400" b="1" dirty="0">
                <a:solidFill>
                  <a:schemeClr val="accent6">
                    <a:lumMod val="75000"/>
                  </a:schemeClr>
                </a:solidFill>
                <a:latin typeface="Bell MT"/>
                <a:ea typeface="Times New Roman"/>
              </a:rPr>
              <a:t> </a:t>
            </a:r>
            <a:endParaRPr lang="pt-BR" sz="2000" b="1"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597389492"/>
      </p:ext>
    </p:extLst>
  </p:cSld>
  <p:clrMapOvr>
    <a:masterClrMapping/>
  </p:clrMapOvr>
  <p:transition spd="slow" advClick="0" advTm="3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down)">
                                      <p:cBhvr>
                                        <p:cTn id="7" dur="4000"/>
                                        <p:tgtEl>
                                          <p:spTgt spid="6">
                                            <p:txEl>
                                              <p:pRg st="1" end="1"/>
                                            </p:txEl>
                                          </p:spTgt>
                                        </p:tgtEl>
                                      </p:cBhvr>
                                    </p:animEffect>
                                  </p:childTnLst>
                                </p:cTn>
                              </p:par>
                            </p:childTnLst>
                          </p:cTn>
                        </p:par>
                        <p:par>
                          <p:cTn id="8" fill="hold">
                            <p:stCondLst>
                              <p:cond delay="4000"/>
                            </p:stCondLst>
                            <p:childTnLst>
                              <p:par>
                                <p:cTn id="9" presetID="22" presetClass="entr" presetSubtype="4"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wipe(down)">
                                      <p:cBhvr>
                                        <p:cTn id="11" dur="4000"/>
                                        <p:tgtEl>
                                          <p:spTgt spid="6">
                                            <p:txEl>
                                              <p:pRg st="2" end="2"/>
                                            </p:txEl>
                                          </p:spTgt>
                                        </p:tgtEl>
                                      </p:cBhvr>
                                    </p:animEffect>
                                  </p:childTnLst>
                                </p:cTn>
                              </p:par>
                            </p:childTnLst>
                          </p:cTn>
                        </p:par>
                        <p:par>
                          <p:cTn id="12" fill="hold">
                            <p:stCondLst>
                              <p:cond delay="8000"/>
                            </p:stCondLst>
                            <p:childTnLst>
                              <p:par>
                                <p:cTn id="13" presetID="22" presetClass="entr" presetSubtype="4" fill="hold" nodeType="after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wipe(down)">
                                      <p:cBhvr>
                                        <p:cTn id="15" dur="4000"/>
                                        <p:tgtEl>
                                          <p:spTgt spid="6">
                                            <p:txEl>
                                              <p:pRg st="3" end="3"/>
                                            </p:txEl>
                                          </p:spTgt>
                                        </p:tgtEl>
                                      </p:cBhvr>
                                    </p:animEffect>
                                  </p:childTnLst>
                                </p:cTn>
                              </p:par>
                            </p:childTnLst>
                          </p:cTn>
                        </p:par>
                        <p:par>
                          <p:cTn id="16" fill="hold">
                            <p:stCondLst>
                              <p:cond delay="12000"/>
                            </p:stCondLst>
                            <p:childTnLst>
                              <p:par>
                                <p:cTn id="17" presetID="22" presetClass="entr" presetSubtype="4" fill="hold" nodeType="after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wipe(down)">
                                      <p:cBhvr>
                                        <p:cTn id="19" dur="4000"/>
                                        <p:tgtEl>
                                          <p:spTgt spid="6">
                                            <p:txEl>
                                              <p:pRg st="4" end="4"/>
                                            </p:txEl>
                                          </p:spTgt>
                                        </p:tgtEl>
                                      </p:cBhvr>
                                    </p:animEffect>
                                  </p:childTnLst>
                                </p:cTn>
                              </p:par>
                            </p:childTnLst>
                          </p:cTn>
                        </p:par>
                        <p:par>
                          <p:cTn id="20" fill="hold">
                            <p:stCondLst>
                              <p:cond delay="16000"/>
                            </p:stCondLst>
                            <p:childTnLst>
                              <p:par>
                                <p:cTn id="21" presetID="22" presetClass="entr" presetSubtype="4" fill="hold" nodeType="after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Effect transition="in" filter="wipe(down)">
                                      <p:cBhvr>
                                        <p:cTn id="23" dur="4000"/>
                                        <p:tgtEl>
                                          <p:spTgt spid="6">
                                            <p:txEl>
                                              <p:pRg st="5" end="5"/>
                                            </p:txEl>
                                          </p:spTgt>
                                        </p:tgtEl>
                                      </p:cBhvr>
                                    </p:animEffect>
                                  </p:childTnLst>
                                </p:cTn>
                              </p:par>
                            </p:childTnLst>
                          </p:cTn>
                        </p:par>
                        <p:par>
                          <p:cTn id="24" fill="hold">
                            <p:stCondLst>
                              <p:cond delay="20000"/>
                            </p:stCondLst>
                            <p:childTnLst>
                              <p:par>
                                <p:cTn id="25" presetID="22" presetClass="entr" presetSubtype="4" fill="hold" nodeType="after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wipe(down)">
                                      <p:cBhvr>
                                        <p:cTn id="27" dur="4000"/>
                                        <p:tgtEl>
                                          <p:spTgt spid="6">
                                            <p:txEl>
                                              <p:pRg st="6" end="6"/>
                                            </p:txEl>
                                          </p:spTgt>
                                        </p:tgtEl>
                                      </p:cBhvr>
                                    </p:animEffect>
                                  </p:childTnLst>
                                </p:cTn>
                              </p:par>
                            </p:childTnLst>
                          </p:cTn>
                        </p:par>
                        <p:par>
                          <p:cTn id="28" fill="hold">
                            <p:stCondLst>
                              <p:cond delay="24000"/>
                            </p:stCondLst>
                            <p:childTnLst>
                              <p:par>
                                <p:cTn id="29" presetID="22" presetClass="entr" presetSubtype="4" fill="hold" nodeType="after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animEffect transition="in" filter="wipe(down)">
                                      <p:cBhvr>
                                        <p:cTn id="31" dur="4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sp>
        <p:nvSpPr>
          <p:cNvPr id="6" name="Retângulo 5"/>
          <p:cNvSpPr/>
          <p:nvPr/>
        </p:nvSpPr>
        <p:spPr>
          <a:xfrm>
            <a:off x="642910" y="142858"/>
            <a:ext cx="8339678" cy="4893647"/>
          </a:xfrm>
          <a:prstGeom prst="rect">
            <a:avLst/>
          </a:prstGeom>
        </p:spPr>
        <p:txBody>
          <a:bodyPr wrap="square">
            <a:spAutoFit/>
          </a:bodyPr>
          <a:lstStyle/>
          <a:p>
            <a:pPr algn="ctr">
              <a:spcAft>
                <a:spcPts val="0"/>
              </a:spcAft>
              <a:tabLst>
                <a:tab pos="800100" algn="l"/>
              </a:tabLst>
            </a:pPr>
            <a:r>
              <a:rPr lang="pt-BR" sz="2400" dirty="0">
                <a:solidFill>
                  <a:schemeClr val="accent6">
                    <a:lumMod val="75000"/>
                  </a:schemeClr>
                </a:solidFill>
                <a:latin typeface="Bell MT"/>
                <a:ea typeface="Times New Roman"/>
              </a:rPr>
              <a:t>No dia da partida do escultor, ao receber de seu patrono o pagamento pelos seus serviços, foi lhe perguntado mais uma vez.</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Bell MT"/>
                <a:ea typeface="Times New Roman"/>
              </a:rPr>
              <a:t>     </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Bell MT"/>
                <a:ea typeface="Times New Roman"/>
              </a:rPr>
              <a:t>- Domenico, sei que tem evitado dizer o conteúdo do pergaminho que Dom Cármino entregou para o seu fiel escudeiro ler, e que o vento levou às suas mãos.</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Bell MT"/>
                <a:ea typeface="Times New Roman"/>
              </a:rPr>
              <a:t> </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Bell MT"/>
                <a:ea typeface="Times New Roman"/>
              </a:rPr>
              <a:t>- O que dizia...</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Bell MT"/>
                <a:ea typeface="Times New Roman"/>
              </a:rPr>
              <a:t> </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Bell MT"/>
                <a:ea typeface="Times New Roman"/>
              </a:rPr>
              <a:t>- Não posso... Só tenho a dizer:</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Bell MT"/>
                <a:ea typeface="Times New Roman"/>
              </a:rPr>
              <a:t> </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Arial Black"/>
                <a:ea typeface="Times New Roman"/>
              </a:rPr>
              <a:t>“O cuore há speranza che scorre fonti”</a:t>
            </a:r>
            <a:endParaRPr lang="pt-BR" sz="2000" dirty="0">
              <a:solidFill>
                <a:schemeClr val="accent6">
                  <a:lumMod val="75000"/>
                </a:schemeClr>
              </a:solidFill>
              <a:latin typeface="Times New Roman"/>
              <a:ea typeface="Times New Roman"/>
            </a:endParaRPr>
          </a:p>
          <a:p>
            <a:pPr algn="ctr">
              <a:spcAft>
                <a:spcPts val="0"/>
              </a:spcAft>
              <a:tabLst>
                <a:tab pos="800100" algn="l"/>
              </a:tabLst>
            </a:pPr>
            <a:r>
              <a:rPr lang="pt-BR" sz="2400" dirty="0">
                <a:solidFill>
                  <a:schemeClr val="accent6">
                    <a:lumMod val="75000"/>
                  </a:schemeClr>
                </a:solidFill>
                <a:latin typeface="Arial Black"/>
                <a:ea typeface="Times New Roman"/>
              </a:rPr>
              <a:t>(o coração tem esperança, faz jorrar as fontes).</a:t>
            </a:r>
            <a:endParaRPr lang="pt-BR" sz="2000" dirty="0">
              <a:solidFill>
                <a:schemeClr val="accent6">
                  <a:lumMod val="75000"/>
                </a:schemeClr>
              </a:solidFill>
              <a:effectLst/>
              <a:latin typeface="Times New Roman"/>
              <a:ea typeface="Times New Roman"/>
            </a:endParaRPr>
          </a:p>
        </p:txBody>
      </p:sp>
    </p:spTree>
    <p:extLst>
      <p:ext uri="{BB962C8B-B14F-4D97-AF65-F5344CB8AC3E}">
        <p14:creationId xmlns:p14="http://schemas.microsoft.com/office/powerpoint/2010/main" xmlns="" val="3855661701"/>
      </p:ext>
    </p:extLst>
  </p:cSld>
  <p:clrMapOvr>
    <a:masterClrMapping/>
  </p:clrMapOvr>
  <p:transition spd="slow" advClick="0" advTm="4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4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6">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4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6">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4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6">
                                            <p:txEl>
                                              <p:pRg st="2" end="2"/>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4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6" dur="40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27" dur="4000"/>
                                        <p:tgtEl>
                                          <p:spTgt spid="6">
                                            <p:txEl>
                                              <p:pRg st="3" end="3"/>
                                            </p:txEl>
                                          </p:spTgt>
                                        </p:tgtEl>
                                      </p:cBhvr>
                                    </p:animEffect>
                                  </p:childTnLst>
                                </p:cTn>
                              </p:par>
                            </p:childTnLst>
                          </p:cTn>
                        </p:par>
                        <p:par>
                          <p:cTn id="28" fill="hold">
                            <p:stCondLst>
                              <p:cond delay="16000"/>
                            </p:stCondLst>
                            <p:childTnLst>
                              <p:par>
                                <p:cTn id="29" presetID="53" presetClass="entr" presetSubtype="16" fill="hold" nodeType="after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p:cTn id="31" dur="4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32" dur="4000" fill="hold"/>
                                        <p:tgtEl>
                                          <p:spTgt spid="6">
                                            <p:txEl>
                                              <p:pRg st="4" end="4"/>
                                            </p:txEl>
                                          </p:spTgt>
                                        </p:tgtEl>
                                        <p:attrNameLst>
                                          <p:attrName>ppt_h</p:attrName>
                                        </p:attrNameLst>
                                      </p:cBhvr>
                                      <p:tavLst>
                                        <p:tav tm="0">
                                          <p:val>
                                            <p:fltVal val="0"/>
                                          </p:val>
                                        </p:tav>
                                        <p:tav tm="100000">
                                          <p:val>
                                            <p:strVal val="#ppt_h"/>
                                          </p:val>
                                        </p:tav>
                                      </p:tavLst>
                                    </p:anim>
                                    <p:animEffect transition="in" filter="fade">
                                      <p:cBhvr>
                                        <p:cTn id="33" dur="4000"/>
                                        <p:tgtEl>
                                          <p:spTgt spid="6">
                                            <p:txEl>
                                              <p:pRg st="4" end="4"/>
                                            </p:txEl>
                                          </p:spTgt>
                                        </p:tgtEl>
                                      </p:cBhvr>
                                    </p:animEffect>
                                  </p:childTnLst>
                                </p:cTn>
                              </p:par>
                            </p:childTnLst>
                          </p:cTn>
                        </p:par>
                        <p:par>
                          <p:cTn id="34" fill="hold">
                            <p:stCondLst>
                              <p:cond delay="20000"/>
                            </p:stCondLst>
                            <p:childTnLst>
                              <p:par>
                                <p:cTn id="35" presetID="53" presetClass="entr" presetSubtype="16" fill="hold" nodeType="after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p:cTn id="37" dur="4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38" dur="4000" fill="hold"/>
                                        <p:tgtEl>
                                          <p:spTgt spid="6">
                                            <p:txEl>
                                              <p:pRg st="5" end="5"/>
                                            </p:txEl>
                                          </p:spTgt>
                                        </p:tgtEl>
                                        <p:attrNameLst>
                                          <p:attrName>ppt_h</p:attrName>
                                        </p:attrNameLst>
                                      </p:cBhvr>
                                      <p:tavLst>
                                        <p:tav tm="0">
                                          <p:val>
                                            <p:fltVal val="0"/>
                                          </p:val>
                                        </p:tav>
                                        <p:tav tm="100000">
                                          <p:val>
                                            <p:strVal val="#ppt_h"/>
                                          </p:val>
                                        </p:tav>
                                      </p:tavLst>
                                    </p:anim>
                                    <p:animEffect transition="in" filter="fade">
                                      <p:cBhvr>
                                        <p:cTn id="39" dur="4000"/>
                                        <p:tgtEl>
                                          <p:spTgt spid="6">
                                            <p:txEl>
                                              <p:pRg st="5" end="5"/>
                                            </p:txEl>
                                          </p:spTgt>
                                        </p:tgtEl>
                                      </p:cBhvr>
                                    </p:animEffect>
                                  </p:childTnLst>
                                </p:cTn>
                              </p:par>
                            </p:childTnLst>
                          </p:cTn>
                        </p:par>
                        <p:par>
                          <p:cTn id="40" fill="hold">
                            <p:stCondLst>
                              <p:cond delay="24000"/>
                            </p:stCondLst>
                            <p:childTnLst>
                              <p:par>
                                <p:cTn id="41" presetID="53" presetClass="entr" presetSubtype="16" fill="hold" nodeType="after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p:cTn id="43" dur="4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44" dur="4000" fill="hold"/>
                                        <p:tgtEl>
                                          <p:spTgt spid="6">
                                            <p:txEl>
                                              <p:pRg st="6" end="6"/>
                                            </p:txEl>
                                          </p:spTgt>
                                        </p:tgtEl>
                                        <p:attrNameLst>
                                          <p:attrName>ppt_h</p:attrName>
                                        </p:attrNameLst>
                                      </p:cBhvr>
                                      <p:tavLst>
                                        <p:tav tm="0">
                                          <p:val>
                                            <p:fltVal val="0"/>
                                          </p:val>
                                        </p:tav>
                                        <p:tav tm="100000">
                                          <p:val>
                                            <p:strVal val="#ppt_h"/>
                                          </p:val>
                                        </p:tav>
                                      </p:tavLst>
                                    </p:anim>
                                    <p:animEffect transition="in" filter="fade">
                                      <p:cBhvr>
                                        <p:cTn id="45" dur="4000"/>
                                        <p:tgtEl>
                                          <p:spTgt spid="6">
                                            <p:txEl>
                                              <p:pRg st="6" end="6"/>
                                            </p:txEl>
                                          </p:spTgt>
                                        </p:tgtEl>
                                      </p:cBhvr>
                                    </p:animEffect>
                                  </p:childTnLst>
                                </p:cTn>
                              </p:par>
                            </p:childTnLst>
                          </p:cTn>
                        </p:par>
                        <p:par>
                          <p:cTn id="46" fill="hold">
                            <p:stCondLst>
                              <p:cond delay="28000"/>
                            </p:stCondLst>
                            <p:childTnLst>
                              <p:par>
                                <p:cTn id="47" presetID="31" presetClass="entr" presetSubtype="0" fill="hold" nodeType="afterEffect">
                                  <p:stCondLst>
                                    <p:cond delay="0"/>
                                  </p:stCondLst>
                                  <p:childTnLst>
                                    <p:set>
                                      <p:cBhvr>
                                        <p:cTn id="48" dur="1" fill="hold">
                                          <p:stCondLst>
                                            <p:cond delay="0"/>
                                          </p:stCondLst>
                                        </p:cTn>
                                        <p:tgtEl>
                                          <p:spTgt spid="6">
                                            <p:txEl>
                                              <p:pRg st="8" end="8"/>
                                            </p:txEl>
                                          </p:spTgt>
                                        </p:tgtEl>
                                        <p:attrNameLst>
                                          <p:attrName>style.visibility</p:attrName>
                                        </p:attrNameLst>
                                      </p:cBhvr>
                                      <p:to>
                                        <p:strVal val="visible"/>
                                      </p:to>
                                    </p:set>
                                    <p:anim calcmode="lin" valueType="num">
                                      <p:cBhvr>
                                        <p:cTn id="49" dur="4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50" dur="4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51" dur="4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52" dur="4000"/>
                                        <p:tgtEl>
                                          <p:spTgt spid="6">
                                            <p:txEl>
                                              <p:pRg st="8" end="8"/>
                                            </p:txEl>
                                          </p:spTgt>
                                        </p:tgtEl>
                                      </p:cBhvr>
                                    </p:animEffect>
                                  </p:childTnLst>
                                </p:cTn>
                              </p:par>
                            </p:childTnLst>
                          </p:cTn>
                        </p:par>
                        <p:par>
                          <p:cTn id="53" fill="hold">
                            <p:stCondLst>
                              <p:cond delay="32000"/>
                            </p:stCondLst>
                            <p:childTnLst>
                              <p:par>
                                <p:cTn id="54" presetID="31" presetClass="entr" presetSubtype="0" fill="hold" nodeType="afterEffect">
                                  <p:stCondLst>
                                    <p:cond delay="0"/>
                                  </p:stCondLst>
                                  <p:childTnLst>
                                    <p:set>
                                      <p:cBhvr>
                                        <p:cTn id="55" dur="1" fill="hold">
                                          <p:stCondLst>
                                            <p:cond delay="0"/>
                                          </p:stCondLst>
                                        </p:cTn>
                                        <p:tgtEl>
                                          <p:spTgt spid="6">
                                            <p:txEl>
                                              <p:pRg st="9" end="9"/>
                                            </p:txEl>
                                          </p:spTgt>
                                        </p:tgtEl>
                                        <p:attrNameLst>
                                          <p:attrName>style.visibility</p:attrName>
                                        </p:attrNameLst>
                                      </p:cBhvr>
                                      <p:to>
                                        <p:strVal val="visible"/>
                                      </p:to>
                                    </p:set>
                                    <p:anim calcmode="lin" valueType="num">
                                      <p:cBhvr>
                                        <p:cTn id="56" dur="4000" fill="hold"/>
                                        <p:tgtEl>
                                          <p:spTgt spid="6">
                                            <p:txEl>
                                              <p:pRg st="9" end="9"/>
                                            </p:txEl>
                                          </p:spTgt>
                                        </p:tgtEl>
                                        <p:attrNameLst>
                                          <p:attrName>ppt_w</p:attrName>
                                        </p:attrNameLst>
                                      </p:cBhvr>
                                      <p:tavLst>
                                        <p:tav tm="0">
                                          <p:val>
                                            <p:fltVal val="0"/>
                                          </p:val>
                                        </p:tav>
                                        <p:tav tm="100000">
                                          <p:val>
                                            <p:strVal val="#ppt_w"/>
                                          </p:val>
                                        </p:tav>
                                      </p:tavLst>
                                    </p:anim>
                                    <p:anim calcmode="lin" valueType="num">
                                      <p:cBhvr>
                                        <p:cTn id="57" dur="4000" fill="hold"/>
                                        <p:tgtEl>
                                          <p:spTgt spid="6">
                                            <p:txEl>
                                              <p:pRg st="9" end="9"/>
                                            </p:txEl>
                                          </p:spTgt>
                                        </p:tgtEl>
                                        <p:attrNameLst>
                                          <p:attrName>ppt_h</p:attrName>
                                        </p:attrNameLst>
                                      </p:cBhvr>
                                      <p:tavLst>
                                        <p:tav tm="0">
                                          <p:val>
                                            <p:fltVal val="0"/>
                                          </p:val>
                                        </p:tav>
                                        <p:tav tm="100000">
                                          <p:val>
                                            <p:strVal val="#ppt_h"/>
                                          </p:val>
                                        </p:tav>
                                      </p:tavLst>
                                    </p:anim>
                                    <p:anim calcmode="lin" valueType="num">
                                      <p:cBhvr>
                                        <p:cTn id="58" dur="4000" fill="hold"/>
                                        <p:tgtEl>
                                          <p:spTgt spid="6">
                                            <p:txEl>
                                              <p:pRg st="9" end="9"/>
                                            </p:txEl>
                                          </p:spTgt>
                                        </p:tgtEl>
                                        <p:attrNameLst>
                                          <p:attrName>style.rotation</p:attrName>
                                        </p:attrNameLst>
                                      </p:cBhvr>
                                      <p:tavLst>
                                        <p:tav tm="0">
                                          <p:val>
                                            <p:fltVal val="90"/>
                                          </p:val>
                                        </p:tav>
                                        <p:tav tm="100000">
                                          <p:val>
                                            <p:fltVal val="0"/>
                                          </p:val>
                                        </p:tav>
                                      </p:tavLst>
                                    </p:anim>
                                    <p:animEffect transition="in" filter="fade">
                                      <p:cBhvr>
                                        <p:cTn id="59" dur="4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6000"/>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71538" y="857238"/>
            <a:ext cx="2560070" cy="2337454"/>
          </a:xfrm>
          <a:prstGeom prst="roundRect">
            <a:avLst>
              <a:gd name="adj" fmla="val 8594"/>
            </a:avLst>
          </a:prstGeom>
          <a:solidFill>
            <a:srgbClr val="FFFFFF">
              <a:shade val="85000"/>
            </a:srgbClr>
          </a:solidFill>
          <a:ln>
            <a:solidFill>
              <a:srgbClr val="0070C0"/>
            </a:solidFill>
          </a:ln>
          <a:effectLst>
            <a:reflection blurRad="12700" stA="38000" endPos="28000" dist="5000" dir="5400000" sy="-100000" algn="bl" rotWithShape="0"/>
          </a:effectLst>
        </p:spPr>
      </p:pic>
      <p:sp>
        <p:nvSpPr>
          <p:cNvPr id="4" name="CaixaDeTexto 3"/>
          <p:cNvSpPr txBox="1"/>
          <p:nvPr/>
        </p:nvSpPr>
        <p:spPr>
          <a:xfrm>
            <a:off x="1142976" y="3357568"/>
            <a:ext cx="2374602" cy="400110"/>
          </a:xfrm>
          <a:prstGeom prst="rect">
            <a:avLst/>
          </a:prstGeom>
          <a:noFill/>
        </p:spPr>
        <p:txBody>
          <a:bodyPr wrap="square" rtlCol="0">
            <a:spAutoFit/>
          </a:bodyPr>
          <a:lstStyle/>
          <a:p>
            <a:pPr algn="ctr"/>
            <a:r>
              <a:rPr lang="pt-BR" sz="2000" dirty="0" smtClean="0">
                <a:solidFill>
                  <a:srgbClr val="FFC000"/>
                </a:solidFill>
              </a:rPr>
              <a:t>Fontana del Tritone </a:t>
            </a:r>
            <a:endParaRPr lang="pt-BR" sz="2000" dirty="0">
              <a:solidFill>
                <a:srgbClr val="FFC000"/>
              </a:solidFill>
            </a:endParaRPr>
          </a:p>
        </p:txBody>
      </p:sp>
      <p:sp>
        <p:nvSpPr>
          <p:cNvPr id="5" name="CaixaDeTexto 4"/>
          <p:cNvSpPr txBox="1"/>
          <p:nvPr/>
        </p:nvSpPr>
        <p:spPr>
          <a:xfrm>
            <a:off x="3131808" y="321450"/>
            <a:ext cx="5488756" cy="738664"/>
          </a:xfrm>
          <a:prstGeom prst="rect">
            <a:avLst/>
          </a:prstGeom>
          <a:noFill/>
        </p:spPr>
        <p:txBody>
          <a:bodyPr wrap="square" rtlCol="0">
            <a:spAutoFit/>
          </a:bodyPr>
          <a:lstStyle/>
          <a:p>
            <a:pPr algn="ctr"/>
            <a:r>
              <a:rPr lang="pt-BR" sz="1400" dirty="0" smtClean="0">
                <a:ln>
                  <a:solidFill>
                    <a:srgbClr val="FFFF00"/>
                  </a:solidFill>
                </a:ln>
                <a:solidFill>
                  <a:schemeClr val="accent1"/>
                </a:solidFill>
                <a:latin typeface="AR CENA" pitchFamily="2" charset="0"/>
              </a:rPr>
              <a:t>O CONTO QUE ACABARAM DE LER É DE ORIGEM FICTÍCIA , NÃO FAZENDO  NENHUMA ALUSÃO AO ESCULTOR BERNINI, CUJA OBRA AGREGA VALOR A ESTA </a:t>
            </a:r>
            <a:r>
              <a:rPr lang="pt-BR" sz="1400" dirty="0" smtClean="0">
                <a:ln>
                  <a:solidFill>
                    <a:srgbClr val="FFFF00"/>
                  </a:solidFill>
                </a:ln>
                <a:solidFill>
                  <a:schemeClr val="accent1"/>
                </a:solidFill>
                <a:latin typeface="AR CENA" pitchFamily="2" charset="0"/>
              </a:rPr>
              <a:t>FORMATAÇÃO.</a:t>
            </a:r>
            <a:endParaRPr lang="pt-BR" sz="1400" dirty="0">
              <a:ln>
                <a:solidFill>
                  <a:srgbClr val="FFFF00"/>
                </a:solidFill>
              </a:ln>
              <a:solidFill>
                <a:schemeClr val="accent1"/>
              </a:solidFill>
              <a:latin typeface="AR CENA" pitchFamily="2" charset="0"/>
            </a:endParaRPr>
          </a:p>
        </p:txBody>
      </p:sp>
      <p:sp>
        <p:nvSpPr>
          <p:cNvPr id="6" name="Retângulo 5"/>
          <p:cNvSpPr/>
          <p:nvPr/>
        </p:nvSpPr>
        <p:spPr>
          <a:xfrm>
            <a:off x="3571868" y="1071553"/>
            <a:ext cx="4849982" cy="3170099"/>
          </a:xfrm>
          <a:prstGeom prst="rect">
            <a:avLst/>
          </a:prstGeom>
        </p:spPr>
        <p:txBody>
          <a:bodyPr wrap="square">
            <a:spAutoFit/>
          </a:bodyPr>
          <a:lstStyle/>
          <a:p>
            <a:pPr>
              <a:spcAft>
                <a:spcPts val="0"/>
              </a:spcAft>
            </a:pPr>
            <a:endParaRPr lang="pt-BR" dirty="0">
              <a:latin typeface="Times New Roman"/>
              <a:ea typeface="Times New Roman"/>
            </a:endParaRPr>
          </a:p>
          <a:p>
            <a:pPr algn="ctr">
              <a:spcAft>
                <a:spcPts val="0"/>
              </a:spcAft>
            </a:pPr>
            <a:r>
              <a:rPr lang="pt-PT" sz="1400" b="1" dirty="0">
                <a:solidFill>
                  <a:srgbClr val="002060"/>
                </a:solidFill>
                <a:latin typeface="Times New Roman"/>
                <a:ea typeface="Times New Roman"/>
              </a:rPr>
              <a:t>A </a:t>
            </a:r>
            <a:r>
              <a:rPr lang="pt-PT" sz="1400" b="1" dirty="0" smtClean="0">
                <a:solidFill>
                  <a:srgbClr val="002060"/>
                </a:solidFill>
                <a:latin typeface="Times New Roman"/>
                <a:ea typeface="Times New Roman"/>
              </a:rPr>
              <a:t>Fontana del Tritone, foi uma </a:t>
            </a:r>
            <a:r>
              <a:rPr lang="pt-PT" sz="1400" b="1" dirty="0">
                <a:solidFill>
                  <a:srgbClr val="002060"/>
                </a:solidFill>
                <a:latin typeface="Times New Roman"/>
                <a:ea typeface="Times New Roman"/>
              </a:rPr>
              <a:t>das primeiras fontes de </a:t>
            </a:r>
            <a:r>
              <a:rPr lang="pt-PT" sz="1400" b="1" dirty="0" smtClean="0">
                <a:solidFill>
                  <a:srgbClr val="002060"/>
                </a:solidFill>
                <a:latin typeface="Times New Roman"/>
                <a:ea typeface="Times New Roman"/>
              </a:rPr>
              <a:t>Gian Lorenzo Bernini, </a:t>
            </a:r>
            <a:r>
              <a:rPr lang="pt-PT" sz="1400" b="1" dirty="0">
                <a:solidFill>
                  <a:srgbClr val="002060"/>
                </a:solidFill>
                <a:latin typeface="Times New Roman"/>
                <a:ea typeface="Times New Roman"/>
              </a:rPr>
              <a:t>localiza-se na </a:t>
            </a:r>
            <a:r>
              <a:rPr lang="pt-PT" sz="1400" b="1" dirty="0" smtClean="0">
                <a:solidFill>
                  <a:srgbClr val="002060"/>
                </a:solidFill>
                <a:latin typeface="Times New Roman"/>
                <a:ea typeface="Times New Roman"/>
              </a:rPr>
              <a:t>Piazza Barberini, </a:t>
            </a:r>
            <a:r>
              <a:rPr lang="pt-PT" sz="1400" b="1" dirty="0">
                <a:solidFill>
                  <a:srgbClr val="002060"/>
                </a:solidFill>
                <a:latin typeface="Times New Roman"/>
                <a:ea typeface="Times New Roman"/>
              </a:rPr>
              <a:t>em </a:t>
            </a:r>
            <a:r>
              <a:rPr lang="pt-PT" sz="1400" b="1" dirty="0" smtClean="0">
                <a:solidFill>
                  <a:srgbClr val="002060"/>
                </a:solidFill>
                <a:latin typeface="Times New Roman"/>
                <a:ea typeface="Times New Roman"/>
              </a:rPr>
              <a:t>Roma, encomendada  pelo Papa Urbano VIII, </a:t>
            </a:r>
            <a:r>
              <a:rPr lang="pt-PT" sz="1400" b="1" dirty="0">
                <a:solidFill>
                  <a:srgbClr val="002060"/>
                </a:solidFill>
                <a:latin typeface="Times New Roman"/>
                <a:ea typeface="Times New Roman"/>
              </a:rPr>
              <a:t>um amante da arte e fã do escultor. </a:t>
            </a:r>
            <a:endParaRPr lang="pt-PT" sz="1400" b="1" dirty="0" smtClean="0">
              <a:solidFill>
                <a:srgbClr val="002060"/>
              </a:solidFill>
              <a:latin typeface="Times New Roman"/>
              <a:ea typeface="Times New Roman"/>
            </a:endParaRPr>
          </a:p>
          <a:p>
            <a:pPr algn="ctr">
              <a:spcAft>
                <a:spcPts val="0"/>
              </a:spcAft>
            </a:pPr>
            <a:endParaRPr lang="pt-PT" sz="1400" b="1" dirty="0" smtClean="0">
              <a:solidFill>
                <a:srgbClr val="002060"/>
              </a:solidFill>
              <a:latin typeface="Times New Roman"/>
              <a:ea typeface="Times New Roman"/>
            </a:endParaRPr>
          </a:p>
          <a:p>
            <a:pPr algn="ctr">
              <a:spcAft>
                <a:spcPts val="0"/>
              </a:spcAft>
            </a:pPr>
            <a:r>
              <a:rPr lang="pt-PT" sz="1400" b="1" dirty="0" smtClean="0">
                <a:solidFill>
                  <a:srgbClr val="002060"/>
                </a:solidFill>
                <a:latin typeface="Times New Roman"/>
                <a:ea typeface="Times New Roman"/>
              </a:rPr>
              <a:t>A </a:t>
            </a:r>
            <a:r>
              <a:rPr lang="pt-PT" sz="1400" b="1" dirty="0">
                <a:solidFill>
                  <a:srgbClr val="002060"/>
                </a:solidFill>
                <a:latin typeface="Times New Roman"/>
                <a:ea typeface="Times New Roman"/>
              </a:rPr>
              <a:t>escultura mostra </a:t>
            </a:r>
            <a:r>
              <a:rPr lang="pt-PT" sz="1400" b="1" dirty="0" smtClean="0">
                <a:solidFill>
                  <a:srgbClr val="002060"/>
                </a:solidFill>
                <a:latin typeface="Times New Roman"/>
                <a:ea typeface="Times New Roman"/>
              </a:rPr>
              <a:t>Tritone, </a:t>
            </a:r>
            <a:r>
              <a:rPr lang="pt-PT" sz="1400" b="1" dirty="0">
                <a:solidFill>
                  <a:srgbClr val="002060"/>
                </a:solidFill>
                <a:latin typeface="Times New Roman"/>
                <a:ea typeface="Times New Roman"/>
              </a:rPr>
              <a:t>mítico personagem da mitologia grega, filho de </a:t>
            </a:r>
            <a:r>
              <a:rPr lang="pt-PT" sz="1400" b="1" dirty="0" smtClean="0">
                <a:solidFill>
                  <a:srgbClr val="002060"/>
                </a:solidFill>
                <a:latin typeface="Times New Roman"/>
                <a:ea typeface="Times New Roman"/>
              </a:rPr>
              <a:t>Netuno, </a:t>
            </a:r>
            <a:r>
              <a:rPr lang="pt-PT" sz="1400" b="1" dirty="0">
                <a:solidFill>
                  <a:srgbClr val="002060"/>
                </a:solidFill>
                <a:latin typeface="Times New Roman"/>
                <a:ea typeface="Times New Roman"/>
              </a:rPr>
              <a:t>cujo tronco era de um homem e as pernas eram a cauda de um peixe, sorvendo água de uma concha, </a:t>
            </a:r>
            <a:r>
              <a:rPr lang="pt-PT" sz="1400" b="1" dirty="0" smtClean="0">
                <a:solidFill>
                  <a:srgbClr val="002060"/>
                </a:solidFill>
                <a:latin typeface="Times New Roman"/>
                <a:ea typeface="Times New Roman"/>
              </a:rPr>
              <a:t>apoiado </a:t>
            </a:r>
            <a:r>
              <a:rPr lang="pt-PT" sz="1400" b="1" dirty="0">
                <a:solidFill>
                  <a:srgbClr val="002060"/>
                </a:solidFill>
                <a:latin typeface="Times New Roman"/>
                <a:ea typeface="Times New Roman"/>
              </a:rPr>
              <a:t>por quatro grandes peixes de duras feições. </a:t>
            </a:r>
            <a:endParaRPr lang="pt-PT" sz="1400" b="1" dirty="0" smtClean="0">
              <a:solidFill>
                <a:srgbClr val="002060"/>
              </a:solidFill>
              <a:latin typeface="Times New Roman"/>
              <a:ea typeface="Times New Roman"/>
            </a:endParaRPr>
          </a:p>
          <a:p>
            <a:pPr algn="ctr">
              <a:spcAft>
                <a:spcPts val="0"/>
              </a:spcAft>
            </a:pPr>
            <a:endParaRPr lang="pt-PT" sz="1400" b="1" dirty="0">
              <a:solidFill>
                <a:srgbClr val="002060"/>
              </a:solidFill>
              <a:latin typeface="Times New Roman"/>
              <a:ea typeface="Times New Roman"/>
            </a:endParaRPr>
          </a:p>
          <a:p>
            <a:pPr algn="ctr">
              <a:spcAft>
                <a:spcPts val="0"/>
              </a:spcAft>
            </a:pPr>
            <a:r>
              <a:rPr lang="pt-PT" sz="1400" b="1" dirty="0" smtClean="0">
                <a:solidFill>
                  <a:srgbClr val="002060"/>
                </a:solidFill>
                <a:latin typeface="Times New Roman"/>
                <a:ea typeface="Times New Roman"/>
              </a:rPr>
              <a:t>Era </a:t>
            </a:r>
            <a:r>
              <a:rPr lang="pt-PT" sz="1400" b="1" dirty="0">
                <a:solidFill>
                  <a:srgbClr val="002060"/>
                </a:solidFill>
                <a:latin typeface="Times New Roman"/>
                <a:ea typeface="Times New Roman"/>
              </a:rPr>
              <a:t>natural na época de Bernini que todos os seres representados fossem de grande exatidão </a:t>
            </a:r>
            <a:r>
              <a:rPr lang="pt-PT" sz="1400" b="1" dirty="0" smtClean="0">
                <a:solidFill>
                  <a:srgbClr val="002060"/>
                </a:solidFill>
                <a:latin typeface="Times New Roman"/>
                <a:ea typeface="Times New Roman"/>
              </a:rPr>
              <a:t>fisionômica e </a:t>
            </a:r>
            <a:r>
              <a:rPr lang="pt-PT" sz="1400" b="1" dirty="0">
                <a:solidFill>
                  <a:srgbClr val="002060"/>
                </a:solidFill>
                <a:latin typeface="Times New Roman"/>
                <a:ea typeface="Times New Roman"/>
              </a:rPr>
              <a:t>artisticamente perfeito.</a:t>
            </a:r>
            <a:endParaRPr lang="pt-BR" sz="1400" b="1" dirty="0">
              <a:solidFill>
                <a:srgbClr val="002060"/>
              </a:solidFill>
              <a:effectLst/>
              <a:latin typeface="Times New Roman"/>
              <a:ea typeface="Times New Roman"/>
            </a:endParaRPr>
          </a:p>
        </p:txBody>
      </p:sp>
      <p:sp>
        <p:nvSpPr>
          <p:cNvPr id="8" name="Retângulo 7"/>
          <p:cNvSpPr/>
          <p:nvPr/>
        </p:nvSpPr>
        <p:spPr>
          <a:xfrm>
            <a:off x="928662" y="4143386"/>
            <a:ext cx="7819802" cy="923330"/>
          </a:xfrm>
          <a:prstGeom prst="rect">
            <a:avLst/>
          </a:prstGeom>
        </p:spPr>
        <p:txBody>
          <a:bodyPr wrap="square">
            <a:spAutoFit/>
          </a:bodyPr>
          <a:lstStyle/>
          <a:p>
            <a:pPr algn="ctr"/>
            <a:r>
              <a:rPr lang="pt-PT" b="1" dirty="0">
                <a:solidFill>
                  <a:srgbClr val="FFFF00"/>
                </a:solidFill>
                <a:effectLst>
                  <a:outerShdw blurRad="38100" dist="38100" dir="2700000" algn="tl">
                    <a:srgbClr val="000000">
                      <a:alpha val="43137"/>
                    </a:srgbClr>
                  </a:outerShdw>
                </a:effectLst>
                <a:latin typeface="Times New Roman"/>
                <a:ea typeface="Times New Roman"/>
              </a:rPr>
              <a:t>Através do tempo, algumas formas especificas de esculturas foram mais utilizadas que outras: O busto, a estátua equestre e as fontes de água, especialmente em Roma, para coroar seus fabulosos </a:t>
            </a:r>
            <a:r>
              <a:rPr lang="pt-PT" b="1" dirty="0" smtClean="0">
                <a:solidFill>
                  <a:srgbClr val="FFFF00"/>
                </a:solidFill>
                <a:effectLst>
                  <a:outerShdw blurRad="38100" dist="38100" dir="2700000" algn="tl">
                    <a:srgbClr val="000000">
                      <a:alpha val="43137"/>
                    </a:srgbClr>
                  </a:outerShdw>
                </a:effectLst>
                <a:latin typeface="Times New Roman"/>
                <a:ea typeface="Times New Roman"/>
              </a:rPr>
              <a:t>aquedutos.</a:t>
            </a:r>
            <a:endParaRPr lang="pt-BR"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2166896558"/>
      </p:ext>
    </p:extLst>
  </p:cSld>
  <p:clrMapOvr>
    <a:masterClrMapping/>
  </p:clrMapOvr>
  <p:transition spd="slow" advClick="0" advTm="4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40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4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528" fill="hold" nodeType="after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4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3" dur="40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4" dur="4000"/>
                                        <p:tgtEl>
                                          <p:spTgt spid="6">
                                            <p:txEl>
                                              <p:pRg st="1" end="1"/>
                                            </p:txEl>
                                          </p:spTgt>
                                        </p:tgtEl>
                                      </p:cBhvr>
                                    </p:animEffect>
                                    <p:anim calcmode="lin" valueType="num">
                                      <p:cBhvr>
                                        <p:cTn id="15" dur="4000" fill="hold"/>
                                        <p:tgtEl>
                                          <p:spTgt spid="6">
                                            <p:txEl>
                                              <p:pRg st="1" end="1"/>
                                            </p:txEl>
                                          </p:spTgt>
                                        </p:tgtEl>
                                        <p:attrNameLst>
                                          <p:attrName>ppt_x</p:attrName>
                                        </p:attrNameLst>
                                      </p:cBhvr>
                                      <p:tavLst>
                                        <p:tav tm="0">
                                          <p:val>
                                            <p:fltVal val="0.5"/>
                                          </p:val>
                                        </p:tav>
                                        <p:tav tm="100000">
                                          <p:val>
                                            <p:strVal val="#ppt_x"/>
                                          </p:val>
                                        </p:tav>
                                      </p:tavLst>
                                    </p:anim>
                                    <p:anim calcmode="lin" valueType="num">
                                      <p:cBhvr>
                                        <p:cTn id="16" dur="4000" fill="hold"/>
                                        <p:tgtEl>
                                          <p:spTgt spid="6">
                                            <p:txEl>
                                              <p:pRg st="1" end="1"/>
                                            </p:txEl>
                                          </p:spTgt>
                                        </p:tgtEl>
                                        <p:attrNameLst>
                                          <p:attrName>ppt_y</p:attrName>
                                        </p:attrNameLst>
                                      </p:cBhvr>
                                      <p:tavLst>
                                        <p:tav tm="0">
                                          <p:val>
                                            <p:fltVal val="0.5"/>
                                          </p:val>
                                        </p:tav>
                                        <p:tav tm="100000">
                                          <p:val>
                                            <p:strVal val="#ppt_y"/>
                                          </p:val>
                                        </p:tav>
                                      </p:tavLst>
                                    </p:anim>
                                  </p:childTnLst>
                                </p:cTn>
                              </p:par>
                            </p:childTnLst>
                          </p:cTn>
                        </p:par>
                        <p:par>
                          <p:cTn id="17" fill="hold">
                            <p:stCondLst>
                              <p:cond delay="8000"/>
                            </p:stCondLst>
                            <p:childTnLst>
                              <p:par>
                                <p:cTn id="18" presetID="53" presetClass="entr" presetSubtype="528" fill="hold" nodeType="after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4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1" dur="40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22" dur="4000"/>
                                        <p:tgtEl>
                                          <p:spTgt spid="6">
                                            <p:txEl>
                                              <p:pRg st="3" end="3"/>
                                            </p:txEl>
                                          </p:spTgt>
                                        </p:tgtEl>
                                      </p:cBhvr>
                                    </p:animEffect>
                                    <p:anim calcmode="lin" valueType="num">
                                      <p:cBhvr>
                                        <p:cTn id="23" dur="4000" fill="hold"/>
                                        <p:tgtEl>
                                          <p:spTgt spid="6">
                                            <p:txEl>
                                              <p:pRg st="3" end="3"/>
                                            </p:txEl>
                                          </p:spTgt>
                                        </p:tgtEl>
                                        <p:attrNameLst>
                                          <p:attrName>ppt_x</p:attrName>
                                        </p:attrNameLst>
                                      </p:cBhvr>
                                      <p:tavLst>
                                        <p:tav tm="0">
                                          <p:val>
                                            <p:fltVal val="0.5"/>
                                          </p:val>
                                        </p:tav>
                                        <p:tav tm="100000">
                                          <p:val>
                                            <p:strVal val="#ppt_x"/>
                                          </p:val>
                                        </p:tav>
                                      </p:tavLst>
                                    </p:anim>
                                    <p:anim calcmode="lin" valueType="num">
                                      <p:cBhvr>
                                        <p:cTn id="24" dur="4000" fill="hold"/>
                                        <p:tgtEl>
                                          <p:spTgt spid="6">
                                            <p:txEl>
                                              <p:pRg st="3" end="3"/>
                                            </p:txEl>
                                          </p:spTgt>
                                        </p:tgtEl>
                                        <p:attrNameLst>
                                          <p:attrName>ppt_y</p:attrName>
                                        </p:attrNameLst>
                                      </p:cBhvr>
                                      <p:tavLst>
                                        <p:tav tm="0">
                                          <p:val>
                                            <p:fltVal val="0.5"/>
                                          </p:val>
                                        </p:tav>
                                        <p:tav tm="100000">
                                          <p:val>
                                            <p:strVal val="#ppt_y"/>
                                          </p:val>
                                        </p:tav>
                                      </p:tavLst>
                                    </p:anim>
                                  </p:childTnLst>
                                </p:cTn>
                              </p:par>
                            </p:childTnLst>
                          </p:cTn>
                        </p:par>
                        <p:par>
                          <p:cTn id="25" fill="hold">
                            <p:stCondLst>
                              <p:cond delay="12000"/>
                            </p:stCondLst>
                            <p:childTnLst>
                              <p:par>
                                <p:cTn id="26" presetID="53" presetClass="entr" presetSubtype="528" fill="hold" nodeType="after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 calcmode="lin" valueType="num">
                                      <p:cBhvr>
                                        <p:cTn id="28" dur="4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29" dur="4000" fill="hold"/>
                                        <p:tgtEl>
                                          <p:spTgt spid="6">
                                            <p:txEl>
                                              <p:pRg st="5" end="5"/>
                                            </p:txEl>
                                          </p:spTgt>
                                        </p:tgtEl>
                                        <p:attrNameLst>
                                          <p:attrName>ppt_h</p:attrName>
                                        </p:attrNameLst>
                                      </p:cBhvr>
                                      <p:tavLst>
                                        <p:tav tm="0">
                                          <p:val>
                                            <p:fltVal val="0"/>
                                          </p:val>
                                        </p:tav>
                                        <p:tav tm="100000">
                                          <p:val>
                                            <p:strVal val="#ppt_h"/>
                                          </p:val>
                                        </p:tav>
                                      </p:tavLst>
                                    </p:anim>
                                    <p:animEffect transition="in" filter="fade">
                                      <p:cBhvr>
                                        <p:cTn id="30" dur="4000"/>
                                        <p:tgtEl>
                                          <p:spTgt spid="6">
                                            <p:txEl>
                                              <p:pRg st="5" end="5"/>
                                            </p:txEl>
                                          </p:spTgt>
                                        </p:tgtEl>
                                      </p:cBhvr>
                                    </p:animEffect>
                                    <p:anim calcmode="lin" valueType="num">
                                      <p:cBhvr>
                                        <p:cTn id="31" dur="4000" fill="hold"/>
                                        <p:tgtEl>
                                          <p:spTgt spid="6">
                                            <p:txEl>
                                              <p:pRg st="5" end="5"/>
                                            </p:txEl>
                                          </p:spTgt>
                                        </p:tgtEl>
                                        <p:attrNameLst>
                                          <p:attrName>ppt_x</p:attrName>
                                        </p:attrNameLst>
                                      </p:cBhvr>
                                      <p:tavLst>
                                        <p:tav tm="0">
                                          <p:val>
                                            <p:fltVal val="0.5"/>
                                          </p:val>
                                        </p:tav>
                                        <p:tav tm="100000">
                                          <p:val>
                                            <p:strVal val="#ppt_x"/>
                                          </p:val>
                                        </p:tav>
                                      </p:tavLst>
                                    </p:anim>
                                    <p:anim calcmode="lin" valueType="num">
                                      <p:cBhvr>
                                        <p:cTn id="32" dur="4000" fill="hold"/>
                                        <p:tgtEl>
                                          <p:spTgt spid="6">
                                            <p:txEl>
                                              <p:pRg st="5" end="5"/>
                                            </p:txEl>
                                          </p:spTgt>
                                        </p:tgtEl>
                                        <p:attrNameLst>
                                          <p:attrName>ppt_y</p:attrName>
                                        </p:attrNameLst>
                                      </p:cBhvr>
                                      <p:tavLst>
                                        <p:tav tm="0">
                                          <p:val>
                                            <p:fltVal val="0.5"/>
                                          </p:val>
                                        </p:tav>
                                        <p:tav tm="100000">
                                          <p:val>
                                            <p:strVal val="#ppt_y"/>
                                          </p:val>
                                        </p:tav>
                                      </p:tavLst>
                                    </p:anim>
                                  </p:childTnLst>
                                </p:cTn>
                              </p:par>
                            </p:childTnLst>
                          </p:cTn>
                        </p:par>
                        <p:par>
                          <p:cTn id="33" fill="hold">
                            <p:stCondLst>
                              <p:cond delay="16000"/>
                            </p:stCondLst>
                            <p:childTnLst>
                              <p:par>
                                <p:cTn id="34" presetID="22" presetClass="entr" presetSubtype="1" fill="hold" nodeType="afterEffect">
                                  <p:stCondLst>
                                    <p:cond delay="0"/>
                                  </p:stCondLst>
                                  <p:childTnLst>
                                    <p:set>
                                      <p:cBhvr>
                                        <p:cTn id="35" dur="1" fill="hold">
                                          <p:stCondLst>
                                            <p:cond delay="0"/>
                                          </p:stCondLst>
                                        </p:cTn>
                                        <p:tgtEl>
                                          <p:spTgt spid="8">
                                            <p:txEl>
                                              <p:pRg st="0" end="0"/>
                                            </p:txEl>
                                          </p:spTgt>
                                        </p:tgtEl>
                                        <p:attrNameLst>
                                          <p:attrName>style.visibility</p:attrName>
                                        </p:attrNameLst>
                                      </p:cBhvr>
                                      <p:to>
                                        <p:strVal val="visible"/>
                                      </p:to>
                                    </p:set>
                                    <p:animEffect transition="in" filter="wipe(up)">
                                      <p:cBhvr>
                                        <p:cTn id="36"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alphaModFix amt="58000"/>
            <a:lum/>
          </a:blip>
          <a:srcRect/>
          <a:tile tx="0" ty="0" sx="100000" sy="100000" flip="none" algn="tl"/>
        </a:blip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pt-BR" sz="24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3" name="Retângulo 2"/>
          <p:cNvSpPr/>
          <p:nvPr/>
        </p:nvSpPr>
        <p:spPr>
          <a:xfrm>
            <a:off x="3857620" y="142859"/>
            <a:ext cx="2316080" cy="332398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u="sng"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Maiandra GD" pitchFamily="34" charset="0"/>
                <a:ea typeface="+mn-ea"/>
                <a:cs typeface="Arial" charset="0"/>
              </a:rPr>
              <a:t>Arte Final </a:t>
            </a:r>
            <a:endParaRPr kumimoji="0" lang="pt-BR" b="1" i="1"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strike="noStrike" kern="1200" cap="none" spc="0" normalizeH="0" baseline="0" noProof="0" dirty="0" smtClean="0">
                <a:ln>
                  <a:noFill/>
                </a:ln>
                <a:solidFill>
                  <a:srgbClr val="99CC00"/>
                </a:solidFill>
                <a:effectLst>
                  <a:outerShdw blurRad="38100" dist="38100" dir="2700000" algn="tl">
                    <a:srgbClr val="000000">
                      <a:alpha val="43137"/>
                    </a:srgbClr>
                  </a:outerShdw>
                </a:effectLst>
                <a:uLnTx/>
                <a:uFillTx/>
                <a:latin typeface="Maiandra GD" pitchFamily="34" charset="0"/>
                <a:ea typeface="+mn-ea"/>
                <a:cs typeface="Arial" charset="0"/>
              </a:rPr>
              <a:t>A</a:t>
            </a:r>
            <a:r>
              <a:rPr kumimoji="0" lang="pt-BR" sz="1200" b="1" i="1" strike="noStrike" kern="1200" cap="none" spc="0" normalizeH="0" baseline="0" noProof="0" dirty="0" smtClean="0">
                <a:ln>
                  <a:noFill/>
                </a:ln>
                <a:solidFill>
                  <a:srgbClr val="99CC00"/>
                </a:solidFill>
                <a:effectLst>
                  <a:outerShdw blurRad="38100" dist="38100" dir="2700000" algn="tl">
                    <a:srgbClr val="000000">
                      <a:alpha val="43137"/>
                    </a:srgbClr>
                  </a:outerShdw>
                </a:effectLst>
                <a:uLnTx/>
                <a:uFillTx/>
                <a:latin typeface="Maiandra GD" pitchFamily="34" charset="0"/>
                <a:ea typeface="+mn-ea"/>
                <a:cs typeface="Arial" charset="0"/>
              </a:rPr>
              <a:t>cervo Pessoal &amp; Internet</a:t>
            </a:r>
            <a:endParaRPr kumimoji="0" lang="pt-BR" b="1" i="1" strike="noStrike" kern="1200" cap="none" spc="0" normalizeH="0" baseline="0" noProof="0" dirty="0">
              <a:ln>
                <a:noFill/>
              </a:ln>
              <a:solidFill>
                <a:srgbClr val="99CC00"/>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dirty="0" smtClean="0">
                <a:ln>
                  <a:noFill/>
                </a:ln>
                <a:solidFill>
                  <a:srgbClr val="00B050"/>
                </a:solidFill>
                <a:effectLst>
                  <a:outerShdw blurRad="38100" dist="38100" dir="2700000" algn="tl">
                    <a:srgbClr val="000000">
                      <a:alpha val="43137"/>
                    </a:srgbClr>
                  </a:outerShdw>
                </a:effectLst>
                <a:uLnTx/>
                <a:uFillTx/>
                <a:latin typeface="Maiandra GD" pitchFamily="34" charset="0"/>
                <a:ea typeface="+mn-ea"/>
                <a:cs typeface="Arial" charset="0"/>
              </a:rPr>
              <a:t> </a:t>
            </a:r>
            <a:endParaRPr kumimoji="0" lang="pt-BR" sz="1600" b="1" i="1" u="sng" strike="noStrike" kern="1200" cap="none" spc="0" normalizeH="0" baseline="0" noProof="0" dirty="0" smtClean="0">
              <a:ln>
                <a:noFill/>
              </a:ln>
              <a:solidFill>
                <a:srgbClr val="00B050"/>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u="sng"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Maiandra GD" pitchFamily="34" charset="0"/>
                <a:ea typeface="+mn-ea"/>
                <a:cs typeface="Arial" charset="0"/>
              </a:rPr>
              <a:t>Músicas </a:t>
            </a:r>
            <a:r>
              <a:rPr kumimoji="0" lang="pt-BR" b="1" i="1" u="sng"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Maiandra GD" pitchFamily="34" charset="0"/>
                <a:ea typeface="+mn-ea"/>
                <a:cs typeface="Arial" charset="0"/>
              </a:rPr>
              <a:t>de </a:t>
            </a:r>
            <a:r>
              <a:rPr kumimoji="0" lang="pt-BR" b="1" i="1" u="sng"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Maiandra GD" pitchFamily="34" charset="0"/>
                <a:ea typeface="+mn-ea"/>
                <a:cs typeface="Arial" charset="0"/>
              </a:rPr>
              <a:t>Fundo</a:t>
            </a:r>
            <a:endParaRPr kumimoji="0" lang="pt-BR" sz="1400" b="1" i="1"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smtClean="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smtClean="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rPr>
              <a:t>Acompanhamento: </a:t>
            </a:r>
            <a:r>
              <a:rPr kumimoji="0" lang="pt-BR" sz="1400" b="1" i="1" u="none" strike="noStrike" kern="1200" cap="none" spc="0" normalizeH="0" baseline="0" noProof="0" dirty="0" smtClean="0">
                <a:ln>
                  <a:noFill/>
                </a:ln>
                <a:solidFill>
                  <a:srgbClr val="FF6600"/>
                </a:solidFill>
                <a:effectLst>
                  <a:outerShdw blurRad="38100" dist="38100" dir="2700000" algn="tl">
                    <a:srgbClr val="000000">
                      <a:alpha val="43137"/>
                    </a:srgbClr>
                  </a:outerShdw>
                </a:effectLst>
                <a:uLnTx/>
                <a:uFillTx/>
                <a:latin typeface="Maiandra GD" pitchFamily="34" charset="0"/>
                <a:cs typeface="Arial" charset="0"/>
              </a:rPr>
              <a:t> </a:t>
            </a:r>
            <a:r>
              <a:rPr kumimoji="0" lang="pt-BR" sz="1400" b="1" i="1" u="none" strike="noStrike" kern="1200" cap="none" spc="0" normalizeH="0" baseline="0" noProof="0" dirty="0" smtClean="0">
                <a:ln>
                  <a:noFill/>
                </a:ln>
                <a:solidFill>
                  <a:srgbClr val="00B050"/>
                </a:solidFill>
                <a:effectLst>
                  <a:outerShdw blurRad="38100" dist="38100" dir="2700000" algn="tl">
                    <a:srgbClr val="000000">
                      <a:alpha val="43137"/>
                    </a:srgbClr>
                  </a:outerShdw>
                </a:effectLst>
                <a:uLnTx/>
                <a:uFillTx/>
                <a:latin typeface="Maiandra GD" pitchFamily="34" charset="0"/>
                <a:cs typeface="Arial" charset="0"/>
              </a:rPr>
              <a:t>Capricho Italiano </a:t>
            </a:r>
            <a:endParaRPr kumimoji="0" lang="pt-BR" sz="1400" b="1" i="1" u="none" strike="noStrike" kern="1200" cap="none" spc="0" normalizeH="0" baseline="0" noProof="0" dirty="0" smtClean="0">
              <a:ln>
                <a:noFill/>
              </a:ln>
              <a:solidFill>
                <a:srgbClr val="00B050"/>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t-BR" sz="1400" b="1" i="1" dirty="0" smtClean="0">
                <a:solidFill>
                  <a:schemeClr val="bg1">
                    <a:lumMod val="65000"/>
                  </a:schemeClr>
                </a:solidFill>
                <a:effectLst>
                  <a:outerShdw blurRad="38100" dist="38100" dir="2700000" algn="tl">
                    <a:srgbClr val="000000">
                      <a:alpha val="43137"/>
                    </a:srgbClr>
                  </a:outerShdw>
                </a:effectLst>
                <a:latin typeface="Maiandra GD" pitchFamily="34" charset="0"/>
                <a:cs typeface="Arial" charset="0"/>
              </a:rPr>
              <a:t>Orquestrado</a:t>
            </a:r>
            <a:endParaRPr kumimoji="0" lang="pt-BR" sz="1400" b="1" i="1" u="none" strike="noStrike" kern="1200" cap="none" spc="0" normalizeH="0" baseline="0" noProof="0" dirty="0" smtClean="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smtClean="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smtClean="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smtClean="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rPr>
              <a:t>Encerramento:</a:t>
            </a:r>
            <a:r>
              <a:rPr kumimoji="0" lang="pt-BR" sz="1400" b="1" i="1" u="none" strike="noStrike" kern="1200" cap="none" spc="0" normalizeH="0" baseline="0" noProof="0" dirty="0" smtClean="0">
                <a:ln>
                  <a:noFill/>
                </a:ln>
                <a:solidFill>
                  <a:prstClr val="white">
                    <a:lumMod val="75000"/>
                  </a:prstClr>
                </a:solidFill>
                <a:effectLst>
                  <a:outerShdw blurRad="38100" dist="38100" dir="2700000" algn="tl">
                    <a:srgbClr val="000000">
                      <a:alpha val="43137"/>
                    </a:srgbClr>
                  </a:outerShdw>
                </a:effectLst>
                <a:uLnTx/>
                <a:uFillTx/>
                <a:latin typeface="Maiandra GD" pitchFamily="34" charset="0"/>
                <a:cs typeface="Arial"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smtClean="0">
                <a:ln>
                  <a:noFill/>
                </a:ln>
                <a:solidFill>
                  <a:srgbClr val="00B050"/>
                </a:solidFill>
                <a:effectLst>
                  <a:outerShdw blurRad="38100" dist="38100" dir="2700000" algn="tl">
                    <a:srgbClr val="000000">
                      <a:alpha val="43137"/>
                    </a:srgbClr>
                  </a:outerShdw>
                </a:effectLst>
                <a:uLnTx/>
                <a:uFillTx/>
                <a:latin typeface="Maiandra GD" pitchFamily="34" charset="0"/>
                <a:cs typeface="Arial" charset="0"/>
              </a:rPr>
              <a:t>E </a:t>
            </a:r>
            <a:r>
              <a:rPr kumimoji="0" lang="pt-BR" sz="1400" b="1" i="1" u="none" strike="noStrike" kern="1200" cap="none" spc="0" normalizeH="0" baseline="0" noProof="0" dirty="0" smtClean="0">
                <a:ln>
                  <a:noFill/>
                </a:ln>
                <a:solidFill>
                  <a:srgbClr val="00B050"/>
                </a:solidFill>
                <a:effectLst>
                  <a:outerShdw blurRad="38100" dist="38100" dir="2700000" algn="tl">
                    <a:srgbClr val="000000">
                      <a:alpha val="43137"/>
                    </a:srgbClr>
                  </a:outerShdw>
                </a:effectLst>
                <a:uLnTx/>
                <a:uFillTx/>
                <a:latin typeface="Maiandra GD" pitchFamily="34" charset="0"/>
                <a:cs typeface="Arial" charset="0"/>
              </a:rPr>
              <a:t>Chiove</a:t>
            </a:r>
            <a:endParaRPr kumimoji="0" lang="pt-BR" sz="1400" b="1" i="1" u="none" strike="noStrike" kern="1200" cap="none" spc="0" normalizeH="0" baseline="0" noProof="0" dirty="0" smtClean="0">
              <a:ln>
                <a:noFill/>
              </a:ln>
              <a:solidFill>
                <a:srgbClr val="00B050"/>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t-BR" sz="1400" b="1" i="1" dirty="0" smtClean="0">
                <a:solidFill>
                  <a:schemeClr val="bg1">
                    <a:lumMod val="65000"/>
                  </a:schemeClr>
                </a:solidFill>
                <a:effectLst>
                  <a:outerShdw blurRad="38100" dist="38100" dir="2700000" algn="tl">
                    <a:srgbClr val="000000">
                      <a:alpha val="43137"/>
                    </a:srgbClr>
                  </a:outerShdw>
                </a:effectLst>
                <a:latin typeface="Maiandra GD" pitchFamily="34" charset="0"/>
                <a:cs typeface="Arial" charset="0"/>
              </a:rPr>
              <a:t>Canta : </a:t>
            </a:r>
            <a:r>
              <a:rPr lang="pt-BR" sz="1400" b="1" i="1" dirty="0" smtClean="0">
                <a:solidFill>
                  <a:schemeClr val="bg1">
                    <a:lumMod val="65000"/>
                  </a:schemeClr>
                </a:solidFill>
                <a:effectLst>
                  <a:outerShdw blurRad="38100" dist="38100" dir="2700000" algn="tl">
                    <a:srgbClr val="000000">
                      <a:alpha val="43137"/>
                    </a:srgbClr>
                  </a:outerShdw>
                </a:effectLst>
                <a:latin typeface="Maiandra GD" pitchFamily="34" charset="0"/>
                <a:cs typeface="Arial" charset="0"/>
              </a:rPr>
              <a:t>Andrea Bocelli</a:t>
            </a:r>
            <a:r>
              <a:rPr kumimoji="0" lang="pt-BR" sz="1400" b="1" i="1" u="none" strike="noStrike" kern="1200" cap="none" spc="0" normalizeH="0" baseline="0" noProof="0" dirty="0" smtClean="0">
                <a:ln>
                  <a:noFill/>
                </a:ln>
                <a:solidFill>
                  <a:schemeClr val="bg1">
                    <a:lumMod val="65000"/>
                  </a:schemeClr>
                </a:solidFill>
                <a:effectLst>
                  <a:outerShdw blurRad="38100" dist="38100" dir="2700000" algn="tl">
                    <a:srgbClr val="000000">
                      <a:alpha val="43137"/>
                    </a:srgbClr>
                  </a:outerShdw>
                </a:effectLst>
                <a:uLnTx/>
                <a:uFillTx/>
                <a:latin typeface="Maiandra GD" pitchFamily="34" charset="0"/>
                <a:cs typeface="Arial" charset="0"/>
              </a:rPr>
              <a:t> </a:t>
            </a:r>
            <a:endParaRPr kumimoji="0" lang="pt-BR" sz="1400" b="1" i="1" u="none" strike="noStrike" kern="1200" cap="none" spc="0" normalizeH="0" baseline="0" noProof="0" dirty="0" smtClean="0">
              <a:ln>
                <a:noFill/>
              </a:ln>
              <a:solidFill>
                <a:schemeClr val="bg1">
                  <a:lumMod val="65000"/>
                </a:scheme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smtClean="0">
              <a:ln>
                <a:noFill/>
              </a:ln>
              <a:solidFill>
                <a:srgbClr val="FF6600"/>
              </a:solidFill>
              <a:effectLst/>
              <a:uLnTx/>
              <a:uFillTx/>
              <a:latin typeface="Maiandra GD" pitchFamily="34" charset="0"/>
              <a:cs typeface="Arial" charset="0"/>
            </a:endParaRPr>
          </a:p>
        </p:txBody>
      </p:sp>
      <p:sp>
        <p:nvSpPr>
          <p:cNvPr id="11" name="Retângulo 10"/>
          <p:cNvSpPr/>
          <p:nvPr/>
        </p:nvSpPr>
        <p:spPr>
          <a:xfrm>
            <a:off x="2000234" y="3714421"/>
            <a:ext cx="7036263" cy="1361911"/>
          </a:xfrm>
          <a:prstGeom prst="rect">
            <a:avLst/>
          </a:prstGeom>
          <a:solidFill>
            <a:schemeClr val="accent2">
              <a:lumMod val="40000"/>
              <a:lumOff val="60000"/>
            </a:schemeClr>
          </a:solidFill>
          <a:ln w="38100">
            <a:solidFill>
              <a:schemeClr val="accent2"/>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0070C0"/>
                </a:solidFill>
                <a:effectLst/>
                <a:uLnTx/>
                <a:uFillTx/>
                <a:latin typeface="Britannic Bold" panose="020B0903060703020204" pitchFamily="34" charset="0"/>
                <a:ea typeface="+mn-ea"/>
                <a:cs typeface="+mn-cs"/>
              </a:rPr>
              <a:t>ACESSE  MEUS  ESPAÇOS  CULTURAIS  E  TORNE-SE  MEU SEGUIDOR</a:t>
            </a:r>
            <a:endParaRPr kumimoji="0" lang="pt-BR" sz="1400" b="0" i="0" u="none" strike="noStrike" kern="1200" cap="none" spc="0" normalizeH="0" baseline="0" noProof="0" dirty="0">
              <a:ln>
                <a:noFill/>
              </a:ln>
              <a:solidFill>
                <a:srgbClr val="002060"/>
              </a:solidFill>
              <a:effectLst/>
              <a:uLnTx/>
              <a:uFillTx/>
              <a:latin typeface="Britannic Bold" panose="020B0903060703020204" pitchFamily="34" charset="0"/>
              <a:ea typeface="+mn-ea"/>
              <a:cs typeface="+mn-cs"/>
            </a:endParaRPr>
          </a:p>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hlinkClick r:id="rId5"/>
              </a:rPr>
              <a:t>http://vendraminiletras.blogspot.com/</a:t>
            </a:r>
            <a:endParaRPr kumimoji="0" lang="pt-BR" sz="14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rPr>
              <a:t>http://sergrasan.com/toninhovendraminislides/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C00000"/>
                </a:solidFill>
                <a:effectLst/>
                <a:uLnTx/>
                <a:uFillTx/>
                <a:latin typeface="Arial Black" panose="020B0A04020102020204" pitchFamily="34" charset="0"/>
                <a:ea typeface="+mn-ea"/>
                <a:cs typeface="Aharoni" panose="02010803020104030203" pitchFamily="2" charset="-79"/>
              </a:rPr>
              <a:t>PARTICIPAÇÕES:</a:t>
            </a:r>
          </a:p>
          <a:p>
            <a:pPr marL="685718" marR="0" lvl="2" indent="0" algn="ctr" defTabSz="914400" rtl="0" eaLnBrk="1" fontAlgn="auto" latinLnBrk="0" hangingPunct="1">
              <a:lnSpc>
                <a:spcPct val="100000"/>
              </a:lnSpc>
              <a:spcBef>
                <a:spcPts val="0"/>
              </a:spcBef>
              <a:spcAft>
                <a:spcPts val="0"/>
              </a:spcAft>
              <a:buClrTx/>
              <a:buSzTx/>
              <a:buFontTx/>
              <a:buNone/>
              <a:tabLst/>
              <a:defRPr/>
            </a:pPr>
            <a:r>
              <a:rPr kumimoji="0" lang="pt-BR" sz="105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ASSOCIAÇÃO DOS POETAS E ESCRITORES DE JUNDIAÍ E REGIÃO</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1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r>
              <a:rPr kumimoji="0" lang="pt-BR" sz="105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ACADEMIA NACIONAL DE LETRAS DO PORTAL DO POETA BRASILEIRO </a:t>
            </a:r>
            <a:r>
              <a:rPr kumimoji="0" lang="pt-BR" sz="1050" b="0" i="0" u="none" strike="noStrike" kern="1200" cap="none" spc="0" normalizeH="0" baseline="0" noProof="0" dirty="0" smtClean="0">
                <a:ln>
                  <a:noFill/>
                </a:ln>
                <a:solidFill>
                  <a:srgbClr val="002060"/>
                </a:solidFill>
                <a:effectLst/>
                <a:uLnTx/>
                <a:uFillTx/>
                <a:latin typeface="Arial Black" panose="020B0A04020102020204" pitchFamily="34" charset="0"/>
                <a:ea typeface="+mn-ea"/>
                <a:cs typeface="Aharoni" panose="02010803020104030203" pitchFamily="2" charset="-79"/>
              </a:rPr>
              <a:t>- </a:t>
            </a:r>
            <a:r>
              <a:rPr kumimoji="0" lang="pt-BR" sz="105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ACADÊMICO  28</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1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p>
        </p:txBody>
      </p:sp>
      <p:pic>
        <p:nvPicPr>
          <p:cNvPr id="2" name="Imagem 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228184" y="330025"/>
            <a:ext cx="3084154" cy="3035904"/>
          </a:xfrm>
          <a:prstGeom prst="rect">
            <a:avLst/>
          </a:prstGeom>
          <a:solidFill>
            <a:schemeClr val="bg1"/>
          </a:solidFill>
          <a:ln>
            <a:solidFill>
              <a:schemeClr val="accent6">
                <a:lumMod val="40000"/>
                <a:lumOff val="60000"/>
              </a:schemeClr>
            </a:solidFill>
          </a:ln>
          <a:effectLst>
            <a:glow rad="101600">
              <a:schemeClr val="accent2">
                <a:satMod val="175000"/>
                <a:alpha val="40000"/>
              </a:schemeClr>
            </a:glow>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
        <p:nvSpPr>
          <p:cNvPr id="6" name="Retângulo 5"/>
          <p:cNvSpPr/>
          <p:nvPr/>
        </p:nvSpPr>
        <p:spPr>
          <a:xfrm rot="21447907">
            <a:off x="6382913" y="2691597"/>
            <a:ext cx="2450713"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CRIAÇÃO / FORMATAÇÃO</a:t>
            </a:r>
            <a:r>
              <a:rPr kumimoji="0" lang="pt-BR" sz="1050" b="1" i="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 </a:t>
            </a:r>
            <a:endParaRPr kumimoji="0" lang="pt-BR" sz="1200" b="1" i="1"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VENDRAMINI </a:t>
            </a:r>
            <a:r>
              <a:rPr kumimoji="0" lang="pt-BR" sz="1800" b="1" i="1"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Toninho  </a:t>
            </a:r>
            <a:endParaRPr kumimoji="0" lang="pt-BR" sz="1400" b="1" i="1" u="sng"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endParaRPr>
          </a:p>
        </p:txBody>
      </p:sp>
      <p:pic>
        <p:nvPicPr>
          <p:cNvPr id="4" name="Imagem 3"/>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1500166" y="428611"/>
            <a:ext cx="2433376" cy="3041720"/>
          </a:xfrm>
          <a:prstGeom prst="rect">
            <a:avLst/>
          </a:prstGeom>
          <a:solidFill>
            <a:srgbClr val="FFFFFF">
              <a:shade val="85000"/>
            </a:srgbClr>
          </a:solidFill>
          <a:ln w="28575" cap="rnd">
            <a:solidFill>
              <a:schemeClr val="accent1"/>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5" name="Imagem 4"/>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142846" y="285735"/>
            <a:ext cx="1809463" cy="4627186"/>
          </a:xfrm>
          <a:prstGeom prst="ellipse">
            <a:avLst/>
          </a:prstGeom>
          <a:ln w="63500" cap="rnd">
            <a:solidFill>
              <a:schemeClr val="accent3">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3436359809"/>
      </p:ext>
    </p:extLst>
  </p:cSld>
  <p:clrMapOvr>
    <a:masterClrMapping/>
  </p:clrMapOvr>
  <p:transition spd="slow" advClick="0" advTm="130000">
    <p:fade/>
    <p:sndAc>
      <p:stSnd loop="1">
        <p:snd r:embed="rId3" name="Andrea Bocelli - E Chiov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4000"/>
                                        <p:tgtEl>
                                          <p:spTgt spid="2"/>
                                        </p:tgtEl>
                                      </p:cBhvr>
                                    </p:animEffect>
                                  </p:childTnLst>
                                </p:cTn>
                              </p:par>
                            </p:childTnLst>
                          </p:cTn>
                        </p:par>
                        <p:par>
                          <p:cTn id="8" fill="hold">
                            <p:stCondLst>
                              <p:cond delay="4000"/>
                            </p:stCondLst>
                            <p:childTnLst>
                              <p:par>
                                <p:cTn id="9" presetID="42" presetClass="entr" presetSubtype="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4000"/>
                                        <p:tgtEl>
                                          <p:spTgt spid="6">
                                            <p:txEl>
                                              <p:pRg st="0" end="0"/>
                                            </p:txEl>
                                          </p:spTgt>
                                        </p:tgtEl>
                                      </p:cBhvr>
                                    </p:animEffect>
                                    <p:anim calcmode="lin" valueType="num">
                                      <p:cBhvr>
                                        <p:cTn id="12"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8000"/>
                            </p:stCondLst>
                            <p:childTnLst>
                              <p:par>
                                <p:cTn id="15" presetID="42" presetClass="entr" presetSubtype="0" fill="hold"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4000"/>
                                        <p:tgtEl>
                                          <p:spTgt spid="6">
                                            <p:txEl>
                                              <p:pRg st="1" end="1"/>
                                            </p:txEl>
                                          </p:spTgt>
                                        </p:tgtEl>
                                      </p:cBhvr>
                                    </p:animEffect>
                                    <p:anim calcmode="lin" valueType="num">
                                      <p:cBhvr>
                                        <p:cTn id="18"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2000"/>
                            </p:stCondLst>
                            <p:childTnLst>
                              <p:par>
                                <p:cTn id="21" presetID="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4000" fill="hold"/>
                                        <p:tgtEl>
                                          <p:spTgt spid="5"/>
                                        </p:tgtEl>
                                        <p:attrNameLst>
                                          <p:attrName>ppt_x</p:attrName>
                                        </p:attrNameLst>
                                      </p:cBhvr>
                                      <p:tavLst>
                                        <p:tav tm="0">
                                          <p:val>
                                            <p:strVal val="0-#ppt_w/2"/>
                                          </p:val>
                                        </p:tav>
                                        <p:tav tm="100000">
                                          <p:val>
                                            <p:strVal val="#ppt_x"/>
                                          </p:val>
                                        </p:tav>
                                      </p:tavLst>
                                    </p:anim>
                                    <p:anim calcmode="lin" valueType="num">
                                      <p:cBhvr additive="base">
                                        <p:cTn id="24" dur="40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16000"/>
                            </p:stCondLst>
                            <p:childTnLst>
                              <p:par>
                                <p:cTn id="26" presetID="2" presetClass="entr" presetSubtype="3"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4000" fill="hold"/>
                                        <p:tgtEl>
                                          <p:spTgt spid="4"/>
                                        </p:tgtEl>
                                        <p:attrNameLst>
                                          <p:attrName>ppt_x</p:attrName>
                                        </p:attrNameLst>
                                      </p:cBhvr>
                                      <p:tavLst>
                                        <p:tav tm="0">
                                          <p:val>
                                            <p:strVal val="1+#ppt_w/2"/>
                                          </p:val>
                                        </p:tav>
                                        <p:tav tm="100000">
                                          <p:val>
                                            <p:strVal val="#ppt_x"/>
                                          </p:val>
                                        </p:tav>
                                      </p:tavLst>
                                    </p:anim>
                                    <p:anim calcmode="lin" valueType="num">
                                      <p:cBhvr additive="base">
                                        <p:cTn id="29" dur="4000" fill="hold"/>
                                        <p:tgtEl>
                                          <p:spTgt spid="4"/>
                                        </p:tgtEl>
                                        <p:attrNameLst>
                                          <p:attrName>ppt_y</p:attrName>
                                        </p:attrNameLst>
                                      </p:cBhvr>
                                      <p:tavLst>
                                        <p:tav tm="0">
                                          <p:val>
                                            <p:strVal val="0-#ppt_h/2"/>
                                          </p:val>
                                        </p:tav>
                                        <p:tav tm="100000">
                                          <p:val>
                                            <p:strVal val="#ppt_y"/>
                                          </p:val>
                                        </p:tav>
                                      </p:tavLst>
                                    </p:anim>
                                  </p:childTnLst>
                                </p:cTn>
                              </p:par>
                            </p:childTnLst>
                          </p:cTn>
                        </p:par>
                        <p:par>
                          <p:cTn id="30" fill="hold">
                            <p:stCondLst>
                              <p:cond delay="20000"/>
                            </p:stCondLst>
                            <p:childTnLst>
                              <p:par>
                                <p:cTn id="31" presetID="42" presetClass="entr" presetSubtype="0" fill="hold" nodeType="after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fade">
                                      <p:cBhvr>
                                        <p:cTn id="33" dur="4000"/>
                                        <p:tgtEl>
                                          <p:spTgt spid="3">
                                            <p:txEl>
                                              <p:pRg st="0" end="0"/>
                                            </p:txEl>
                                          </p:spTgt>
                                        </p:tgtEl>
                                      </p:cBhvr>
                                    </p:animEffect>
                                    <p:anim calcmode="lin" valueType="num">
                                      <p:cBhvr>
                                        <p:cTn id="34"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5" dur="4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36" fill="hold">
                            <p:stCondLst>
                              <p:cond delay="24000"/>
                            </p:stCondLst>
                            <p:childTnLst>
                              <p:par>
                                <p:cTn id="37" presetID="42" presetClass="entr" presetSubtype="0" fill="hold" nodeType="after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Effect transition="in" filter="fade">
                                      <p:cBhvr>
                                        <p:cTn id="39" dur="4000"/>
                                        <p:tgtEl>
                                          <p:spTgt spid="3">
                                            <p:txEl>
                                              <p:pRg st="1" end="1"/>
                                            </p:txEl>
                                          </p:spTgt>
                                        </p:tgtEl>
                                      </p:cBhvr>
                                    </p:animEffect>
                                    <p:anim calcmode="lin" valueType="num">
                                      <p:cBhvr>
                                        <p:cTn id="40"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1"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42" fill="hold">
                            <p:stCondLst>
                              <p:cond delay="28000"/>
                            </p:stCondLst>
                            <p:childTnLst>
                              <p:par>
                                <p:cTn id="43" presetID="42" presetClass="entr" presetSubtype="0" fill="hold" nodeType="afterEffect">
                                  <p:stCondLst>
                                    <p:cond delay="0"/>
                                  </p:stCondLst>
                                  <p:childTnLst>
                                    <p:set>
                                      <p:cBhvr>
                                        <p:cTn id="44" dur="1" fill="hold">
                                          <p:stCondLst>
                                            <p:cond delay="0"/>
                                          </p:stCondLst>
                                        </p:cTn>
                                        <p:tgtEl>
                                          <p:spTgt spid="3">
                                            <p:txEl>
                                              <p:pRg st="2" end="2"/>
                                            </p:txEl>
                                          </p:spTgt>
                                        </p:tgtEl>
                                        <p:attrNameLst>
                                          <p:attrName>style.visibility</p:attrName>
                                        </p:attrNameLst>
                                      </p:cBhvr>
                                      <p:to>
                                        <p:strVal val="visible"/>
                                      </p:to>
                                    </p:set>
                                    <p:animEffect transition="in" filter="fade">
                                      <p:cBhvr>
                                        <p:cTn id="45" dur="4000"/>
                                        <p:tgtEl>
                                          <p:spTgt spid="3">
                                            <p:txEl>
                                              <p:pRg st="2" end="2"/>
                                            </p:txEl>
                                          </p:spTgt>
                                        </p:tgtEl>
                                      </p:cBhvr>
                                    </p:animEffect>
                                    <p:anim calcmode="lin" valueType="num">
                                      <p:cBhvr>
                                        <p:cTn id="46" dur="4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7" dur="4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48" fill="hold">
                            <p:stCondLst>
                              <p:cond delay="32000"/>
                            </p:stCondLst>
                            <p:childTnLst>
                              <p:par>
                                <p:cTn id="49" presetID="42" presetClass="entr" presetSubtype="0" fill="hold" nodeType="afterEffect">
                                  <p:stCondLst>
                                    <p:cond delay="0"/>
                                  </p:stCondLst>
                                  <p:childTnLst>
                                    <p:set>
                                      <p:cBhvr>
                                        <p:cTn id="50" dur="1" fill="hold">
                                          <p:stCondLst>
                                            <p:cond delay="0"/>
                                          </p:stCondLst>
                                        </p:cTn>
                                        <p:tgtEl>
                                          <p:spTgt spid="3">
                                            <p:txEl>
                                              <p:pRg st="3" end="3"/>
                                            </p:txEl>
                                          </p:spTgt>
                                        </p:tgtEl>
                                        <p:attrNameLst>
                                          <p:attrName>style.visibility</p:attrName>
                                        </p:attrNameLst>
                                      </p:cBhvr>
                                      <p:to>
                                        <p:strVal val="visible"/>
                                      </p:to>
                                    </p:set>
                                    <p:animEffect transition="in" filter="fade">
                                      <p:cBhvr>
                                        <p:cTn id="51" dur="4000"/>
                                        <p:tgtEl>
                                          <p:spTgt spid="3">
                                            <p:txEl>
                                              <p:pRg st="3" end="3"/>
                                            </p:txEl>
                                          </p:spTgt>
                                        </p:tgtEl>
                                      </p:cBhvr>
                                    </p:animEffect>
                                    <p:anim calcmode="lin" valueType="num">
                                      <p:cBhvr>
                                        <p:cTn id="52" dur="4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53" dur="4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54" fill="hold">
                            <p:stCondLst>
                              <p:cond delay="36000"/>
                            </p:stCondLst>
                            <p:childTnLst>
                              <p:par>
                                <p:cTn id="55" presetID="42" presetClass="entr" presetSubtype="0" fill="hold" nodeType="after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fade">
                                      <p:cBhvr>
                                        <p:cTn id="57" dur="4000"/>
                                        <p:tgtEl>
                                          <p:spTgt spid="3">
                                            <p:txEl>
                                              <p:pRg st="5" end="5"/>
                                            </p:txEl>
                                          </p:spTgt>
                                        </p:tgtEl>
                                      </p:cBhvr>
                                    </p:animEffect>
                                    <p:anim calcmode="lin" valueType="num">
                                      <p:cBhvr>
                                        <p:cTn id="58" dur="4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9" dur="4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60" fill="hold">
                            <p:stCondLst>
                              <p:cond delay="40000"/>
                            </p:stCondLst>
                            <p:childTnLst>
                              <p:par>
                                <p:cTn id="61" presetID="42" presetClass="entr" presetSubtype="0" fill="hold" nodeType="after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Effect transition="in" filter="fade">
                                      <p:cBhvr>
                                        <p:cTn id="63" dur="4000"/>
                                        <p:tgtEl>
                                          <p:spTgt spid="3">
                                            <p:txEl>
                                              <p:pRg st="6" end="6"/>
                                            </p:txEl>
                                          </p:spTgt>
                                        </p:tgtEl>
                                      </p:cBhvr>
                                    </p:animEffect>
                                    <p:anim calcmode="lin" valueType="num">
                                      <p:cBhvr>
                                        <p:cTn id="64" dur="4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5" dur="4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66" fill="hold">
                            <p:stCondLst>
                              <p:cond delay="44000"/>
                            </p:stCondLst>
                            <p:childTnLst>
                              <p:par>
                                <p:cTn id="67" presetID="42" presetClass="entr" presetSubtype="0" fill="hold" nodeType="afterEffect">
                                  <p:stCondLst>
                                    <p:cond delay="0"/>
                                  </p:stCondLst>
                                  <p:childTnLst>
                                    <p:set>
                                      <p:cBhvr>
                                        <p:cTn id="68" dur="1" fill="hold">
                                          <p:stCondLst>
                                            <p:cond delay="0"/>
                                          </p:stCondLst>
                                        </p:cTn>
                                        <p:tgtEl>
                                          <p:spTgt spid="3">
                                            <p:txEl>
                                              <p:pRg st="9" end="9"/>
                                            </p:txEl>
                                          </p:spTgt>
                                        </p:tgtEl>
                                        <p:attrNameLst>
                                          <p:attrName>style.visibility</p:attrName>
                                        </p:attrNameLst>
                                      </p:cBhvr>
                                      <p:to>
                                        <p:strVal val="visible"/>
                                      </p:to>
                                    </p:set>
                                    <p:animEffect transition="in" filter="fade">
                                      <p:cBhvr>
                                        <p:cTn id="69" dur="4000"/>
                                        <p:tgtEl>
                                          <p:spTgt spid="3">
                                            <p:txEl>
                                              <p:pRg st="9" end="9"/>
                                            </p:txEl>
                                          </p:spTgt>
                                        </p:tgtEl>
                                      </p:cBhvr>
                                    </p:animEffect>
                                    <p:anim calcmode="lin" valueType="num">
                                      <p:cBhvr>
                                        <p:cTn id="70" dur="4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1" dur="4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par>
                          <p:cTn id="72" fill="hold">
                            <p:stCondLst>
                              <p:cond delay="48000"/>
                            </p:stCondLst>
                            <p:childTnLst>
                              <p:par>
                                <p:cTn id="73" presetID="42" presetClass="entr" presetSubtype="0" fill="hold" nodeType="afterEffect">
                                  <p:stCondLst>
                                    <p:cond delay="0"/>
                                  </p:stCondLst>
                                  <p:childTnLst>
                                    <p:set>
                                      <p:cBhvr>
                                        <p:cTn id="74" dur="1" fill="hold">
                                          <p:stCondLst>
                                            <p:cond delay="0"/>
                                          </p:stCondLst>
                                        </p:cTn>
                                        <p:tgtEl>
                                          <p:spTgt spid="3">
                                            <p:txEl>
                                              <p:pRg st="10" end="10"/>
                                            </p:txEl>
                                          </p:spTgt>
                                        </p:tgtEl>
                                        <p:attrNameLst>
                                          <p:attrName>style.visibility</p:attrName>
                                        </p:attrNameLst>
                                      </p:cBhvr>
                                      <p:to>
                                        <p:strVal val="visible"/>
                                      </p:to>
                                    </p:set>
                                    <p:animEffect transition="in" filter="fade">
                                      <p:cBhvr>
                                        <p:cTn id="75" dur="4000"/>
                                        <p:tgtEl>
                                          <p:spTgt spid="3">
                                            <p:txEl>
                                              <p:pRg st="10" end="10"/>
                                            </p:txEl>
                                          </p:spTgt>
                                        </p:tgtEl>
                                      </p:cBhvr>
                                    </p:animEffect>
                                    <p:anim calcmode="lin" valueType="num">
                                      <p:cBhvr>
                                        <p:cTn id="76" dur="4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7" dur="4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par>
                          <p:cTn id="78" fill="hold">
                            <p:stCondLst>
                              <p:cond delay="52000"/>
                            </p:stCondLst>
                            <p:childTnLst>
                              <p:par>
                                <p:cTn id="79" presetID="42" presetClass="entr" presetSubtype="0" fill="hold" nodeType="afterEffect">
                                  <p:stCondLst>
                                    <p:cond delay="0"/>
                                  </p:stCondLst>
                                  <p:childTnLst>
                                    <p:set>
                                      <p:cBhvr>
                                        <p:cTn id="80" dur="1" fill="hold">
                                          <p:stCondLst>
                                            <p:cond delay="0"/>
                                          </p:stCondLst>
                                        </p:cTn>
                                        <p:tgtEl>
                                          <p:spTgt spid="3">
                                            <p:txEl>
                                              <p:pRg st="11" end="11"/>
                                            </p:txEl>
                                          </p:spTgt>
                                        </p:tgtEl>
                                        <p:attrNameLst>
                                          <p:attrName>style.visibility</p:attrName>
                                        </p:attrNameLst>
                                      </p:cBhvr>
                                      <p:to>
                                        <p:strVal val="visible"/>
                                      </p:to>
                                    </p:set>
                                    <p:animEffect transition="in" filter="fade">
                                      <p:cBhvr>
                                        <p:cTn id="81" dur="4000"/>
                                        <p:tgtEl>
                                          <p:spTgt spid="3">
                                            <p:txEl>
                                              <p:pRg st="11" end="11"/>
                                            </p:txEl>
                                          </p:spTgt>
                                        </p:tgtEl>
                                      </p:cBhvr>
                                    </p:animEffect>
                                    <p:anim calcmode="lin" valueType="num">
                                      <p:cBhvr>
                                        <p:cTn id="82" dur="4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83" dur="4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par>
                          <p:cTn id="84" fill="hold">
                            <p:stCondLst>
                              <p:cond delay="56000"/>
                            </p:stCondLst>
                            <p:childTnLst>
                              <p:par>
                                <p:cTn id="85" presetID="15" presetClass="entr" presetSubtype="0"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4000" fill="hold"/>
                                        <p:tgtEl>
                                          <p:spTgt spid="11"/>
                                        </p:tgtEl>
                                        <p:attrNameLst>
                                          <p:attrName>ppt_w</p:attrName>
                                        </p:attrNameLst>
                                      </p:cBhvr>
                                      <p:tavLst>
                                        <p:tav tm="0">
                                          <p:val>
                                            <p:fltVal val="0"/>
                                          </p:val>
                                        </p:tav>
                                        <p:tav tm="100000">
                                          <p:val>
                                            <p:strVal val="#ppt_w"/>
                                          </p:val>
                                        </p:tav>
                                      </p:tavLst>
                                    </p:anim>
                                    <p:anim calcmode="lin" valueType="num">
                                      <p:cBhvr>
                                        <p:cTn id="88" dur="4000" fill="hold"/>
                                        <p:tgtEl>
                                          <p:spTgt spid="11"/>
                                        </p:tgtEl>
                                        <p:attrNameLst>
                                          <p:attrName>ppt_h</p:attrName>
                                        </p:attrNameLst>
                                      </p:cBhvr>
                                      <p:tavLst>
                                        <p:tav tm="0">
                                          <p:val>
                                            <p:fltVal val="0"/>
                                          </p:val>
                                        </p:tav>
                                        <p:tav tm="100000">
                                          <p:val>
                                            <p:strVal val="#ppt_h"/>
                                          </p:val>
                                        </p:tav>
                                      </p:tavLst>
                                    </p:anim>
                                    <p:anim calcmode="lin" valueType="num">
                                      <p:cBhvr>
                                        <p:cTn id="89" dur="4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90" dur="4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ESCULTOR E A FONTE - reformatar">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Ápic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Escritório Clássico">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Viagem">
  <a:themeElements>
    <a:clrScheme name="Viagem">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gem">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Viagem">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ESCULTOR E A FONTE - reformatar</Template>
  <TotalTime>55</TotalTime>
  <Words>732</Words>
  <Application>Microsoft Office PowerPoint</Application>
  <PresentationFormat>Apresentação na tela (16:9)</PresentationFormat>
  <Paragraphs>89</Paragraphs>
  <Slides>12</Slides>
  <Notes>1</Notes>
  <HiddenSlides>0</HiddenSlides>
  <MMClips>0</MMClips>
  <ScaleCrop>false</ScaleCrop>
  <HeadingPairs>
    <vt:vector size="4" baseType="variant">
      <vt:variant>
        <vt:lpstr>Tema</vt:lpstr>
      </vt:variant>
      <vt:variant>
        <vt:i4>4</vt:i4>
      </vt:variant>
      <vt:variant>
        <vt:lpstr>Títulos de slides</vt:lpstr>
      </vt:variant>
      <vt:variant>
        <vt:i4>12</vt:i4>
      </vt:variant>
    </vt:vector>
  </HeadingPairs>
  <TitlesOfParts>
    <vt:vector size="16" baseType="lpstr">
      <vt:lpstr>ESCULTOR E A FONTE - reformatar</vt:lpstr>
      <vt:lpstr>Ápice</vt:lpstr>
      <vt:lpstr>1_Viagem</vt:lpstr>
      <vt:lpstr>Viagem</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6</cp:revision>
  <dcterms:created xsi:type="dcterms:W3CDTF">2020-05-05T18:42:23Z</dcterms:created>
  <dcterms:modified xsi:type="dcterms:W3CDTF">2020-05-05T19:37:33Z</dcterms:modified>
</cp:coreProperties>
</file>