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19"/>
  </p:notesMasterIdLst>
  <p:sldIdLst>
    <p:sldId id="313" r:id="rId3"/>
    <p:sldId id="318" r:id="rId4"/>
    <p:sldId id="319" r:id="rId5"/>
    <p:sldId id="320" r:id="rId6"/>
    <p:sldId id="321" r:id="rId7"/>
    <p:sldId id="322" r:id="rId8"/>
    <p:sldId id="323" r:id="rId9"/>
    <p:sldId id="324" r:id="rId10"/>
    <p:sldId id="325" r:id="rId11"/>
    <p:sldId id="326" r:id="rId12"/>
    <p:sldId id="327" r:id="rId13"/>
    <p:sldId id="328" r:id="rId14"/>
    <p:sldId id="329" r:id="rId15"/>
    <p:sldId id="331" r:id="rId16"/>
    <p:sldId id="332" r:id="rId17"/>
    <p:sldId id="333" r:id="rId18"/>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6" d="100"/>
          <a:sy n="106" d="100"/>
        </p:scale>
        <p:origin x="-144" y="-8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68167F-D931-4430-9026-B0EC3A39AB51}" type="datetimeFigureOut">
              <a:rPr lang="pt-BR" smtClean="0"/>
              <a:pPr/>
              <a:t>18/04/2020</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912225-7413-4A69-B3EB-055C1C10C34F}" type="slidenum">
              <a:rPr lang="pt-BR" smtClean="0"/>
              <a:pPr/>
              <a:t>‹nº›</a:t>
            </a:fld>
            <a:endParaRPr lang="pt-BR" dirty="0"/>
          </a:p>
        </p:txBody>
      </p:sp>
    </p:spTree>
    <p:extLst>
      <p:ext uri="{BB962C8B-B14F-4D97-AF65-F5344CB8AC3E}">
        <p14:creationId xmlns:p14="http://schemas.microsoft.com/office/powerpoint/2010/main" xmlns="" val="3707123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D6912225-7413-4A69-B3EB-055C1C10C34F}" type="slidenum">
              <a:rPr lang="pt-BR" smtClean="0"/>
              <a:pPr/>
              <a:t>14</a:t>
            </a:fld>
            <a:endParaRPr lang="pt-BR" dirty="0"/>
          </a:p>
        </p:txBody>
      </p:sp>
    </p:spTree>
    <p:extLst>
      <p:ext uri="{BB962C8B-B14F-4D97-AF65-F5344CB8AC3E}">
        <p14:creationId xmlns:p14="http://schemas.microsoft.com/office/powerpoint/2010/main" xmlns="" val="1353236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15547D-4A85-428E-9547-E49B3CDFCF31}" type="slidenum">
              <a:rPr kumimoji="0" lang="pt-BR"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pt-BR" sz="1200" b="0" i="0" u="none" strike="noStrike" kern="1200" cap="none" spc="0" normalizeH="0" baseline="0" noProof="0" dirty="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xmlns="" val="3192132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B5807E55-10F7-4A70-BEE7-1D06B6C070A8}" type="datetimeFigureOut">
              <a:rPr lang="pt-BR">
                <a:solidFill>
                  <a:prstClr val="black">
                    <a:tint val="75000"/>
                  </a:prstClr>
                </a:solidFill>
              </a:rPr>
              <a:pPr>
                <a:defRPr/>
              </a:pPr>
              <a:t>18/04/2020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532CC7C5-2A0D-48E5-90FE-95EEA0A62E1E}"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xmlns="" val="90274396"/>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C4280647-0CCA-4687-97B3-3475F23AFB59}" type="datetimeFigureOut">
              <a:rPr lang="pt-BR">
                <a:solidFill>
                  <a:prstClr val="black">
                    <a:tint val="75000"/>
                  </a:prstClr>
                </a:solidFill>
              </a:rPr>
              <a:pPr>
                <a:defRPr/>
              </a:pPr>
              <a:t>18/04/2020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30B8E657-AAE0-4D57-B522-C91CFF0D82AD}"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xmlns="" val="2988001453"/>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444F7529-F860-41CF-B369-932541D205B6}" type="datetimeFigureOut">
              <a:rPr lang="pt-BR">
                <a:solidFill>
                  <a:prstClr val="black">
                    <a:tint val="75000"/>
                  </a:prstClr>
                </a:solidFill>
              </a:rPr>
              <a:pPr>
                <a:defRPr/>
              </a:pPr>
              <a:t>18/04/2020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0634A130-2003-475F-A42B-068E0A545BB6}"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xmlns="" val="561958571"/>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85483B8E-9D3D-4425-831D-AB232369C90B}" type="datetimeFigureOut">
              <a:rPr lang="pt-BR">
                <a:solidFill>
                  <a:prstClr val="black">
                    <a:tint val="75000"/>
                  </a:prstClr>
                </a:solidFill>
              </a:rPr>
              <a:pPr>
                <a:defRPr/>
              </a:pPr>
              <a:t>18/04/2020</a:t>
            </a:fld>
            <a:endParaRPr lang="pt-BR" dirty="0">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7FEFF164-FA43-4085-B15D-85B88900DC86}"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xmlns="" val="1768275129"/>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453F1CD4-39DD-4001-8FF7-1113DC93F79F}" type="datetimeFigureOut">
              <a:rPr lang="pt-BR">
                <a:solidFill>
                  <a:prstClr val="black">
                    <a:tint val="75000"/>
                  </a:prstClr>
                </a:solidFill>
              </a:rPr>
              <a:pPr>
                <a:defRPr/>
              </a:pPr>
              <a:t>18/04/2020</a:t>
            </a:fld>
            <a:endParaRPr lang="pt-BR" dirty="0">
              <a:solidFill>
                <a:prstClr val="black">
                  <a:tint val="75000"/>
                </a:prstClr>
              </a:solidFill>
            </a:endParaRPr>
          </a:p>
        </p:txBody>
      </p:sp>
      <p:sp>
        <p:nvSpPr>
          <p:cNvPr id="8"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9" name="Espaço Reservado para Número de Slide 5"/>
          <p:cNvSpPr>
            <a:spLocks noGrp="1"/>
          </p:cNvSpPr>
          <p:nvPr>
            <p:ph type="sldNum" sz="quarter" idx="12"/>
          </p:nvPr>
        </p:nvSpPr>
        <p:spPr/>
        <p:txBody>
          <a:bodyPr/>
          <a:lstStyle>
            <a:lvl1pPr>
              <a:defRPr/>
            </a:lvl1pPr>
          </a:lstStyle>
          <a:p>
            <a:pPr>
              <a:defRPr/>
            </a:pPr>
            <a:fld id="{23CD246A-0AA3-48C4-AF85-4EE6BEFFC8FC}"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xmlns="" val="1914558974"/>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2D578354-2997-4765-A583-35B43694CEE2}" type="datetimeFigureOut">
              <a:rPr lang="pt-BR">
                <a:solidFill>
                  <a:prstClr val="black">
                    <a:tint val="75000"/>
                  </a:prstClr>
                </a:solidFill>
              </a:rPr>
              <a:pPr>
                <a:defRPr/>
              </a:pPr>
              <a:t>18/04/2020</a:t>
            </a:fld>
            <a:endParaRPr lang="pt-BR" dirty="0">
              <a:solidFill>
                <a:prstClr val="black">
                  <a:tint val="75000"/>
                </a:prstClr>
              </a:solidFill>
            </a:endParaRPr>
          </a:p>
        </p:txBody>
      </p:sp>
      <p:sp>
        <p:nvSpPr>
          <p:cNvPr id="4"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5" name="Espaço Reservado para Número de Slide 5"/>
          <p:cNvSpPr>
            <a:spLocks noGrp="1"/>
          </p:cNvSpPr>
          <p:nvPr>
            <p:ph type="sldNum" sz="quarter" idx="12"/>
          </p:nvPr>
        </p:nvSpPr>
        <p:spPr/>
        <p:txBody>
          <a:bodyPr/>
          <a:lstStyle>
            <a:lvl1pPr>
              <a:defRPr/>
            </a:lvl1pPr>
          </a:lstStyle>
          <a:p>
            <a:pPr>
              <a:defRPr/>
            </a:pPr>
            <a:fld id="{669D727A-89A4-491E-8327-38BF216F6830}"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xmlns="" val="3943129273"/>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862E3A47-48B4-4E2D-9B32-D43EB79D7173}" type="datetimeFigureOut">
              <a:rPr lang="pt-BR">
                <a:solidFill>
                  <a:prstClr val="black">
                    <a:tint val="75000"/>
                  </a:prstClr>
                </a:solidFill>
              </a:rPr>
              <a:pPr>
                <a:defRPr/>
              </a:pPr>
              <a:t>18/04/2020</a:t>
            </a:fld>
            <a:endParaRPr lang="pt-BR" dirty="0">
              <a:solidFill>
                <a:prstClr val="black">
                  <a:tint val="75000"/>
                </a:prstClr>
              </a:solidFill>
            </a:endParaRPr>
          </a:p>
        </p:txBody>
      </p:sp>
      <p:sp>
        <p:nvSpPr>
          <p:cNvPr id="3"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4" name="Espaço Reservado para Número de Slide 5"/>
          <p:cNvSpPr>
            <a:spLocks noGrp="1"/>
          </p:cNvSpPr>
          <p:nvPr>
            <p:ph type="sldNum" sz="quarter" idx="12"/>
          </p:nvPr>
        </p:nvSpPr>
        <p:spPr/>
        <p:txBody>
          <a:bodyPr/>
          <a:lstStyle>
            <a:lvl1pPr>
              <a:defRPr/>
            </a:lvl1pPr>
          </a:lstStyle>
          <a:p>
            <a:pPr>
              <a:defRPr/>
            </a:pPr>
            <a:fld id="{EA3B434F-3B16-40C5-95CB-9FD9275C78A2}"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xmlns="" val="3449358051"/>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0858B3EB-EB16-4170-AA57-A04DB798FFD7}" type="datetimeFigureOut">
              <a:rPr lang="pt-BR">
                <a:solidFill>
                  <a:prstClr val="black">
                    <a:tint val="75000"/>
                  </a:prstClr>
                </a:solidFill>
              </a:rPr>
              <a:pPr>
                <a:defRPr/>
              </a:pPr>
              <a:t>18/04/2020</a:t>
            </a:fld>
            <a:endParaRPr lang="pt-BR" dirty="0">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C0EDF333-D552-4451-87F5-51C7C6241202}"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xmlns="" val="1654979157"/>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dirty="0" smtClean="0"/>
              <a:t>Clique no ícone para adicionar uma imagem</a:t>
            </a:r>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EA4DCFF7-65BE-4D8C-B987-897415FB2401}" type="datetimeFigureOut">
              <a:rPr lang="pt-BR">
                <a:solidFill>
                  <a:prstClr val="black">
                    <a:tint val="75000"/>
                  </a:prstClr>
                </a:solidFill>
              </a:rPr>
              <a:pPr>
                <a:defRPr/>
              </a:pPr>
              <a:t>18/04/2020</a:t>
            </a:fld>
            <a:endParaRPr lang="pt-BR" dirty="0">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04457247-55E3-431C-AE52-2518CFDCA14E}"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xmlns="" val="4207750518"/>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6CC3AF7F-DE27-4179-8A42-18849BDE3CB1}" type="datetimeFigureOut">
              <a:rPr lang="pt-BR">
                <a:solidFill>
                  <a:prstClr val="black">
                    <a:tint val="75000"/>
                  </a:prstClr>
                </a:solidFill>
              </a:rPr>
              <a:pPr>
                <a:defRPr/>
              </a:pPr>
              <a:t>18/04/2020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E0E7B7E4-9B3A-4FB6-A475-4D7F291496F6}"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xmlns="" val="613281570"/>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B47444EC-F80C-4797-AD32-72FD012E38AC}" type="datetimeFigureOut">
              <a:rPr lang="pt-BR">
                <a:solidFill>
                  <a:prstClr val="black">
                    <a:tint val="75000"/>
                  </a:prstClr>
                </a:solidFill>
              </a:rPr>
              <a:pPr>
                <a:defRPr/>
              </a:pPr>
              <a:t>18/04/2020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B5B5CA0C-DCF6-4B88-A728-960E3E0DBA72}"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xmlns="" val="2359257655"/>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29" name="Título 28"/>
          <p:cNvSpPr>
            <a:spLocks noGrp="1"/>
          </p:cNvSpPr>
          <p:nvPr>
            <p:ph type="ctrTitle"/>
          </p:nvPr>
        </p:nvSpPr>
        <p:spPr>
          <a:xfrm>
            <a:off x="381008" y="3640064"/>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8" y="2914650"/>
            <a:ext cx="8458201" cy="6858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18/04/2020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992414056"/>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18/04/2020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4"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187001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white"/>
              </a:solidFill>
              <a:latin typeface="Cambria"/>
            </a:endParaRPr>
          </a:p>
        </p:txBody>
      </p:sp>
      <p:sp>
        <p:nvSpPr>
          <p:cNvPr id="6" name="Espaço Reservado para Texto 5"/>
          <p:cNvSpPr>
            <a:spLocks noGrp="1"/>
          </p:cNvSpPr>
          <p:nvPr>
            <p:ph type="body" idx="1"/>
          </p:nvPr>
        </p:nvSpPr>
        <p:spPr>
          <a:xfrm>
            <a:off x="381008" y="1257307"/>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18/04/2020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4" y="2210320"/>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xmlns="" val="6520297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7"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18/04/2020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41840877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4"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4"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18/04/2020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09"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59"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Tree>
    <p:extLst>
      <p:ext uri="{BB962C8B-B14F-4D97-AF65-F5344CB8AC3E}">
        <p14:creationId xmlns:p14="http://schemas.microsoft.com/office/powerpoint/2010/main" xmlns="" val="21068419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18/04/2020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5451701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18/04/2020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0292148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59"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12" name="Título 11"/>
          <p:cNvSpPr>
            <a:spLocks noGrp="1"/>
          </p:cNvSpPr>
          <p:nvPr>
            <p:ph type="title"/>
          </p:nvPr>
        </p:nvSpPr>
        <p:spPr>
          <a:xfrm>
            <a:off x="457208"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18/04/2020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41439153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18/04/2020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0"/>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xmlns="" val="42589141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18/04/2020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5022678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1"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18/04/2020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721633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89A879F-D50B-4788-8D66-2CF2C95CF47B}" type="datetimeFigureOut">
              <a:rPr lang="pt-BR">
                <a:solidFill>
                  <a:prstClr val="black">
                    <a:tint val="75000"/>
                  </a:prstClr>
                </a:solidFill>
              </a:rPr>
              <a:pPr>
                <a:defRPr/>
              </a:pPr>
              <a:t>18/04/2020</a:t>
            </a:fld>
            <a:endParaRPr lang="pt-BR" dirty="0">
              <a:solidFill>
                <a:prstClr val="black">
                  <a:tint val="75000"/>
                </a:prstClr>
              </a:solidFill>
            </a:endParaRPr>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10C18A3-3A7D-4E6C-A59A-DA3633AB5B6E}"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xmlns="" val="37093573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8" name="Espaço Reservado para Texto 7"/>
          <p:cNvSpPr>
            <a:spLocks noGrp="1"/>
          </p:cNvSpPr>
          <p:nvPr>
            <p:ph type="body" idx="1"/>
          </p:nvPr>
        </p:nvSpPr>
        <p:spPr>
          <a:xfrm>
            <a:off x="304810"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rPr>
              <a:pPr fontAlgn="auto">
                <a:spcBef>
                  <a:spcPts val="0"/>
                </a:spcBef>
                <a:spcAft>
                  <a:spcPts val="0"/>
                </a:spcAft>
              </a:pPr>
              <a:t>18/04/2020</a:t>
            </a:fld>
            <a:endParaRPr lang="pt-BR" dirty="0">
              <a:solidFill>
                <a:srgbClr val="629DD1">
                  <a:shade val="75000"/>
                </a:srgbClr>
              </a:solidFill>
              <a:latin typeface="Cambria"/>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endParaRPr>
          </a:p>
        </p:txBody>
      </p:sp>
      <p:sp>
        <p:nvSpPr>
          <p:cNvPr id="5" name="Espaço Reservado para Número de Slide 4"/>
          <p:cNvSpPr>
            <a:spLocks noGrp="1"/>
          </p:cNvSpPr>
          <p:nvPr>
            <p:ph type="sldNum" sz="quarter" idx="4"/>
          </p:nvPr>
        </p:nvSpPr>
        <p:spPr>
          <a:xfrm>
            <a:off x="8229609"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rPr>
              <a:pPr fontAlgn="auto">
                <a:spcBef>
                  <a:spcPts val="0"/>
                </a:spcBef>
                <a:spcAft>
                  <a:spcPts val="0"/>
                </a:spcAft>
              </a:pPr>
              <a:t>‹nº›</a:t>
            </a:fld>
            <a:endParaRPr lang="pt-BR" dirty="0">
              <a:solidFill>
                <a:srgbClr val="629DD1">
                  <a:shade val="75000"/>
                </a:srgbClr>
              </a:solidFill>
              <a:latin typeface="Cambria"/>
            </a:endParaRPr>
          </a:p>
        </p:txBody>
      </p:sp>
      <p:sp>
        <p:nvSpPr>
          <p:cNvPr id="10" name="Espaço Reservado para Título 9"/>
          <p:cNvSpPr>
            <a:spLocks noGrp="1"/>
          </p:cNvSpPr>
          <p:nvPr>
            <p:ph type="title"/>
          </p:nvPr>
        </p:nvSpPr>
        <p:spPr>
          <a:xfrm>
            <a:off x="304810"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12" name="Conector reto 11"/>
          <p:cNvSpPr>
            <a:spLocks noChangeShapeType="1"/>
          </p:cNvSpPr>
          <p:nvPr/>
        </p:nvSpPr>
        <p:spPr bwMode="auto">
          <a:xfrm>
            <a:off x="514359"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Tree>
    <p:extLst>
      <p:ext uri="{BB962C8B-B14F-4D97-AF65-F5344CB8AC3E}">
        <p14:creationId xmlns:p14="http://schemas.microsoft.com/office/powerpoint/2010/main" xmlns="" val="341261945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gif"/></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gif"/></Relationships>
</file>

<file path=ppt/slides/_rels/slide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gif"/></Relationships>
</file>

<file path=ppt/slides/_rels/slide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gif"/></Relationships>
</file>

<file path=ppt/slides/_rels/slide6.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gif"/></Relationships>
</file>

<file path=ppt/slides/_rels/slide7.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gif"/></Relationships>
</file>

<file path=ppt/slides/_rels/slide8.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10" Type="http://schemas.openxmlformats.org/officeDocument/2006/relationships/image" Target="../media/image14.gif"/><Relationship Id="rId4" Type="http://schemas.openxmlformats.org/officeDocument/2006/relationships/image" Target="../media/image8.jpeg"/><Relationship Id="rId9" Type="http://schemas.openxmlformats.org/officeDocument/2006/relationships/image" Target="../media/image13.jpeg"/></Relationships>
</file>

<file path=ppt/slides/_rels/slide9.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gif"/></Relationships>
</file>

<file path=ppt/slides/_rels/slide10.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gif"/></Relationships>
</file>

<file path=ppt/slides/_rels/slide11.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gif"/></Relationships>
</file>

<file path=ppt/slides/_rels/slide1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gif"/></Relationships>
</file>

<file path=ppt/slides/_rels/slide1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gif"/></Relationships>
</file>

<file path=ppt/slides/_rels/slide14.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12"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0.jpeg"/><Relationship Id="rId11" Type="http://schemas.openxmlformats.org/officeDocument/2006/relationships/image" Target="../media/image15.jpeg"/><Relationship Id="rId5" Type="http://schemas.openxmlformats.org/officeDocument/2006/relationships/image" Target="../media/image9.jpeg"/><Relationship Id="rId10" Type="http://schemas.openxmlformats.org/officeDocument/2006/relationships/image" Target="../media/image14.gif"/><Relationship Id="rId4" Type="http://schemas.openxmlformats.org/officeDocument/2006/relationships/image" Target="../media/image8.jpeg"/><Relationship Id="rId9" Type="http://schemas.openxmlformats.org/officeDocument/2006/relationships/image" Target="../media/image13.jpeg"/></Relationships>
</file>

<file path=ppt/slides/_rels/slide1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10" Type="http://schemas.openxmlformats.org/officeDocument/2006/relationships/image" Target="../media/image17.jpeg"/><Relationship Id="rId4" Type="http://schemas.openxmlformats.org/officeDocument/2006/relationships/image" Target="../media/image9.jpeg"/><Relationship Id="rId9" Type="http://schemas.openxmlformats.org/officeDocument/2006/relationships/image" Target="../media/image14.gif"/></Relationships>
</file>

<file path=ppt/slides/_rels/slide16.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image" Target="../media/image19.png"/><Relationship Id="rId5" Type="http://schemas.openxmlformats.org/officeDocument/2006/relationships/hyperlink" Target="http://vendraminiletras.blogspot.com/" TargetMode="External"/><Relationship Id="rId4"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3" name="CaixaDeTexto 2"/>
          <p:cNvSpPr txBox="1"/>
          <p:nvPr/>
        </p:nvSpPr>
        <p:spPr>
          <a:xfrm rot="21404104">
            <a:off x="1468494" y="3352621"/>
            <a:ext cx="4887362" cy="1535686"/>
          </a:xfrm>
          <a:prstGeom prst="rect">
            <a:avLst/>
          </a:prstGeom>
          <a:noFill/>
          <a:scene3d>
            <a:camera prst="orthographicFront"/>
            <a:lightRig rig="threePt" dir="t"/>
          </a:scene3d>
          <a:sp3d>
            <a:bevelT prst="angle"/>
          </a:sp3d>
        </p:spPr>
        <p:txBody>
          <a:bodyPr wrap="square" rtlCol="0">
            <a:prstTxWarp prst="textCurveUp">
              <a:avLst>
                <a:gd name="adj" fmla="val 34291"/>
              </a:avLst>
            </a:prstTxWarp>
            <a:spAutoFit/>
          </a:bodyPr>
          <a:lstStyle/>
          <a:p>
            <a:pPr algn="ctr"/>
            <a:r>
              <a:rPr lang="pt-BR" sz="4000" b="1" dirty="0" smtClean="0">
                <a:ln>
                  <a:solidFill>
                    <a:srgbClr val="C19859">
                      <a:lumMod val="50000"/>
                    </a:srgbClr>
                  </a:solidFill>
                </a:ln>
                <a:solidFill>
                  <a:srgbClr val="0070C0"/>
                </a:solidFill>
                <a:effectLst>
                  <a:outerShdw blurRad="38100" dist="38100" dir="2700000" algn="tl">
                    <a:srgbClr val="000000">
                      <a:alpha val="43137"/>
                    </a:srgbClr>
                  </a:outerShdw>
                </a:effectLst>
                <a:latin typeface="Informal Roman" panose="030604020304060B0204" pitchFamily="66" charset="0"/>
              </a:rPr>
              <a:t>Ciúmes da Viola</a:t>
            </a:r>
            <a:endParaRPr lang="pt-BR" sz="3200" b="1" dirty="0">
              <a:ln>
                <a:solidFill>
                  <a:srgbClr val="C19859">
                    <a:lumMod val="50000"/>
                  </a:srgbClr>
                </a:solidFill>
              </a:ln>
              <a:solidFill>
                <a:srgbClr val="0070C0"/>
              </a:solidFill>
              <a:effectLst>
                <a:outerShdw blurRad="38100" dist="38100" dir="2700000" algn="tl">
                  <a:srgbClr val="000000">
                    <a:alpha val="43137"/>
                  </a:srgbClr>
                </a:outerShdw>
              </a:effectLst>
              <a:latin typeface="Informal Roman" panose="030604020304060B0204" pitchFamily="66" charset="0"/>
            </a:endParaRPr>
          </a:p>
        </p:txBody>
      </p:sp>
      <p:pic>
        <p:nvPicPr>
          <p:cNvPr id="4" name="Imagem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715140" y="3429006"/>
            <a:ext cx="1526037" cy="1354471"/>
          </a:xfrm>
          <a:prstGeom prst="roundRect">
            <a:avLst>
              <a:gd name="adj" fmla="val 11111"/>
            </a:avLst>
          </a:prstGeom>
          <a:ln w="762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7" name="Picture 8" descr="goldline.gif (842 bytes)"/>
          <p:cNvPicPr>
            <a:picLocks noChangeAspect="1" noChangeArrowheads="1"/>
          </p:cNvPicPr>
          <p:nvPr/>
        </p:nvPicPr>
        <p:blipFill>
          <a:blip r:embed="rId5" cstate="print"/>
          <a:srcRect/>
          <a:stretch>
            <a:fillRect/>
          </a:stretch>
        </p:blipFill>
        <p:spPr bwMode="auto">
          <a:xfrm>
            <a:off x="0" y="0"/>
            <a:ext cx="9144000" cy="141426"/>
          </a:xfrm>
          <a:prstGeom prst="rect">
            <a:avLst/>
          </a:prstGeom>
          <a:noFill/>
          <a:ln w="9525">
            <a:noFill/>
            <a:miter lim="800000"/>
            <a:headEnd/>
            <a:tailEnd/>
          </a:ln>
        </p:spPr>
      </p:pic>
      <p:pic>
        <p:nvPicPr>
          <p:cNvPr id="8" name="Picture 8" descr="goldline.gif (842 bytes)"/>
          <p:cNvPicPr>
            <a:picLocks noChangeAspect="1" noChangeArrowheads="1"/>
          </p:cNvPicPr>
          <p:nvPr/>
        </p:nvPicPr>
        <p:blipFill>
          <a:blip r:embed="rId5" cstate="print"/>
          <a:srcRect/>
          <a:stretch>
            <a:fillRect/>
          </a:stretch>
        </p:blipFill>
        <p:spPr bwMode="auto">
          <a:xfrm>
            <a:off x="0" y="5000505"/>
            <a:ext cx="9144000" cy="141426"/>
          </a:xfrm>
          <a:prstGeom prst="rect">
            <a:avLst/>
          </a:prstGeom>
          <a:noFill/>
          <a:ln w="9525">
            <a:noFill/>
            <a:miter lim="800000"/>
            <a:headEnd/>
            <a:tailEnd/>
          </a:ln>
        </p:spPr>
      </p:pic>
      <p:pic>
        <p:nvPicPr>
          <p:cNvPr id="9" name="Picture 14" descr="goldline.gif (842 bytes)"/>
          <p:cNvPicPr>
            <a:picLocks noChangeAspect="1" noChangeArrowheads="1"/>
          </p:cNvPicPr>
          <p:nvPr/>
        </p:nvPicPr>
        <p:blipFill>
          <a:blip r:embed="rId6" cstate="print"/>
          <a:srcRect/>
          <a:stretch>
            <a:fillRect/>
          </a:stretch>
        </p:blipFill>
        <p:spPr bwMode="auto">
          <a:xfrm>
            <a:off x="8982588" y="133408"/>
            <a:ext cx="161412" cy="4893469"/>
          </a:xfrm>
          <a:prstGeom prst="rect">
            <a:avLst/>
          </a:prstGeom>
          <a:noFill/>
          <a:ln w="9525">
            <a:noFill/>
            <a:miter lim="800000"/>
            <a:headEnd/>
            <a:tailEnd/>
          </a:ln>
        </p:spPr>
      </p:pic>
      <p:pic>
        <p:nvPicPr>
          <p:cNvPr id="10" name="Picture 14" descr="goldline.gif (842 bytes)"/>
          <p:cNvPicPr>
            <a:picLocks noChangeAspect="1" noChangeArrowheads="1"/>
          </p:cNvPicPr>
          <p:nvPr/>
        </p:nvPicPr>
        <p:blipFill>
          <a:blip r:embed="rId6" cstate="print"/>
          <a:srcRect/>
          <a:stretch>
            <a:fillRect/>
          </a:stretch>
        </p:blipFill>
        <p:spPr bwMode="auto">
          <a:xfrm>
            <a:off x="0" y="107088"/>
            <a:ext cx="161412" cy="4893469"/>
          </a:xfrm>
          <a:prstGeom prst="rect">
            <a:avLst/>
          </a:prstGeom>
          <a:noFill/>
          <a:ln w="9525">
            <a:noFill/>
            <a:miter lim="800000"/>
            <a:headEnd/>
            <a:tailEnd/>
          </a:ln>
        </p:spPr>
      </p:pic>
    </p:spTree>
    <p:extLst>
      <p:ext uri="{BB962C8B-B14F-4D97-AF65-F5344CB8AC3E}">
        <p14:creationId xmlns:p14="http://schemas.microsoft.com/office/powerpoint/2010/main" xmlns="" val="3702345284"/>
      </p:ext>
    </p:extLst>
  </p:cSld>
  <p:clrMapOvr>
    <a:masterClrMapping/>
  </p:clrMapOvr>
  <p:transition spd="slow" advClick="0" advTm="18000">
    <p:fade/>
    <p:sndAc>
      <p:stSnd>
        <p:snd r:embed="rId2" name="Enubio queiroz - menino da portei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2500" autoRev="1" fill="hold">
                                          <p:stCondLst>
                                            <p:cond delay="0"/>
                                          </p:stCondLst>
                                        </p:cTn>
                                        <p:tgtEl>
                                          <p:spTgt spid="3">
                                            <p:txEl>
                                              <p:pRg st="0" end="0"/>
                                            </p:txEl>
                                          </p:spTgt>
                                        </p:tgtEl>
                                        <p:attrNameLst>
                                          <p:attrName>ppt_w</p:attrName>
                                        </p:attrNameLst>
                                      </p:cBhvr>
                                    </p:anim>
                                    <p:anim by="(#ppt_w*0.50)" calcmode="lin" valueType="num">
                                      <p:cBhvr>
                                        <p:cTn id="8" dur="2500" decel="50000" autoRev="1" fill="hold">
                                          <p:stCondLst>
                                            <p:cond delay="0"/>
                                          </p:stCondLst>
                                        </p:cTn>
                                        <p:tgtEl>
                                          <p:spTgt spid="3">
                                            <p:txEl>
                                              <p:pRg st="0" end="0"/>
                                            </p:txEl>
                                          </p:spTgt>
                                        </p:tgtEl>
                                        <p:attrNameLst>
                                          <p:attrName>ppt_x</p:attrName>
                                        </p:attrNameLst>
                                      </p:cBhvr>
                                    </p:anim>
                                    <p:anim from="(-#ppt_h/2)" to="(#ppt_y)" calcmode="lin" valueType="num">
                                      <p:cBhvr>
                                        <p:cTn id="9" dur="5000" fill="hold">
                                          <p:stCondLst>
                                            <p:cond delay="0"/>
                                          </p:stCondLst>
                                        </p:cTn>
                                        <p:tgtEl>
                                          <p:spTgt spid="3">
                                            <p:txEl>
                                              <p:pRg st="0" end="0"/>
                                            </p:txEl>
                                          </p:spTgt>
                                        </p:tgtEl>
                                        <p:attrNameLst>
                                          <p:attrName>ppt_y</p:attrName>
                                        </p:attrNameLst>
                                      </p:cBhvr>
                                    </p:anim>
                                    <p:animRot by="21600000">
                                      <p:cBhvr>
                                        <p:cTn id="10" dur="5000" fill="hold">
                                          <p:stCondLst>
                                            <p:cond delay="0"/>
                                          </p:stCondLst>
                                        </p:cTn>
                                        <p:tgtEl>
                                          <p:spTgt spid="3">
                                            <p:txEl>
                                              <p:pRg st="0" end="0"/>
                                            </p:txEl>
                                          </p:spTgt>
                                        </p:tgtEl>
                                        <p:attrNameLst>
                                          <p:attrName>r</p:attrName>
                                        </p:attrNameLst>
                                      </p:cBhvr>
                                    </p:animRot>
                                  </p:childTnLst>
                                </p:cTn>
                              </p:par>
                              <p:par>
                                <p:cTn id="11" presetID="23" presetClass="entr" presetSubtype="16" fill="hold"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6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6000" fill="hold"/>
                                        <p:tgtEl>
                                          <p:spTgt spid="3">
                                            <p:txEl>
                                              <p:pRg st="0" end="0"/>
                                            </p:txEl>
                                          </p:spTgt>
                                        </p:tgtEl>
                                        <p:attrNameLst>
                                          <p:attrName>ppt_h</p:attrName>
                                        </p:attrNameLst>
                                      </p:cBhvr>
                                      <p:tavLst>
                                        <p:tav tm="0">
                                          <p:val>
                                            <p:fltVal val="0"/>
                                          </p:val>
                                        </p:tav>
                                        <p:tav tm="100000">
                                          <p:val>
                                            <p:strVal val="#ppt_h"/>
                                          </p:val>
                                        </p:tav>
                                      </p:tavLst>
                                    </p:anim>
                                  </p:childTnLst>
                                </p:cTn>
                              </p:par>
                            </p:childTnLst>
                          </p:cTn>
                        </p:par>
                        <p:par>
                          <p:cTn id="15" fill="hold">
                            <p:stCondLst>
                              <p:cond delay="6000"/>
                            </p:stCondLst>
                            <p:childTnLst>
                              <p:par>
                                <p:cTn id="16" presetID="52" presetClass="entr" presetSubtype="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Scale>
                                      <p:cBhvr>
                                        <p:cTn id="18" dur="4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4000" decel="50000" fill="hold">
                                          <p:stCondLst>
                                            <p:cond delay="0"/>
                                          </p:stCondLst>
                                        </p:cTn>
                                        <p:tgtEl>
                                          <p:spTgt spid="4"/>
                                        </p:tgtEl>
                                        <p:attrNameLst>
                                          <p:attrName>ppt_x</p:attrName>
                                          <p:attrName>ppt_y</p:attrName>
                                        </p:attrNameLst>
                                      </p:cBhvr>
                                    </p:animMotion>
                                    <p:animEffect transition="in" filter="fade">
                                      <p:cBhvr>
                                        <p:cTn id="20"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13877" y="258091"/>
            <a:ext cx="2501724" cy="1405969"/>
          </a:xfrm>
          <a:prstGeom prst="rect">
            <a:avLst/>
          </a:prstGeom>
          <a:ln>
            <a:noFill/>
          </a:ln>
          <a:effectLst>
            <a:softEdge rad="112500"/>
          </a:effectLst>
        </p:spPr>
      </p:pic>
      <p:pic>
        <p:nvPicPr>
          <p:cNvPr id="3" name="Imagem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038855" y="59777"/>
            <a:ext cx="2501724" cy="1405969"/>
          </a:xfrm>
          <a:prstGeom prst="rect">
            <a:avLst/>
          </a:prstGeom>
          <a:ln>
            <a:noFill/>
          </a:ln>
          <a:effectLst>
            <a:softEdge rad="112500"/>
          </a:effectLst>
        </p:spPr>
      </p:pic>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61412" y="1307558"/>
            <a:ext cx="2430324" cy="1365842"/>
          </a:xfrm>
          <a:prstGeom prst="rect">
            <a:avLst/>
          </a:prstGeom>
          <a:ln>
            <a:noFill/>
          </a:ln>
          <a:effectLst>
            <a:softEdge rad="112500"/>
          </a:effectLst>
        </p:spPr>
      </p:pic>
      <p:pic>
        <p:nvPicPr>
          <p:cNvPr id="5" name="Imagem 4"/>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183539" y="1125656"/>
            <a:ext cx="2133175" cy="1372801"/>
          </a:xfrm>
          <a:prstGeom prst="rect">
            <a:avLst/>
          </a:prstGeom>
          <a:ln>
            <a:noFill/>
          </a:ln>
          <a:effectLst>
            <a:softEdge rad="112500"/>
          </a:effectLst>
        </p:spPr>
      </p:pic>
      <p:pic>
        <p:nvPicPr>
          <p:cNvPr id="6" name="Imagem 5"/>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103945">
            <a:off x="2024698" y="2117861"/>
            <a:ext cx="1846713" cy="1037853"/>
          </a:xfrm>
          <a:prstGeom prst="rect">
            <a:avLst/>
          </a:prstGeom>
          <a:ln>
            <a:noFill/>
          </a:ln>
          <a:effectLst>
            <a:softEdge rad="112500"/>
          </a:effectLst>
        </p:spPr>
      </p:pic>
      <p:pic>
        <p:nvPicPr>
          <p:cNvPr id="7" name="Imagem 6"/>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21408073">
            <a:off x="403528" y="2382460"/>
            <a:ext cx="1745928" cy="981212"/>
          </a:xfrm>
          <a:prstGeom prst="rect">
            <a:avLst/>
          </a:prstGeom>
          <a:ln>
            <a:noFill/>
          </a:ln>
          <a:effectLst>
            <a:softEdge rad="112500"/>
          </a:effectLst>
        </p:spPr>
      </p:pic>
      <p:grpSp>
        <p:nvGrpSpPr>
          <p:cNvPr id="47" name="Grupo 18"/>
          <p:cNvGrpSpPr>
            <a:grpSpLocks/>
          </p:cNvGrpSpPr>
          <p:nvPr/>
        </p:nvGrpSpPr>
        <p:grpSpPr bwMode="auto">
          <a:xfrm>
            <a:off x="0" y="0"/>
            <a:ext cx="9144000" cy="5143500"/>
            <a:chOff x="0" y="0"/>
            <a:chExt cx="9144000" cy="6991350"/>
          </a:xfrm>
        </p:grpSpPr>
        <p:grpSp>
          <p:nvGrpSpPr>
            <p:cNvPr id="48" name="Grupo 19"/>
            <p:cNvGrpSpPr>
              <a:grpSpLocks/>
            </p:cNvGrpSpPr>
            <p:nvPr/>
          </p:nvGrpSpPr>
          <p:grpSpPr bwMode="auto">
            <a:xfrm>
              <a:off x="0" y="0"/>
              <a:ext cx="133350" cy="6858000"/>
              <a:chOff x="0" y="0"/>
              <a:chExt cx="133350" cy="6858000"/>
            </a:xfrm>
          </p:grpSpPr>
          <p:pic>
            <p:nvPicPr>
              <p:cNvPr id="58"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9"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9" name="Grupo 20"/>
            <p:cNvGrpSpPr>
              <a:grpSpLocks/>
            </p:cNvGrpSpPr>
            <p:nvPr/>
          </p:nvGrpSpPr>
          <p:grpSpPr bwMode="auto">
            <a:xfrm>
              <a:off x="9010650" y="0"/>
              <a:ext cx="133350" cy="6858000"/>
              <a:chOff x="0" y="0"/>
              <a:chExt cx="133350" cy="6858000"/>
            </a:xfrm>
          </p:grpSpPr>
          <p:pic>
            <p:nvPicPr>
              <p:cNvPr id="56"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7"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0" name="Grupo 16"/>
            <p:cNvGrpSpPr>
              <a:grpSpLocks/>
            </p:cNvGrpSpPr>
            <p:nvPr/>
          </p:nvGrpSpPr>
          <p:grpSpPr bwMode="auto">
            <a:xfrm>
              <a:off x="0" y="6858000"/>
              <a:ext cx="9144000" cy="133350"/>
              <a:chOff x="0" y="6308725"/>
              <a:chExt cx="9144000" cy="133350"/>
            </a:xfrm>
          </p:grpSpPr>
          <p:pic>
            <p:nvPicPr>
              <p:cNvPr id="54"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5"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1" name="Grupo 24"/>
            <p:cNvGrpSpPr>
              <a:grpSpLocks/>
            </p:cNvGrpSpPr>
            <p:nvPr/>
          </p:nvGrpSpPr>
          <p:grpSpPr bwMode="auto">
            <a:xfrm>
              <a:off x="0" y="0"/>
              <a:ext cx="9144000" cy="133350"/>
              <a:chOff x="0" y="6308725"/>
              <a:chExt cx="9144000" cy="133350"/>
            </a:xfrm>
          </p:grpSpPr>
          <p:pic>
            <p:nvPicPr>
              <p:cNvPr id="52"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sp>
        <p:nvSpPr>
          <p:cNvPr id="8" name="Retângulo 7"/>
          <p:cNvSpPr/>
          <p:nvPr/>
        </p:nvSpPr>
        <p:spPr>
          <a:xfrm>
            <a:off x="285720" y="2214560"/>
            <a:ext cx="8578699" cy="2677656"/>
          </a:xfrm>
          <a:prstGeom prst="rect">
            <a:avLst/>
          </a:prstGeom>
        </p:spPr>
        <p:txBody>
          <a:bodyPr wrap="square">
            <a:spAutoFit/>
          </a:bodyPr>
          <a:lstStyle/>
          <a:p>
            <a:pPr algn="ctr">
              <a:spcAft>
                <a:spcPts val="0"/>
              </a:spcAft>
            </a:pPr>
            <a:r>
              <a:rPr lang="pt-BR" sz="2400" b="1" dirty="0">
                <a:solidFill>
                  <a:schemeClr val="bg1"/>
                </a:solidFill>
                <a:latin typeface="Book Antiqua" panose="02040602050305030304" pitchFamily="18" charset="0"/>
                <a:ea typeface="Times New Roman" panose="02020603050405020304" pitchFamily="18" charset="0"/>
                <a:cs typeface="Times New Roman" panose="02020603050405020304" pitchFamily="18" charset="0"/>
              </a:rPr>
              <a:t>Em uma longínqua cidadezinha do interior, conhecida por Jacundá Mirim, vivia um caboclo muito conhecido por “Juca guizo de cobra”. Carregava esse apelido desde criança, porque seu pai, em uma noite de festa de São João, com muita pinga rolando de boca em boca, teve uma visão, anunciando que o seu filho mais novo, iria se tornar um grande violeiro.</a:t>
            </a:r>
            <a:endParaRPr lang="pt-BR" sz="2400" b="1" dirty="0">
              <a:solidFill>
                <a:schemeClr val="bg1"/>
              </a:solidFill>
              <a:latin typeface="Cooper Black" panose="0208090404030B0204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28915190"/>
      </p:ext>
    </p:extLst>
  </p:cSld>
  <p:clrMapOvr>
    <a:masterClrMapping/>
  </p:clrMapOvr>
  <p:transition spd="slow" advClick="0"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13877" y="258091"/>
            <a:ext cx="2501724" cy="1405969"/>
          </a:xfrm>
          <a:prstGeom prst="rect">
            <a:avLst/>
          </a:prstGeom>
          <a:ln>
            <a:noFill/>
          </a:ln>
          <a:effectLst>
            <a:softEdge rad="112500"/>
          </a:effectLst>
        </p:spPr>
      </p:pic>
      <p:pic>
        <p:nvPicPr>
          <p:cNvPr id="3" name="Imagem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038855" y="59777"/>
            <a:ext cx="2501724" cy="1405969"/>
          </a:xfrm>
          <a:prstGeom prst="rect">
            <a:avLst/>
          </a:prstGeom>
          <a:ln>
            <a:noFill/>
          </a:ln>
          <a:effectLst>
            <a:softEdge rad="112500"/>
          </a:effectLst>
        </p:spPr>
      </p:pic>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61412" y="1307558"/>
            <a:ext cx="2430324" cy="1365842"/>
          </a:xfrm>
          <a:prstGeom prst="rect">
            <a:avLst/>
          </a:prstGeom>
          <a:ln>
            <a:noFill/>
          </a:ln>
          <a:effectLst>
            <a:softEdge rad="112500"/>
          </a:effectLst>
        </p:spPr>
      </p:pic>
      <p:pic>
        <p:nvPicPr>
          <p:cNvPr id="5" name="Imagem 4"/>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183539" y="1125656"/>
            <a:ext cx="2133175" cy="1372801"/>
          </a:xfrm>
          <a:prstGeom prst="rect">
            <a:avLst/>
          </a:prstGeom>
          <a:ln>
            <a:noFill/>
          </a:ln>
          <a:effectLst>
            <a:softEdge rad="112500"/>
          </a:effectLst>
        </p:spPr>
      </p:pic>
      <p:pic>
        <p:nvPicPr>
          <p:cNvPr id="6" name="Imagem 5"/>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103945">
            <a:off x="2024698" y="2117861"/>
            <a:ext cx="1846713" cy="1037853"/>
          </a:xfrm>
          <a:prstGeom prst="rect">
            <a:avLst/>
          </a:prstGeom>
          <a:ln>
            <a:noFill/>
          </a:ln>
          <a:effectLst>
            <a:softEdge rad="112500"/>
          </a:effectLst>
        </p:spPr>
      </p:pic>
      <p:pic>
        <p:nvPicPr>
          <p:cNvPr id="7" name="Imagem 6"/>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21408073">
            <a:off x="403528" y="2382460"/>
            <a:ext cx="1745928" cy="981212"/>
          </a:xfrm>
          <a:prstGeom prst="rect">
            <a:avLst/>
          </a:prstGeom>
          <a:ln>
            <a:noFill/>
          </a:ln>
          <a:effectLst>
            <a:softEdge rad="112500"/>
          </a:effectLst>
        </p:spPr>
      </p:pic>
      <p:grpSp>
        <p:nvGrpSpPr>
          <p:cNvPr id="47" name="Grupo 18"/>
          <p:cNvGrpSpPr>
            <a:grpSpLocks/>
          </p:cNvGrpSpPr>
          <p:nvPr/>
        </p:nvGrpSpPr>
        <p:grpSpPr bwMode="auto">
          <a:xfrm>
            <a:off x="0" y="0"/>
            <a:ext cx="9144000" cy="5143500"/>
            <a:chOff x="0" y="0"/>
            <a:chExt cx="9144000" cy="6991350"/>
          </a:xfrm>
        </p:grpSpPr>
        <p:grpSp>
          <p:nvGrpSpPr>
            <p:cNvPr id="48" name="Grupo 19"/>
            <p:cNvGrpSpPr>
              <a:grpSpLocks/>
            </p:cNvGrpSpPr>
            <p:nvPr/>
          </p:nvGrpSpPr>
          <p:grpSpPr bwMode="auto">
            <a:xfrm>
              <a:off x="0" y="0"/>
              <a:ext cx="133350" cy="6858000"/>
              <a:chOff x="0" y="0"/>
              <a:chExt cx="133350" cy="6858000"/>
            </a:xfrm>
          </p:grpSpPr>
          <p:pic>
            <p:nvPicPr>
              <p:cNvPr id="58"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9"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9" name="Grupo 20"/>
            <p:cNvGrpSpPr>
              <a:grpSpLocks/>
            </p:cNvGrpSpPr>
            <p:nvPr/>
          </p:nvGrpSpPr>
          <p:grpSpPr bwMode="auto">
            <a:xfrm>
              <a:off x="9010650" y="0"/>
              <a:ext cx="133350" cy="6858000"/>
              <a:chOff x="0" y="0"/>
              <a:chExt cx="133350" cy="6858000"/>
            </a:xfrm>
          </p:grpSpPr>
          <p:pic>
            <p:nvPicPr>
              <p:cNvPr id="56"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7"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0" name="Grupo 16"/>
            <p:cNvGrpSpPr>
              <a:grpSpLocks/>
            </p:cNvGrpSpPr>
            <p:nvPr/>
          </p:nvGrpSpPr>
          <p:grpSpPr bwMode="auto">
            <a:xfrm>
              <a:off x="0" y="6858000"/>
              <a:ext cx="9144000" cy="133350"/>
              <a:chOff x="0" y="6308725"/>
              <a:chExt cx="9144000" cy="133350"/>
            </a:xfrm>
          </p:grpSpPr>
          <p:pic>
            <p:nvPicPr>
              <p:cNvPr id="54"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5"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1" name="Grupo 24"/>
            <p:cNvGrpSpPr>
              <a:grpSpLocks/>
            </p:cNvGrpSpPr>
            <p:nvPr/>
          </p:nvGrpSpPr>
          <p:grpSpPr bwMode="auto">
            <a:xfrm>
              <a:off x="0" y="0"/>
              <a:ext cx="9144000" cy="133350"/>
              <a:chOff x="0" y="6308725"/>
              <a:chExt cx="9144000" cy="133350"/>
            </a:xfrm>
          </p:grpSpPr>
          <p:pic>
            <p:nvPicPr>
              <p:cNvPr id="52"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sp>
        <p:nvSpPr>
          <p:cNvPr id="8" name="Retângulo 7"/>
          <p:cNvSpPr/>
          <p:nvPr/>
        </p:nvSpPr>
        <p:spPr>
          <a:xfrm>
            <a:off x="359474" y="3168719"/>
            <a:ext cx="8425052" cy="1569660"/>
          </a:xfrm>
          <a:prstGeom prst="rect">
            <a:avLst/>
          </a:prstGeom>
        </p:spPr>
        <p:txBody>
          <a:bodyPr wrap="square">
            <a:spAutoFit/>
          </a:bodyPr>
          <a:lstStyle/>
          <a:p>
            <a:pPr algn="ctr">
              <a:spcAft>
                <a:spcPts val="0"/>
              </a:spcAft>
            </a:pPr>
            <a:r>
              <a:rPr lang="pt-BR" sz="24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Para tanto, deveria, junto com o menino, capturar uma cascavel, enrolá-la em seu braço direito e fazer várias rezas em uma capela abandonada na beira da estrada do local onde moravam, para que a “profecia” fosse realizada</a:t>
            </a:r>
            <a:r>
              <a:rPr lang="pt-BR" sz="2400" b="1" dirty="0" smtClean="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a:t>
            </a:r>
            <a:r>
              <a:rPr lang="pt-BR" sz="24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 </a:t>
            </a:r>
            <a:endParaRPr lang="pt-BR" sz="2400" b="1" dirty="0">
              <a:solidFill>
                <a:schemeClr val="bg1"/>
              </a:solidFill>
              <a:effectLst>
                <a:outerShdw blurRad="38100" dist="38100" dir="2700000" algn="tl">
                  <a:srgbClr val="000000">
                    <a:alpha val="43137"/>
                  </a:srgbClr>
                </a:outerShdw>
              </a:effectLst>
              <a:latin typeface="Cooper Black" panose="0208090404030B0204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187099756"/>
      </p:ext>
    </p:extLst>
  </p:cSld>
  <p:clrMapOvr>
    <a:masterClrMapping/>
  </p:clrMapOvr>
  <p:transition spd="slow" advClick="0" advTm="2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13877" y="258091"/>
            <a:ext cx="2501724" cy="1405969"/>
          </a:xfrm>
          <a:prstGeom prst="rect">
            <a:avLst/>
          </a:prstGeom>
          <a:ln>
            <a:noFill/>
          </a:ln>
          <a:effectLst>
            <a:softEdge rad="112500"/>
          </a:effectLst>
        </p:spPr>
      </p:pic>
      <p:pic>
        <p:nvPicPr>
          <p:cNvPr id="3" name="Imagem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038855" y="59777"/>
            <a:ext cx="2501724" cy="1405969"/>
          </a:xfrm>
          <a:prstGeom prst="rect">
            <a:avLst/>
          </a:prstGeom>
          <a:ln>
            <a:noFill/>
          </a:ln>
          <a:effectLst>
            <a:softEdge rad="112500"/>
          </a:effectLst>
        </p:spPr>
      </p:pic>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61412" y="1307558"/>
            <a:ext cx="2430324" cy="1365842"/>
          </a:xfrm>
          <a:prstGeom prst="rect">
            <a:avLst/>
          </a:prstGeom>
          <a:ln>
            <a:noFill/>
          </a:ln>
          <a:effectLst>
            <a:softEdge rad="112500"/>
          </a:effectLst>
        </p:spPr>
      </p:pic>
      <p:pic>
        <p:nvPicPr>
          <p:cNvPr id="5" name="Imagem 4"/>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183539" y="1125656"/>
            <a:ext cx="2133175" cy="1372801"/>
          </a:xfrm>
          <a:prstGeom prst="rect">
            <a:avLst/>
          </a:prstGeom>
          <a:ln>
            <a:noFill/>
          </a:ln>
          <a:effectLst>
            <a:softEdge rad="112500"/>
          </a:effectLst>
        </p:spPr>
      </p:pic>
      <p:pic>
        <p:nvPicPr>
          <p:cNvPr id="6" name="Imagem 5"/>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103945">
            <a:off x="2024698" y="2117861"/>
            <a:ext cx="1846713" cy="1037853"/>
          </a:xfrm>
          <a:prstGeom prst="rect">
            <a:avLst/>
          </a:prstGeom>
          <a:ln>
            <a:noFill/>
          </a:ln>
          <a:effectLst>
            <a:softEdge rad="112500"/>
          </a:effectLst>
        </p:spPr>
      </p:pic>
      <p:pic>
        <p:nvPicPr>
          <p:cNvPr id="7" name="Imagem 6"/>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21408073">
            <a:off x="403528" y="2382460"/>
            <a:ext cx="1745928" cy="981212"/>
          </a:xfrm>
          <a:prstGeom prst="rect">
            <a:avLst/>
          </a:prstGeom>
          <a:ln>
            <a:noFill/>
          </a:ln>
          <a:effectLst>
            <a:softEdge rad="112500"/>
          </a:effectLst>
        </p:spPr>
      </p:pic>
      <p:grpSp>
        <p:nvGrpSpPr>
          <p:cNvPr id="47" name="Grupo 18"/>
          <p:cNvGrpSpPr>
            <a:grpSpLocks/>
          </p:cNvGrpSpPr>
          <p:nvPr/>
        </p:nvGrpSpPr>
        <p:grpSpPr bwMode="auto">
          <a:xfrm>
            <a:off x="0" y="0"/>
            <a:ext cx="9144000" cy="5143500"/>
            <a:chOff x="0" y="0"/>
            <a:chExt cx="9144000" cy="6991350"/>
          </a:xfrm>
        </p:grpSpPr>
        <p:grpSp>
          <p:nvGrpSpPr>
            <p:cNvPr id="48" name="Grupo 19"/>
            <p:cNvGrpSpPr>
              <a:grpSpLocks/>
            </p:cNvGrpSpPr>
            <p:nvPr/>
          </p:nvGrpSpPr>
          <p:grpSpPr bwMode="auto">
            <a:xfrm>
              <a:off x="0" y="0"/>
              <a:ext cx="133350" cy="6858000"/>
              <a:chOff x="0" y="0"/>
              <a:chExt cx="133350" cy="6858000"/>
            </a:xfrm>
          </p:grpSpPr>
          <p:pic>
            <p:nvPicPr>
              <p:cNvPr id="58"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9"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9" name="Grupo 20"/>
            <p:cNvGrpSpPr>
              <a:grpSpLocks/>
            </p:cNvGrpSpPr>
            <p:nvPr/>
          </p:nvGrpSpPr>
          <p:grpSpPr bwMode="auto">
            <a:xfrm>
              <a:off x="9010650" y="0"/>
              <a:ext cx="133350" cy="6858000"/>
              <a:chOff x="0" y="0"/>
              <a:chExt cx="133350" cy="6858000"/>
            </a:xfrm>
          </p:grpSpPr>
          <p:pic>
            <p:nvPicPr>
              <p:cNvPr id="56"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7"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0" name="Grupo 16"/>
            <p:cNvGrpSpPr>
              <a:grpSpLocks/>
            </p:cNvGrpSpPr>
            <p:nvPr/>
          </p:nvGrpSpPr>
          <p:grpSpPr bwMode="auto">
            <a:xfrm>
              <a:off x="0" y="6858000"/>
              <a:ext cx="9144000" cy="133350"/>
              <a:chOff x="0" y="6308725"/>
              <a:chExt cx="9144000" cy="133350"/>
            </a:xfrm>
          </p:grpSpPr>
          <p:pic>
            <p:nvPicPr>
              <p:cNvPr id="54"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5"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1" name="Grupo 24"/>
            <p:cNvGrpSpPr>
              <a:grpSpLocks/>
            </p:cNvGrpSpPr>
            <p:nvPr/>
          </p:nvGrpSpPr>
          <p:grpSpPr bwMode="auto">
            <a:xfrm>
              <a:off x="0" y="0"/>
              <a:ext cx="9144000" cy="133350"/>
              <a:chOff x="0" y="6308725"/>
              <a:chExt cx="9144000" cy="133350"/>
            </a:xfrm>
          </p:grpSpPr>
          <p:pic>
            <p:nvPicPr>
              <p:cNvPr id="52"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sp>
        <p:nvSpPr>
          <p:cNvPr id="8" name="Retângulo 7"/>
          <p:cNvSpPr/>
          <p:nvPr/>
        </p:nvSpPr>
        <p:spPr>
          <a:xfrm>
            <a:off x="296235" y="3096882"/>
            <a:ext cx="8488687" cy="1631216"/>
          </a:xfrm>
          <a:prstGeom prst="rect">
            <a:avLst/>
          </a:prstGeom>
        </p:spPr>
        <p:txBody>
          <a:bodyPr wrap="square">
            <a:spAutoFit/>
          </a:bodyPr>
          <a:lstStyle/>
          <a:p>
            <a:pPr algn="ctr">
              <a:spcAft>
                <a:spcPts val="0"/>
              </a:spcAft>
            </a:pPr>
            <a:r>
              <a:rPr lang="pt-BR" sz="20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Partiram para lá e viram uma cobra enrolada nos pés do único santo que estava postado em um altar todo empoeirado, que todos diziam milagreiro, pois as pessoas, em desespero de causa, iam buscar, naquele local, apoio para suas dificuldades. Foi uma correria danada dentro do local, até que conseguiram apanhar a serpente</a:t>
            </a:r>
            <a:r>
              <a:rPr lang="pt-BR" sz="2000" b="1" dirty="0" smtClean="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a:t>
            </a:r>
            <a:endParaRPr lang="pt-BR" sz="2000" b="1" dirty="0">
              <a:solidFill>
                <a:schemeClr val="bg1"/>
              </a:solidFill>
              <a:effectLst>
                <a:outerShdw blurRad="38100" dist="38100" dir="2700000" algn="tl">
                  <a:srgbClr val="000000">
                    <a:alpha val="43137"/>
                  </a:srgbClr>
                </a:outerShdw>
              </a:effectLst>
              <a:latin typeface="Cooper Black" panose="0208090404030B0204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40697821"/>
      </p:ext>
    </p:extLst>
  </p:cSld>
  <p:clrMapOvr>
    <a:masterClrMapping/>
  </p:clrMapOvr>
  <p:transition spd="slow" advClick="0"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13877" y="258091"/>
            <a:ext cx="2501724" cy="1405969"/>
          </a:xfrm>
          <a:prstGeom prst="rect">
            <a:avLst/>
          </a:prstGeom>
          <a:ln>
            <a:noFill/>
          </a:ln>
          <a:effectLst>
            <a:softEdge rad="112500"/>
          </a:effectLst>
        </p:spPr>
      </p:pic>
      <p:pic>
        <p:nvPicPr>
          <p:cNvPr id="3" name="Imagem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038855" y="59777"/>
            <a:ext cx="2501724" cy="1405969"/>
          </a:xfrm>
          <a:prstGeom prst="rect">
            <a:avLst/>
          </a:prstGeom>
          <a:ln>
            <a:noFill/>
          </a:ln>
          <a:effectLst>
            <a:softEdge rad="112500"/>
          </a:effectLst>
        </p:spPr>
      </p:pic>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61412" y="1307558"/>
            <a:ext cx="2430324" cy="1365842"/>
          </a:xfrm>
          <a:prstGeom prst="rect">
            <a:avLst/>
          </a:prstGeom>
          <a:ln>
            <a:noFill/>
          </a:ln>
          <a:effectLst>
            <a:softEdge rad="112500"/>
          </a:effectLst>
        </p:spPr>
      </p:pic>
      <p:pic>
        <p:nvPicPr>
          <p:cNvPr id="5" name="Imagem 4"/>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183539" y="1125656"/>
            <a:ext cx="2133175" cy="1372801"/>
          </a:xfrm>
          <a:prstGeom prst="rect">
            <a:avLst/>
          </a:prstGeom>
          <a:ln>
            <a:noFill/>
          </a:ln>
          <a:effectLst>
            <a:softEdge rad="112500"/>
          </a:effectLst>
        </p:spPr>
      </p:pic>
      <p:pic>
        <p:nvPicPr>
          <p:cNvPr id="6" name="Imagem 5"/>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103945">
            <a:off x="2024698" y="2117861"/>
            <a:ext cx="1846713" cy="1037853"/>
          </a:xfrm>
          <a:prstGeom prst="rect">
            <a:avLst/>
          </a:prstGeom>
          <a:ln>
            <a:noFill/>
          </a:ln>
          <a:effectLst>
            <a:softEdge rad="112500"/>
          </a:effectLst>
        </p:spPr>
      </p:pic>
      <p:pic>
        <p:nvPicPr>
          <p:cNvPr id="7" name="Imagem 6"/>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21408073">
            <a:off x="403528" y="2382460"/>
            <a:ext cx="1745928" cy="981212"/>
          </a:xfrm>
          <a:prstGeom prst="rect">
            <a:avLst/>
          </a:prstGeom>
          <a:ln>
            <a:noFill/>
          </a:ln>
          <a:effectLst>
            <a:softEdge rad="112500"/>
          </a:effectLst>
        </p:spPr>
      </p:pic>
      <p:grpSp>
        <p:nvGrpSpPr>
          <p:cNvPr id="47" name="Grupo 18"/>
          <p:cNvGrpSpPr>
            <a:grpSpLocks/>
          </p:cNvGrpSpPr>
          <p:nvPr/>
        </p:nvGrpSpPr>
        <p:grpSpPr bwMode="auto">
          <a:xfrm>
            <a:off x="0" y="0"/>
            <a:ext cx="9144000" cy="5143500"/>
            <a:chOff x="0" y="0"/>
            <a:chExt cx="9144000" cy="6991350"/>
          </a:xfrm>
        </p:grpSpPr>
        <p:grpSp>
          <p:nvGrpSpPr>
            <p:cNvPr id="48" name="Grupo 19"/>
            <p:cNvGrpSpPr>
              <a:grpSpLocks/>
            </p:cNvGrpSpPr>
            <p:nvPr/>
          </p:nvGrpSpPr>
          <p:grpSpPr bwMode="auto">
            <a:xfrm>
              <a:off x="0" y="0"/>
              <a:ext cx="133350" cy="6858000"/>
              <a:chOff x="0" y="0"/>
              <a:chExt cx="133350" cy="6858000"/>
            </a:xfrm>
          </p:grpSpPr>
          <p:pic>
            <p:nvPicPr>
              <p:cNvPr id="58"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9"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9" name="Grupo 20"/>
            <p:cNvGrpSpPr>
              <a:grpSpLocks/>
            </p:cNvGrpSpPr>
            <p:nvPr/>
          </p:nvGrpSpPr>
          <p:grpSpPr bwMode="auto">
            <a:xfrm>
              <a:off x="9010650" y="0"/>
              <a:ext cx="133350" cy="6858000"/>
              <a:chOff x="0" y="0"/>
              <a:chExt cx="133350" cy="6858000"/>
            </a:xfrm>
          </p:grpSpPr>
          <p:pic>
            <p:nvPicPr>
              <p:cNvPr id="56"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7"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0" name="Grupo 16"/>
            <p:cNvGrpSpPr>
              <a:grpSpLocks/>
            </p:cNvGrpSpPr>
            <p:nvPr/>
          </p:nvGrpSpPr>
          <p:grpSpPr bwMode="auto">
            <a:xfrm>
              <a:off x="0" y="6858000"/>
              <a:ext cx="9144000" cy="133350"/>
              <a:chOff x="0" y="6308725"/>
              <a:chExt cx="9144000" cy="133350"/>
            </a:xfrm>
          </p:grpSpPr>
          <p:pic>
            <p:nvPicPr>
              <p:cNvPr id="54"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5"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1" name="Grupo 24"/>
            <p:cNvGrpSpPr>
              <a:grpSpLocks/>
            </p:cNvGrpSpPr>
            <p:nvPr/>
          </p:nvGrpSpPr>
          <p:grpSpPr bwMode="auto">
            <a:xfrm>
              <a:off x="0" y="0"/>
              <a:ext cx="9144000" cy="133350"/>
              <a:chOff x="0" y="6308725"/>
              <a:chExt cx="9144000" cy="133350"/>
            </a:xfrm>
          </p:grpSpPr>
          <p:pic>
            <p:nvPicPr>
              <p:cNvPr id="52"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sp>
        <p:nvSpPr>
          <p:cNvPr id="8" name="Retângulo 7"/>
          <p:cNvSpPr/>
          <p:nvPr/>
        </p:nvSpPr>
        <p:spPr>
          <a:xfrm>
            <a:off x="250130" y="3262798"/>
            <a:ext cx="8705041" cy="1569660"/>
          </a:xfrm>
          <a:prstGeom prst="rect">
            <a:avLst/>
          </a:prstGeom>
        </p:spPr>
        <p:txBody>
          <a:bodyPr wrap="square">
            <a:spAutoFit/>
          </a:bodyPr>
          <a:lstStyle/>
          <a:p>
            <a:pPr algn="ctr">
              <a:spcAft>
                <a:spcPts val="0"/>
              </a:spcAft>
            </a:pPr>
            <a:r>
              <a:rPr lang="pt-BR" sz="24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Ainda na visão do Zé Mangabeira, pai do Juca, no dia seguinte deveria sacrificá-la, pois era sexta-feira dia treze e, tudo estava acontecendo, conforme recebido em sua visão.</a:t>
            </a:r>
            <a:endParaRPr lang="pt-BR" sz="2400" b="1" dirty="0">
              <a:solidFill>
                <a:schemeClr val="bg1"/>
              </a:solidFill>
              <a:effectLst>
                <a:outerShdw blurRad="38100" dist="38100" dir="2700000" algn="tl">
                  <a:srgbClr val="000000">
                    <a:alpha val="43137"/>
                  </a:srgbClr>
                </a:outerShdw>
              </a:effectLst>
              <a:latin typeface="Cooper Black" panose="0208090404030B020404" pitchFamily="18" charset="0"/>
              <a:ea typeface="Times New Roman" panose="02020603050405020304" pitchFamily="18" charset="0"/>
              <a:cs typeface="Times New Roman" panose="02020603050405020304" pitchFamily="18" charset="0"/>
            </a:endParaRPr>
          </a:p>
          <a:p>
            <a:pPr algn="ctr">
              <a:spcAft>
                <a:spcPts val="0"/>
              </a:spcAft>
            </a:pPr>
            <a:r>
              <a:rPr lang="pt-BR" sz="24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 </a:t>
            </a:r>
            <a:endParaRPr lang="pt-BR" sz="2400" b="1" dirty="0">
              <a:solidFill>
                <a:schemeClr val="bg1"/>
              </a:solidFill>
              <a:effectLst>
                <a:outerShdw blurRad="38100" dist="38100" dir="2700000" algn="tl">
                  <a:srgbClr val="000000">
                    <a:alpha val="43137"/>
                  </a:srgbClr>
                </a:outerShdw>
              </a:effectLst>
              <a:latin typeface="Cooper Black" panose="0208090404030B0204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332193783"/>
      </p:ext>
    </p:extLst>
  </p:cSld>
  <p:clrMapOvr>
    <a:masterClrMapping/>
  </p:clrMapOvr>
  <p:transition spd="slow" advClick="0" advTm="2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13877" y="258091"/>
            <a:ext cx="2501724" cy="1405969"/>
          </a:xfrm>
          <a:prstGeom prst="rect">
            <a:avLst/>
          </a:prstGeom>
          <a:ln>
            <a:noFill/>
          </a:ln>
          <a:effectLst>
            <a:softEdge rad="112500"/>
          </a:effectLst>
        </p:spPr>
      </p:pic>
      <p:pic>
        <p:nvPicPr>
          <p:cNvPr id="3" name="Imagem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038855" y="59777"/>
            <a:ext cx="2501724" cy="1405969"/>
          </a:xfrm>
          <a:prstGeom prst="rect">
            <a:avLst/>
          </a:prstGeom>
          <a:ln>
            <a:noFill/>
          </a:ln>
          <a:effectLst>
            <a:softEdge rad="112500"/>
          </a:effectLst>
        </p:spPr>
      </p:pic>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61412" y="1307558"/>
            <a:ext cx="2430324" cy="1365842"/>
          </a:xfrm>
          <a:prstGeom prst="rect">
            <a:avLst/>
          </a:prstGeom>
          <a:ln>
            <a:noFill/>
          </a:ln>
          <a:effectLst>
            <a:softEdge rad="112500"/>
          </a:effectLst>
        </p:spPr>
      </p:pic>
      <p:pic>
        <p:nvPicPr>
          <p:cNvPr id="5" name="Imagem 4"/>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183539" y="1125656"/>
            <a:ext cx="2133175" cy="1372801"/>
          </a:xfrm>
          <a:prstGeom prst="rect">
            <a:avLst/>
          </a:prstGeom>
          <a:ln>
            <a:noFill/>
          </a:ln>
          <a:effectLst>
            <a:softEdge rad="112500"/>
          </a:effectLst>
        </p:spPr>
      </p:pic>
      <p:pic>
        <p:nvPicPr>
          <p:cNvPr id="6" name="Imagem 5"/>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103945">
            <a:off x="2024698" y="2117861"/>
            <a:ext cx="1846713" cy="1037853"/>
          </a:xfrm>
          <a:prstGeom prst="rect">
            <a:avLst/>
          </a:prstGeom>
          <a:ln>
            <a:noFill/>
          </a:ln>
          <a:effectLst>
            <a:softEdge rad="112500"/>
          </a:effectLst>
        </p:spPr>
      </p:pic>
      <p:pic>
        <p:nvPicPr>
          <p:cNvPr id="7" name="Imagem 6"/>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21408073">
            <a:off x="403528" y="2382460"/>
            <a:ext cx="1745928" cy="981212"/>
          </a:xfrm>
          <a:prstGeom prst="rect">
            <a:avLst/>
          </a:prstGeom>
          <a:ln>
            <a:noFill/>
          </a:ln>
          <a:effectLst>
            <a:softEdge rad="112500"/>
          </a:effectLst>
        </p:spPr>
      </p:pic>
      <p:grpSp>
        <p:nvGrpSpPr>
          <p:cNvPr id="47" name="Grupo 18"/>
          <p:cNvGrpSpPr>
            <a:grpSpLocks/>
          </p:cNvGrpSpPr>
          <p:nvPr/>
        </p:nvGrpSpPr>
        <p:grpSpPr bwMode="auto">
          <a:xfrm>
            <a:off x="0" y="0"/>
            <a:ext cx="9144000" cy="5143500"/>
            <a:chOff x="0" y="0"/>
            <a:chExt cx="9144000" cy="6991350"/>
          </a:xfrm>
        </p:grpSpPr>
        <p:grpSp>
          <p:nvGrpSpPr>
            <p:cNvPr id="48" name="Grupo 19"/>
            <p:cNvGrpSpPr>
              <a:grpSpLocks/>
            </p:cNvGrpSpPr>
            <p:nvPr/>
          </p:nvGrpSpPr>
          <p:grpSpPr bwMode="auto">
            <a:xfrm>
              <a:off x="0" y="0"/>
              <a:ext cx="133350" cy="6858000"/>
              <a:chOff x="0" y="0"/>
              <a:chExt cx="133350" cy="6858000"/>
            </a:xfrm>
          </p:grpSpPr>
          <p:pic>
            <p:nvPicPr>
              <p:cNvPr id="58"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9"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9" name="Grupo 20"/>
            <p:cNvGrpSpPr>
              <a:grpSpLocks/>
            </p:cNvGrpSpPr>
            <p:nvPr/>
          </p:nvGrpSpPr>
          <p:grpSpPr bwMode="auto">
            <a:xfrm>
              <a:off x="9010650" y="0"/>
              <a:ext cx="133350" cy="6858000"/>
              <a:chOff x="0" y="0"/>
              <a:chExt cx="133350" cy="6858000"/>
            </a:xfrm>
          </p:grpSpPr>
          <p:pic>
            <p:nvPicPr>
              <p:cNvPr id="56"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7"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0" name="Grupo 16"/>
            <p:cNvGrpSpPr>
              <a:grpSpLocks/>
            </p:cNvGrpSpPr>
            <p:nvPr/>
          </p:nvGrpSpPr>
          <p:grpSpPr bwMode="auto">
            <a:xfrm>
              <a:off x="0" y="6858000"/>
              <a:ext cx="9144000" cy="133350"/>
              <a:chOff x="0" y="6308725"/>
              <a:chExt cx="9144000" cy="133350"/>
            </a:xfrm>
          </p:grpSpPr>
          <p:pic>
            <p:nvPicPr>
              <p:cNvPr id="54"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5"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1" name="Grupo 24"/>
            <p:cNvGrpSpPr>
              <a:grpSpLocks/>
            </p:cNvGrpSpPr>
            <p:nvPr/>
          </p:nvGrpSpPr>
          <p:grpSpPr bwMode="auto">
            <a:xfrm>
              <a:off x="0" y="0"/>
              <a:ext cx="9144000" cy="133350"/>
              <a:chOff x="0" y="6308725"/>
              <a:chExt cx="9144000" cy="133350"/>
            </a:xfrm>
          </p:grpSpPr>
          <p:pic>
            <p:nvPicPr>
              <p:cNvPr id="52"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sp>
        <p:nvSpPr>
          <p:cNvPr id="8" name="Retângulo 7"/>
          <p:cNvSpPr/>
          <p:nvPr/>
        </p:nvSpPr>
        <p:spPr>
          <a:xfrm>
            <a:off x="251424" y="3764136"/>
            <a:ext cx="8641151" cy="830997"/>
          </a:xfrm>
          <a:prstGeom prst="rect">
            <a:avLst/>
          </a:prstGeom>
        </p:spPr>
        <p:txBody>
          <a:bodyPr wrap="square">
            <a:spAutoFit/>
          </a:bodyPr>
          <a:lstStyle/>
          <a:p>
            <a:pPr algn="ctr"/>
            <a:r>
              <a:rPr lang="pt-BR" sz="24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Feito isso, pai e o filho deveriam cortar a cabeça e o guizo e deixar aquelas partes secarem ao sol, sobre um pé de </a:t>
            </a:r>
            <a:r>
              <a:rPr lang="pt-BR" sz="2400" b="1" dirty="0" smtClean="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aroeira.</a:t>
            </a:r>
            <a:endParaRPr lang="pt-BR" sz="48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103578958"/>
      </p:ext>
    </p:extLst>
  </p:cSld>
  <p:clrMapOvr>
    <a:masterClrMapping/>
  </p:clrMapOvr>
  <p:transition spd="slow" advClick="0" advTm="18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13877" y="258091"/>
            <a:ext cx="2501724" cy="1405969"/>
          </a:xfrm>
          <a:prstGeom prst="rect">
            <a:avLst/>
          </a:prstGeom>
          <a:ln>
            <a:noFill/>
          </a:ln>
          <a:effectLst>
            <a:softEdge rad="112500"/>
          </a:effectLst>
        </p:spPr>
      </p:pic>
      <p:pic>
        <p:nvPicPr>
          <p:cNvPr id="3" name="Imagem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038855" y="59777"/>
            <a:ext cx="2501724" cy="1405969"/>
          </a:xfrm>
          <a:prstGeom prst="rect">
            <a:avLst/>
          </a:prstGeom>
          <a:ln>
            <a:noFill/>
          </a:ln>
          <a:effectLst>
            <a:softEdge rad="112500"/>
          </a:effectLst>
        </p:spPr>
      </p:pic>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61412" y="1307558"/>
            <a:ext cx="2430324" cy="1365842"/>
          </a:xfrm>
          <a:prstGeom prst="rect">
            <a:avLst/>
          </a:prstGeom>
          <a:ln>
            <a:noFill/>
          </a:ln>
          <a:effectLst>
            <a:softEdge rad="112500"/>
          </a:effectLst>
        </p:spPr>
      </p:pic>
      <p:pic>
        <p:nvPicPr>
          <p:cNvPr id="5" name="Imagem 4"/>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183539" y="1125656"/>
            <a:ext cx="2133175" cy="1372801"/>
          </a:xfrm>
          <a:prstGeom prst="rect">
            <a:avLst/>
          </a:prstGeom>
          <a:ln>
            <a:noFill/>
          </a:ln>
          <a:effectLst>
            <a:softEdge rad="112500"/>
          </a:effectLst>
        </p:spPr>
      </p:pic>
      <p:pic>
        <p:nvPicPr>
          <p:cNvPr id="6" name="Imagem 5"/>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103945">
            <a:off x="2024698" y="2117861"/>
            <a:ext cx="1846713" cy="1037853"/>
          </a:xfrm>
          <a:prstGeom prst="rect">
            <a:avLst/>
          </a:prstGeom>
          <a:ln>
            <a:noFill/>
          </a:ln>
          <a:effectLst>
            <a:softEdge rad="112500"/>
          </a:effectLst>
        </p:spPr>
      </p:pic>
      <p:pic>
        <p:nvPicPr>
          <p:cNvPr id="7" name="Imagem 6"/>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21408073">
            <a:off x="403528" y="2382460"/>
            <a:ext cx="1745928" cy="981212"/>
          </a:xfrm>
          <a:prstGeom prst="rect">
            <a:avLst/>
          </a:prstGeom>
          <a:ln>
            <a:noFill/>
          </a:ln>
          <a:effectLst>
            <a:softEdge rad="112500"/>
          </a:effectLst>
        </p:spPr>
      </p:pic>
      <p:grpSp>
        <p:nvGrpSpPr>
          <p:cNvPr id="47" name="Grupo 18"/>
          <p:cNvGrpSpPr>
            <a:grpSpLocks/>
          </p:cNvGrpSpPr>
          <p:nvPr/>
        </p:nvGrpSpPr>
        <p:grpSpPr bwMode="auto">
          <a:xfrm>
            <a:off x="0" y="0"/>
            <a:ext cx="9144000" cy="5143500"/>
            <a:chOff x="0" y="0"/>
            <a:chExt cx="9144000" cy="6991350"/>
          </a:xfrm>
        </p:grpSpPr>
        <p:grpSp>
          <p:nvGrpSpPr>
            <p:cNvPr id="48" name="Grupo 19"/>
            <p:cNvGrpSpPr>
              <a:grpSpLocks/>
            </p:cNvGrpSpPr>
            <p:nvPr/>
          </p:nvGrpSpPr>
          <p:grpSpPr bwMode="auto">
            <a:xfrm>
              <a:off x="0" y="0"/>
              <a:ext cx="133350" cy="6858000"/>
              <a:chOff x="0" y="0"/>
              <a:chExt cx="133350" cy="6858000"/>
            </a:xfrm>
          </p:grpSpPr>
          <p:pic>
            <p:nvPicPr>
              <p:cNvPr id="58"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9"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9" name="Grupo 20"/>
            <p:cNvGrpSpPr>
              <a:grpSpLocks/>
            </p:cNvGrpSpPr>
            <p:nvPr/>
          </p:nvGrpSpPr>
          <p:grpSpPr bwMode="auto">
            <a:xfrm>
              <a:off x="9010650" y="0"/>
              <a:ext cx="133350" cy="6858000"/>
              <a:chOff x="0" y="0"/>
              <a:chExt cx="133350" cy="6858000"/>
            </a:xfrm>
          </p:grpSpPr>
          <p:pic>
            <p:nvPicPr>
              <p:cNvPr id="56"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7"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0" name="Grupo 16"/>
            <p:cNvGrpSpPr>
              <a:grpSpLocks/>
            </p:cNvGrpSpPr>
            <p:nvPr/>
          </p:nvGrpSpPr>
          <p:grpSpPr bwMode="auto">
            <a:xfrm>
              <a:off x="0" y="6858000"/>
              <a:ext cx="9144000" cy="133350"/>
              <a:chOff x="0" y="6308725"/>
              <a:chExt cx="9144000" cy="133350"/>
            </a:xfrm>
          </p:grpSpPr>
          <p:pic>
            <p:nvPicPr>
              <p:cNvPr id="54"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5"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1" name="Grupo 24"/>
            <p:cNvGrpSpPr>
              <a:grpSpLocks/>
            </p:cNvGrpSpPr>
            <p:nvPr/>
          </p:nvGrpSpPr>
          <p:grpSpPr bwMode="auto">
            <a:xfrm>
              <a:off x="0" y="0"/>
              <a:ext cx="9144000" cy="133350"/>
              <a:chOff x="0" y="6308725"/>
              <a:chExt cx="9144000" cy="133350"/>
            </a:xfrm>
          </p:grpSpPr>
          <p:pic>
            <p:nvPicPr>
              <p:cNvPr id="52"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sp>
        <p:nvSpPr>
          <p:cNvPr id="8" name="Retângulo 7"/>
          <p:cNvSpPr/>
          <p:nvPr/>
        </p:nvSpPr>
        <p:spPr>
          <a:xfrm>
            <a:off x="251424" y="3836576"/>
            <a:ext cx="8641152" cy="1015663"/>
          </a:xfrm>
          <a:prstGeom prst="rect">
            <a:avLst/>
          </a:prstGeom>
        </p:spPr>
        <p:txBody>
          <a:bodyPr wrap="square">
            <a:spAutoFit/>
          </a:bodyPr>
          <a:lstStyle/>
          <a:p>
            <a:pPr algn="ctr">
              <a:spcAft>
                <a:spcPts val="0"/>
              </a:spcAft>
            </a:pPr>
            <a:r>
              <a:rPr lang="pt-BR" sz="20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Depois dessa etapa, os ossos deveriam ser colocados dentro de uma viola, que não podia ser comprada, tinha que ser presenteada, o que fez um dos seus tios, por imposição do pai, o Zé Mangabeira. </a:t>
            </a:r>
            <a:endParaRPr lang="pt-BR" sz="2000" b="1" dirty="0">
              <a:solidFill>
                <a:schemeClr val="bg1"/>
              </a:solidFill>
              <a:effectLst>
                <a:outerShdw blurRad="38100" dist="38100" dir="2700000" algn="tl">
                  <a:srgbClr val="000000">
                    <a:alpha val="43137"/>
                  </a:srgbClr>
                </a:outerShdw>
              </a:effectLst>
              <a:latin typeface="Cooper Black" panose="0208090404030B0204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025833639"/>
      </p:ext>
    </p:extLst>
  </p:cSld>
  <p:clrMapOvr>
    <a:masterClrMapping/>
  </p:clrMapOvr>
  <p:transition spd="slow" advClick="0"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13877" y="258091"/>
            <a:ext cx="2501724" cy="1405969"/>
          </a:xfrm>
          <a:prstGeom prst="rect">
            <a:avLst/>
          </a:prstGeom>
          <a:ln>
            <a:noFill/>
          </a:ln>
          <a:effectLst>
            <a:softEdge rad="112500"/>
          </a:effectLst>
        </p:spPr>
      </p:pic>
      <p:pic>
        <p:nvPicPr>
          <p:cNvPr id="3" name="Imagem 2"/>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2038855" y="59777"/>
            <a:ext cx="2501724" cy="1405969"/>
          </a:xfrm>
          <a:prstGeom prst="rect">
            <a:avLst/>
          </a:prstGeom>
          <a:ln>
            <a:noFill/>
          </a:ln>
          <a:effectLst>
            <a:softEdge rad="112500"/>
          </a:effectLst>
        </p:spPr>
      </p:pic>
      <p:pic>
        <p:nvPicPr>
          <p:cNvPr id="4" name="Imagem 3"/>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161412" y="1307558"/>
            <a:ext cx="2430324" cy="1365842"/>
          </a:xfrm>
          <a:prstGeom prst="rect">
            <a:avLst/>
          </a:prstGeom>
          <a:ln>
            <a:noFill/>
          </a:ln>
          <a:effectLst>
            <a:softEdge rad="112500"/>
          </a:effectLst>
        </p:spPr>
      </p:pic>
      <p:pic>
        <p:nvPicPr>
          <p:cNvPr id="5" name="Imagem 4"/>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2183539" y="1125656"/>
            <a:ext cx="2133175" cy="1372801"/>
          </a:xfrm>
          <a:prstGeom prst="rect">
            <a:avLst/>
          </a:prstGeom>
          <a:ln>
            <a:noFill/>
          </a:ln>
          <a:effectLst>
            <a:softEdge rad="112500"/>
          </a:effectLst>
        </p:spPr>
      </p:pic>
      <p:pic>
        <p:nvPicPr>
          <p:cNvPr id="6" name="Imagem 5"/>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21103945">
            <a:off x="2024698" y="2117861"/>
            <a:ext cx="1846713" cy="1037853"/>
          </a:xfrm>
          <a:prstGeom prst="rect">
            <a:avLst/>
          </a:prstGeom>
          <a:ln>
            <a:noFill/>
          </a:ln>
          <a:effectLst>
            <a:softEdge rad="112500"/>
          </a:effectLst>
        </p:spPr>
      </p:pic>
      <p:pic>
        <p:nvPicPr>
          <p:cNvPr id="7" name="Imagem 6"/>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rot="21408073">
            <a:off x="403528" y="2382460"/>
            <a:ext cx="1745928" cy="981212"/>
          </a:xfrm>
          <a:prstGeom prst="rect">
            <a:avLst/>
          </a:prstGeom>
          <a:ln>
            <a:noFill/>
          </a:ln>
          <a:effectLst>
            <a:softEdge rad="112500"/>
          </a:effectLst>
        </p:spPr>
      </p:pic>
      <p:grpSp>
        <p:nvGrpSpPr>
          <p:cNvPr id="47" name="Grupo 18"/>
          <p:cNvGrpSpPr>
            <a:grpSpLocks/>
          </p:cNvGrpSpPr>
          <p:nvPr/>
        </p:nvGrpSpPr>
        <p:grpSpPr bwMode="auto">
          <a:xfrm>
            <a:off x="0" y="0"/>
            <a:ext cx="9144000" cy="5143500"/>
            <a:chOff x="0" y="0"/>
            <a:chExt cx="9144000" cy="6991350"/>
          </a:xfrm>
        </p:grpSpPr>
        <p:grpSp>
          <p:nvGrpSpPr>
            <p:cNvPr id="48" name="Grupo 19"/>
            <p:cNvGrpSpPr>
              <a:grpSpLocks/>
            </p:cNvGrpSpPr>
            <p:nvPr/>
          </p:nvGrpSpPr>
          <p:grpSpPr bwMode="auto">
            <a:xfrm>
              <a:off x="0" y="0"/>
              <a:ext cx="133350" cy="6858000"/>
              <a:chOff x="0" y="0"/>
              <a:chExt cx="133350" cy="6858000"/>
            </a:xfrm>
          </p:grpSpPr>
          <p:pic>
            <p:nvPicPr>
              <p:cNvPr id="58" name="Picture 9" descr="Acessorio GIF (130)"/>
              <p:cNvPicPr>
                <a:picLocks noChangeAspect="1" noChangeArrowheads="1" noCrop="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9" name="Picture 9" descr="Acessorio GIF (130)"/>
              <p:cNvPicPr>
                <a:picLocks noChangeAspect="1" noChangeArrowheads="1" noCrop="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9" name="Grupo 20"/>
            <p:cNvGrpSpPr>
              <a:grpSpLocks/>
            </p:cNvGrpSpPr>
            <p:nvPr/>
          </p:nvGrpSpPr>
          <p:grpSpPr bwMode="auto">
            <a:xfrm>
              <a:off x="9010650" y="0"/>
              <a:ext cx="133350" cy="6858000"/>
              <a:chOff x="0" y="0"/>
              <a:chExt cx="133350" cy="6858000"/>
            </a:xfrm>
          </p:grpSpPr>
          <p:pic>
            <p:nvPicPr>
              <p:cNvPr id="56" name="Picture 9" descr="Acessorio GIF (130)"/>
              <p:cNvPicPr>
                <a:picLocks noChangeAspect="1" noChangeArrowheads="1" noCrop="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7" name="Picture 9" descr="Acessorio GIF (130)"/>
              <p:cNvPicPr>
                <a:picLocks noChangeAspect="1" noChangeArrowheads="1" noCrop="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0" name="Grupo 16"/>
            <p:cNvGrpSpPr>
              <a:grpSpLocks/>
            </p:cNvGrpSpPr>
            <p:nvPr/>
          </p:nvGrpSpPr>
          <p:grpSpPr bwMode="auto">
            <a:xfrm>
              <a:off x="0" y="6858000"/>
              <a:ext cx="9144000" cy="133350"/>
              <a:chOff x="0" y="6308725"/>
              <a:chExt cx="9144000" cy="133350"/>
            </a:xfrm>
          </p:grpSpPr>
          <p:pic>
            <p:nvPicPr>
              <p:cNvPr id="54" name="Picture 24" descr="Acessorio GIF (130)"/>
              <p:cNvPicPr>
                <a:picLocks noChangeAspect="1" noChangeArrowheads="1" noCrop="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5" name="Picture 25" descr="Acessorio GIF (130)"/>
              <p:cNvPicPr>
                <a:picLocks noChangeAspect="1" noChangeArrowheads="1" noCrop="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1" name="Grupo 24"/>
            <p:cNvGrpSpPr>
              <a:grpSpLocks/>
            </p:cNvGrpSpPr>
            <p:nvPr/>
          </p:nvGrpSpPr>
          <p:grpSpPr bwMode="auto">
            <a:xfrm>
              <a:off x="0" y="0"/>
              <a:ext cx="9144000" cy="133350"/>
              <a:chOff x="0" y="6308725"/>
              <a:chExt cx="9144000" cy="133350"/>
            </a:xfrm>
          </p:grpSpPr>
          <p:pic>
            <p:nvPicPr>
              <p:cNvPr id="52" name="Picture 24" descr="Acessorio GIF (130)"/>
              <p:cNvPicPr>
                <a:picLocks noChangeAspect="1" noChangeArrowheads="1" noCrop="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 name="Picture 25" descr="Acessorio GIF (130)"/>
              <p:cNvPicPr>
                <a:picLocks noChangeAspect="1" noChangeArrowheads="1" noCrop="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sp>
        <p:nvSpPr>
          <p:cNvPr id="8" name="Retângulo 7"/>
          <p:cNvSpPr/>
          <p:nvPr/>
        </p:nvSpPr>
        <p:spPr>
          <a:xfrm>
            <a:off x="376850" y="2702074"/>
            <a:ext cx="8578699" cy="2246769"/>
          </a:xfrm>
          <a:prstGeom prst="rect">
            <a:avLst/>
          </a:prstGeom>
        </p:spPr>
        <p:txBody>
          <a:bodyPr wrap="square">
            <a:spAutoFit/>
          </a:bodyPr>
          <a:lstStyle/>
          <a:p>
            <a:pPr algn="ctr">
              <a:spcAft>
                <a:spcPts val="0"/>
              </a:spcAft>
            </a:pPr>
            <a:r>
              <a:rPr lang="pt-BR" sz="20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Assim sendo, Juca não precisou aprender a tocar o instrumento; esse “dom” foi concebido em uma noite de luar, quando o tio entregou-lhe a viola na presença do pai. Acarinhou-a de mansinho e logo foi colocando o nome, Lucinda, que já tinha no pensamento. Naquele instante, começou a palmeá-la com sutileza e muita delicadeza, tornando-se desde então, um tocador inigualável.</a:t>
            </a:r>
            <a:endParaRPr lang="pt-BR" sz="2000" b="1" dirty="0">
              <a:solidFill>
                <a:schemeClr val="bg1"/>
              </a:solidFill>
              <a:effectLst>
                <a:outerShdw blurRad="38100" dist="38100" dir="2700000" algn="tl">
                  <a:srgbClr val="000000">
                    <a:alpha val="43137"/>
                  </a:srgbClr>
                </a:outerShdw>
              </a:effectLst>
              <a:latin typeface="Cooper Black" panose="0208090404030B020404" pitchFamily="18" charset="0"/>
              <a:ea typeface="Times New Roman" panose="02020603050405020304" pitchFamily="18" charset="0"/>
              <a:cs typeface="Times New Roman" panose="02020603050405020304" pitchFamily="18" charset="0"/>
            </a:endParaRPr>
          </a:p>
          <a:p>
            <a:pPr algn="ctr">
              <a:spcAft>
                <a:spcPts val="0"/>
              </a:spcAft>
            </a:pPr>
            <a:r>
              <a:rPr lang="pt-BR" sz="20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 </a:t>
            </a:r>
            <a:endParaRPr lang="pt-BR" sz="2000" b="1" dirty="0">
              <a:solidFill>
                <a:schemeClr val="bg1"/>
              </a:solidFill>
              <a:effectLst>
                <a:outerShdw blurRad="38100" dist="38100" dir="2700000" algn="tl">
                  <a:srgbClr val="000000">
                    <a:alpha val="43137"/>
                  </a:srgbClr>
                </a:outerShdw>
              </a:effectLst>
              <a:latin typeface="Cooper Black" panose="0208090404030B0204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657091521"/>
      </p:ext>
    </p:extLst>
  </p:cSld>
  <p:clrMapOvr>
    <a:masterClrMapping/>
  </p:clrMapOvr>
  <p:transition spd="slow" advClick="0" advTm="33000">
    <p:wheel spokes="1"/>
    <p:sndAc>
      <p:stSnd loop="1">
        <p:snd r:embed="rId2" name="Enubio queiroz - menino da portei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13877" y="258091"/>
            <a:ext cx="2501724" cy="1405969"/>
          </a:xfrm>
          <a:prstGeom prst="rect">
            <a:avLst/>
          </a:prstGeom>
          <a:ln>
            <a:noFill/>
          </a:ln>
          <a:effectLst>
            <a:softEdge rad="112500"/>
          </a:effectLst>
        </p:spPr>
      </p:pic>
      <p:pic>
        <p:nvPicPr>
          <p:cNvPr id="3" name="Imagem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038855" y="59777"/>
            <a:ext cx="2501724" cy="1405969"/>
          </a:xfrm>
          <a:prstGeom prst="rect">
            <a:avLst/>
          </a:prstGeom>
          <a:ln>
            <a:noFill/>
          </a:ln>
          <a:effectLst>
            <a:softEdge rad="112500"/>
          </a:effectLst>
        </p:spPr>
      </p:pic>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61412" y="1307558"/>
            <a:ext cx="2430324" cy="1365842"/>
          </a:xfrm>
          <a:prstGeom prst="rect">
            <a:avLst/>
          </a:prstGeom>
          <a:ln>
            <a:noFill/>
          </a:ln>
          <a:effectLst>
            <a:softEdge rad="112500"/>
          </a:effectLst>
        </p:spPr>
      </p:pic>
      <p:pic>
        <p:nvPicPr>
          <p:cNvPr id="5" name="Imagem 4"/>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183539" y="1125656"/>
            <a:ext cx="2133175" cy="1372801"/>
          </a:xfrm>
          <a:prstGeom prst="rect">
            <a:avLst/>
          </a:prstGeom>
          <a:ln>
            <a:noFill/>
          </a:ln>
          <a:effectLst>
            <a:softEdge rad="112500"/>
          </a:effectLst>
        </p:spPr>
      </p:pic>
      <p:pic>
        <p:nvPicPr>
          <p:cNvPr id="6" name="Imagem 5"/>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103945">
            <a:off x="2024698" y="2117861"/>
            <a:ext cx="1846713" cy="1037853"/>
          </a:xfrm>
          <a:prstGeom prst="rect">
            <a:avLst/>
          </a:prstGeom>
          <a:ln>
            <a:noFill/>
          </a:ln>
          <a:effectLst>
            <a:softEdge rad="112500"/>
          </a:effectLst>
        </p:spPr>
      </p:pic>
      <p:pic>
        <p:nvPicPr>
          <p:cNvPr id="7" name="Imagem 6"/>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21408073">
            <a:off x="403528" y="2382460"/>
            <a:ext cx="1745928" cy="981212"/>
          </a:xfrm>
          <a:prstGeom prst="rect">
            <a:avLst/>
          </a:prstGeom>
          <a:ln>
            <a:noFill/>
          </a:ln>
          <a:effectLst>
            <a:softEdge rad="112500"/>
          </a:effectLst>
        </p:spPr>
      </p:pic>
      <p:grpSp>
        <p:nvGrpSpPr>
          <p:cNvPr id="47" name="Grupo 18"/>
          <p:cNvGrpSpPr>
            <a:grpSpLocks/>
          </p:cNvGrpSpPr>
          <p:nvPr/>
        </p:nvGrpSpPr>
        <p:grpSpPr bwMode="auto">
          <a:xfrm>
            <a:off x="0" y="0"/>
            <a:ext cx="9144000" cy="5143500"/>
            <a:chOff x="0" y="0"/>
            <a:chExt cx="9144000" cy="6991350"/>
          </a:xfrm>
        </p:grpSpPr>
        <p:grpSp>
          <p:nvGrpSpPr>
            <p:cNvPr id="48" name="Grupo 19"/>
            <p:cNvGrpSpPr>
              <a:grpSpLocks/>
            </p:cNvGrpSpPr>
            <p:nvPr/>
          </p:nvGrpSpPr>
          <p:grpSpPr bwMode="auto">
            <a:xfrm>
              <a:off x="0" y="0"/>
              <a:ext cx="133350" cy="6858000"/>
              <a:chOff x="0" y="0"/>
              <a:chExt cx="133350" cy="6858000"/>
            </a:xfrm>
          </p:grpSpPr>
          <p:pic>
            <p:nvPicPr>
              <p:cNvPr id="58"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9"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9" name="Grupo 20"/>
            <p:cNvGrpSpPr>
              <a:grpSpLocks/>
            </p:cNvGrpSpPr>
            <p:nvPr/>
          </p:nvGrpSpPr>
          <p:grpSpPr bwMode="auto">
            <a:xfrm>
              <a:off x="9010650" y="0"/>
              <a:ext cx="133350" cy="6858000"/>
              <a:chOff x="0" y="0"/>
              <a:chExt cx="133350" cy="6858000"/>
            </a:xfrm>
          </p:grpSpPr>
          <p:pic>
            <p:nvPicPr>
              <p:cNvPr id="56"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7"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0" name="Grupo 16"/>
            <p:cNvGrpSpPr>
              <a:grpSpLocks/>
            </p:cNvGrpSpPr>
            <p:nvPr/>
          </p:nvGrpSpPr>
          <p:grpSpPr bwMode="auto">
            <a:xfrm>
              <a:off x="0" y="6858000"/>
              <a:ext cx="9144000" cy="133350"/>
              <a:chOff x="0" y="6308725"/>
              <a:chExt cx="9144000" cy="133350"/>
            </a:xfrm>
          </p:grpSpPr>
          <p:pic>
            <p:nvPicPr>
              <p:cNvPr id="54"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5"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1" name="Grupo 24"/>
            <p:cNvGrpSpPr>
              <a:grpSpLocks/>
            </p:cNvGrpSpPr>
            <p:nvPr/>
          </p:nvGrpSpPr>
          <p:grpSpPr bwMode="auto">
            <a:xfrm>
              <a:off x="0" y="0"/>
              <a:ext cx="9144000" cy="133350"/>
              <a:chOff x="0" y="6308725"/>
              <a:chExt cx="9144000" cy="133350"/>
            </a:xfrm>
          </p:grpSpPr>
          <p:pic>
            <p:nvPicPr>
              <p:cNvPr id="52"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sp>
        <p:nvSpPr>
          <p:cNvPr id="8" name="Retângulo 7"/>
          <p:cNvSpPr/>
          <p:nvPr/>
        </p:nvSpPr>
        <p:spPr>
          <a:xfrm>
            <a:off x="314072" y="3195983"/>
            <a:ext cx="8578699" cy="1938992"/>
          </a:xfrm>
          <a:prstGeom prst="rect">
            <a:avLst/>
          </a:prstGeom>
        </p:spPr>
        <p:txBody>
          <a:bodyPr wrap="square">
            <a:spAutoFit/>
          </a:bodyPr>
          <a:lstStyle/>
          <a:p>
            <a:pPr algn="ctr">
              <a:spcAft>
                <a:spcPts val="0"/>
              </a:spcAft>
            </a:pPr>
            <a:r>
              <a:rPr lang="pt-BR" sz="20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Não deixava ninguém chegar perto de Lucinda, porque alguns sabiam daquela “estória do guizo” e queriam ver o chacoalhar diferente da caixa de som, produzido pelo dedilhar do Juca, ágeis que nem uma cobra, transformando velhas canções como “Abismos de Rosas”, em solos entorpecedores, deixando as pessoas maravilhadas.</a:t>
            </a:r>
            <a:endParaRPr lang="pt-BR" sz="2000" b="1" dirty="0">
              <a:solidFill>
                <a:schemeClr val="bg1"/>
              </a:solidFill>
              <a:effectLst>
                <a:outerShdw blurRad="38100" dist="38100" dir="2700000" algn="tl">
                  <a:srgbClr val="000000">
                    <a:alpha val="43137"/>
                  </a:srgbClr>
                </a:outerShdw>
              </a:effectLst>
              <a:latin typeface="Cooper Black" panose="0208090404030B020404" pitchFamily="18" charset="0"/>
              <a:ea typeface="Times New Roman" panose="02020603050405020304" pitchFamily="18" charset="0"/>
              <a:cs typeface="Times New Roman" panose="02020603050405020304" pitchFamily="18" charset="0"/>
            </a:endParaRPr>
          </a:p>
          <a:p>
            <a:pPr algn="ctr">
              <a:spcAft>
                <a:spcPts val="0"/>
              </a:spcAft>
            </a:pPr>
            <a:r>
              <a:rPr lang="pt-BR" sz="20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  </a:t>
            </a:r>
            <a:endParaRPr lang="pt-BR" sz="2000" b="1" dirty="0">
              <a:solidFill>
                <a:schemeClr val="bg1"/>
              </a:solidFill>
              <a:effectLst>
                <a:outerShdw blurRad="38100" dist="38100" dir="2700000" algn="tl">
                  <a:srgbClr val="000000">
                    <a:alpha val="43137"/>
                  </a:srgbClr>
                </a:outerShdw>
              </a:effectLst>
              <a:latin typeface="Cooper Black" panose="0208090404030B0204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748446321"/>
      </p:ext>
    </p:extLst>
  </p:cSld>
  <p:clrMapOvr>
    <a:masterClrMapping/>
  </p:clrMapOvr>
  <p:transition spd="slow" advClick="0" advTm="2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13877" y="258091"/>
            <a:ext cx="2501724" cy="1405969"/>
          </a:xfrm>
          <a:prstGeom prst="rect">
            <a:avLst/>
          </a:prstGeom>
          <a:ln>
            <a:noFill/>
          </a:ln>
          <a:effectLst>
            <a:softEdge rad="112500"/>
          </a:effectLst>
        </p:spPr>
      </p:pic>
      <p:pic>
        <p:nvPicPr>
          <p:cNvPr id="3" name="Imagem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038855" y="59777"/>
            <a:ext cx="2501724" cy="1405969"/>
          </a:xfrm>
          <a:prstGeom prst="rect">
            <a:avLst/>
          </a:prstGeom>
          <a:ln>
            <a:noFill/>
          </a:ln>
          <a:effectLst>
            <a:softEdge rad="112500"/>
          </a:effectLst>
        </p:spPr>
      </p:pic>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61412" y="1307558"/>
            <a:ext cx="2430324" cy="1365842"/>
          </a:xfrm>
          <a:prstGeom prst="rect">
            <a:avLst/>
          </a:prstGeom>
          <a:ln>
            <a:noFill/>
          </a:ln>
          <a:effectLst>
            <a:softEdge rad="112500"/>
          </a:effectLst>
        </p:spPr>
      </p:pic>
      <p:pic>
        <p:nvPicPr>
          <p:cNvPr id="5" name="Imagem 4"/>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183539" y="1125656"/>
            <a:ext cx="2133175" cy="1372801"/>
          </a:xfrm>
          <a:prstGeom prst="rect">
            <a:avLst/>
          </a:prstGeom>
          <a:ln>
            <a:noFill/>
          </a:ln>
          <a:effectLst>
            <a:softEdge rad="112500"/>
          </a:effectLst>
        </p:spPr>
      </p:pic>
      <p:pic>
        <p:nvPicPr>
          <p:cNvPr id="6" name="Imagem 5"/>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103945">
            <a:off x="2024698" y="2117861"/>
            <a:ext cx="1846713" cy="1037853"/>
          </a:xfrm>
          <a:prstGeom prst="rect">
            <a:avLst/>
          </a:prstGeom>
          <a:ln>
            <a:noFill/>
          </a:ln>
          <a:effectLst>
            <a:softEdge rad="112500"/>
          </a:effectLst>
        </p:spPr>
      </p:pic>
      <p:pic>
        <p:nvPicPr>
          <p:cNvPr id="7" name="Imagem 6"/>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21408073">
            <a:off x="403528" y="2382460"/>
            <a:ext cx="1745928" cy="981212"/>
          </a:xfrm>
          <a:prstGeom prst="rect">
            <a:avLst/>
          </a:prstGeom>
          <a:ln>
            <a:noFill/>
          </a:ln>
          <a:effectLst>
            <a:softEdge rad="112500"/>
          </a:effectLst>
        </p:spPr>
      </p:pic>
      <p:grpSp>
        <p:nvGrpSpPr>
          <p:cNvPr id="47" name="Grupo 18"/>
          <p:cNvGrpSpPr>
            <a:grpSpLocks/>
          </p:cNvGrpSpPr>
          <p:nvPr/>
        </p:nvGrpSpPr>
        <p:grpSpPr bwMode="auto">
          <a:xfrm>
            <a:off x="0" y="0"/>
            <a:ext cx="9144000" cy="5143500"/>
            <a:chOff x="0" y="0"/>
            <a:chExt cx="9144000" cy="6991350"/>
          </a:xfrm>
        </p:grpSpPr>
        <p:grpSp>
          <p:nvGrpSpPr>
            <p:cNvPr id="48" name="Grupo 19"/>
            <p:cNvGrpSpPr>
              <a:grpSpLocks/>
            </p:cNvGrpSpPr>
            <p:nvPr/>
          </p:nvGrpSpPr>
          <p:grpSpPr bwMode="auto">
            <a:xfrm>
              <a:off x="0" y="0"/>
              <a:ext cx="133350" cy="6858000"/>
              <a:chOff x="0" y="0"/>
              <a:chExt cx="133350" cy="6858000"/>
            </a:xfrm>
          </p:grpSpPr>
          <p:pic>
            <p:nvPicPr>
              <p:cNvPr id="58"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9"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9" name="Grupo 20"/>
            <p:cNvGrpSpPr>
              <a:grpSpLocks/>
            </p:cNvGrpSpPr>
            <p:nvPr/>
          </p:nvGrpSpPr>
          <p:grpSpPr bwMode="auto">
            <a:xfrm>
              <a:off x="9010650" y="0"/>
              <a:ext cx="133350" cy="6858000"/>
              <a:chOff x="0" y="0"/>
              <a:chExt cx="133350" cy="6858000"/>
            </a:xfrm>
          </p:grpSpPr>
          <p:pic>
            <p:nvPicPr>
              <p:cNvPr id="56"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7"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0" name="Grupo 16"/>
            <p:cNvGrpSpPr>
              <a:grpSpLocks/>
            </p:cNvGrpSpPr>
            <p:nvPr/>
          </p:nvGrpSpPr>
          <p:grpSpPr bwMode="auto">
            <a:xfrm>
              <a:off x="0" y="6858000"/>
              <a:ext cx="9144000" cy="133350"/>
              <a:chOff x="0" y="6308725"/>
              <a:chExt cx="9144000" cy="133350"/>
            </a:xfrm>
          </p:grpSpPr>
          <p:pic>
            <p:nvPicPr>
              <p:cNvPr id="54"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5"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1" name="Grupo 24"/>
            <p:cNvGrpSpPr>
              <a:grpSpLocks/>
            </p:cNvGrpSpPr>
            <p:nvPr/>
          </p:nvGrpSpPr>
          <p:grpSpPr bwMode="auto">
            <a:xfrm>
              <a:off x="0" y="0"/>
              <a:ext cx="9144000" cy="133350"/>
              <a:chOff x="0" y="6308725"/>
              <a:chExt cx="9144000" cy="133350"/>
            </a:xfrm>
          </p:grpSpPr>
          <p:pic>
            <p:nvPicPr>
              <p:cNvPr id="52"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sp>
        <p:nvSpPr>
          <p:cNvPr id="8" name="Retângulo 7"/>
          <p:cNvSpPr/>
          <p:nvPr/>
        </p:nvSpPr>
        <p:spPr>
          <a:xfrm>
            <a:off x="431448" y="3074567"/>
            <a:ext cx="8461128" cy="1569660"/>
          </a:xfrm>
          <a:prstGeom prst="rect">
            <a:avLst/>
          </a:prstGeom>
        </p:spPr>
        <p:txBody>
          <a:bodyPr wrap="square">
            <a:spAutoFit/>
          </a:bodyPr>
          <a:lstStyle/>
          <a:p>
            <a:pPr algn="ctr"/>
            <a:r>
              <a:rPr lang="pt-BR" sz="32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Sua fama correu fronteiras, e assim, era chamado para tocar nas festas de peão-boiadeiro, casamentos e bailes de </a:t>
            </a:r>
            <a:r>
              <a:rPr lang="pt-BR" sz="3200" b="1" dirty="0" smtClean="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cocheiras.</a:t>
            </a:r>
            <a:endParaRPr lang="pt-BR" sz="60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279931371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1000">
        <p15:prstTrans prst="peelOff"/>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8">
                                            <p:txEl>
                                              <p:pRg st="0" end="0"/>
                                            </p:txEl>
                                          </p:spTgt>
                                        </p:tgtEl>
                                      </p:cBhvr>
                                    </p:animEffect>
                                    <p:anim calcmode="lin" valueType="num">
                                      <p:cBhvr>
                                        <p:cTn id="10" dur="4000" fill="hold"/>
                                        <p:tgtEl>
                                          <p:spTgt spid="8">
                                            <p:txEl>
                                              <p:pRg st="0" end="0"/>
                                            </p:txEl>
                                          </p:spTgt>
                                        </p:tgtEl>
                                        <p:attrNameLst>
                                          <p:attrName>ppt_x</p:attrName>
                                        </p:attrNameLst>
                                      </p:cBhvr>
                                      <p:tavLst>
                                        <p:tav tm="0">
                                          <p:val>
                                            <p:fltVal val="0.5"/>
                                          </p:val>
                                        </p:tav>
                                        <p:tav tm="100000">
                                          <p:val>
                                            <p:strVal val="#ppt_x"/>
                                          </p:val>
                                        </p:tav>
                                      </p:tavLst>
                                    </p:anim>
                                    <p:anim calcmode="lin" valueType="num">
                                      <p:cBhvr>
                                        <p:cTn id="11" dur="4000" fill="hold"/>
                                        <p:tgtEl>
                                          <p:spTgt spid="8">
                                            <p:txEl>
                                              <p:pRg st="0" end="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13877" y="258091"/>
            <a:ext cx="2501724" cy="1405969"/>
          </a:xfrm>
          <a:prstGeom prst="rect">
            <a:avLst/>
          </a:prstGeom>
          <a:ln>
            <a:noFill/>
          </a:ln>
          <a:effectLst>
            <a:softEdge rad="112500"/>
          </a:effectLst>
        </p:spPr>
      </p:pic>
      <p:pic>
        <p:nvPicPr>
          <p:cNvPr id="3" name="Imagem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038855" y="59777"/>
            <a:ext cx="2501724" cy="1405969"/>
          </a:xfrm>
          <a:prstGeom prst="rect">
            <a:avLst/>
          </a:prstGeom>
          <a:ln>
            <a:noFill/>
          </a:ln>
          <a:effectLst>
            <a:softEdge rad="112500"/>
          </a:effectLst>
        </p:spPr>
      </p:pic>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61412" y="1307558"/>
            <a:ext cx="2430324" cy="1365842"/>
          </a:xfrm>
          <a:prstGeom prst="rect">
            <a:avLst/>
          </a:prstGeom>
          <a:ln>
            <a:noFill/>
          </a:ln>
          <a:effectLst>
            <a:softEdge rad="112500"/>
          </a:effectLst>
        </p:spPr>
      </p:pic>
      <p:pic>
        <p:nvPicPr>
          <p:cNvPr id="5" name="Imagem 4"/>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183539" y="1125656"/>
            <a:ext cx="2133175" cy="1372801"/>
          </a:xfrm>
          <a:prstGeom prst="rect">
            <a:avLst/>
          </a:prstGeom>
          <a:ln>
            <a:noFill/>
          </a:ln>
          <a:effectLst>
            <a:softEdge rad="112500"/>
          </a:effectLst>
        </p:spPr>
      </p:pic>
      <p:pic>
        <p:nvPicPr>
          <p:cNvPr id="6" name="Imagem 5"/>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103945">
            <a:off x="2024698" y="2117861"/>
            <a:ext cx="1846713" cy="1037853"/>
          </a:xfrm>
          <a:prstGeom prst="rect">
            <a:avLst/>
          </a:prstGeom>
          <a:ln>
            <a:noFill/>
          </a:ln>
          <a:effectLst>
            <a:softEdge rad="112500"/>
          </a:effectLst>
        </p:spPr>
      </p:pic>
      <p:pic>
        <p:nvPicPr>
          <p:cNvPr id="7" name="Imagem 6"/>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21408073">
            <a:off x="403528" y="2382460"/>
            <a:ext cx="1745928" cy="981212"/>
          </a:xfrm>
          <a:prstGeom prst="rect">
            <a:avLst/>
          </a:prstGeom>
          <a:ln>
            <a:noFill/>
          </a:ln>
          <a:effectLst>
            <a:softEdge rad="112500"/>
          </a:effectLst>
        </p:spPr>
      </p:pic>
      <p:grpSp>
        <p:nvGrpSpPr>
          <p:cNvPr id="47" name="Grupo 18"/>
          <p:cNvGrpSpPr>
            <a:grpSpLocks/>
          </p:cNvGrpSpPr>
          <p:nvPr/>
        </p:nvGrpSpPr>
        <p:grpSpPr bwMode="auto">
          <a:xfrm>
            <a:off x="0" y="0"/>
            <a:ext cx="9144000" cy="5143500"/>
            <a:chOff x="0" y="0"/>
            <a:chExt cx="9144000" cy="6991350"/>
          </a:xfrm>
        </p:grpSpPr>
        <p:grpSp>
          <p:nvGrpSpPr>
            <p:cNvPr id="48" name="Grupo 19"/>
            <p:cNvGrpSpPr>
              <a:grpSpLocks/>
            </p:cNvGrpSpPr>
            <p:nvPr/>
          </p:nvGrpSpPr>
          <p:grpSpPr bwMode="auto">
            <a:xfrm>
              <a:off x="0" y="0"/>
              <a:ext cx="133350" cy="6858000"/>
              <a:chOff x="0" y="0"/>
              <a:chExt cx="133350" cy="6858000"/>
            </a:xfrm>
          </p:grpSpPr>
          <p:pic>
            <p:nvPicPr>
              <p:cNvPr id="58"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9"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9" name="Grupo 20"/>
            <p:cNvGrpSpPr>
              <a:grpSpLocks/>
            </p:cNvGrpSpPr>
            <p:nvPr/>
          </p:nvGrpSpPr>
          <p:grpSpPr bwMode="auto">
            <a:xfrm>
              <a:off x="9010650" y="0"/>
              <a:ext cx="133350" cy="6858000"/>
              <a:chOff x="0" y="0"/>
              <a:chExt cx="133350" cy="6858000"/>
            </a:xfrm>
          </p:grpSpPr>
          <p:pic>
            <p:nvPicPr>
              <p:cNvPr id="56"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7"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0" name="Grupo 16"/>
            <p:cNvGrpSpPr>
              <a:grpSpLocks/>
            </p:cNvGrpSpPr>
            <p:nvPr/>
          </p:nvGrpSpPr>
          <p:grpSpPr bwMode="auto">
            <a:xfrm>
              <a:off x="0" y="6858000"/>
              <a:ext cx="9144000" cy="133350"/>
              <a:chOff x="0" y="6308725"/>
              <a:chExt cx="9144000" cy="133350"/>
            </a:xfrm>
          </p:grpSpPr>
          <p:pic>
            <p:nvPicPr>
              <p:cNvPr id="54"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5"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1" name="Grupo 24"/>
            <p:cNvGrpSpPr>
              <a:grpSpLocks/>
            </p:cNvGrpSpPr>
            <p:nvPr/>
          </p:nvGrpSpPr>
          <p:grpSpPr bwMode="auto">
            <a:xfrm>
              <a:off x="0" y="0"/>
              <a:ext cx="9144000" cy="133350"/>
              <a:chOff x="0" y="6308725"/>
              <a:chExt cx="9144000" cy="133350"/>
            </a:xfrm>
          </p:grpSpPr>
          <p:pic>
            <p:nvPicPr>
              <p:cNvPr id="52"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sp>
        <p:nvSpPr>
          <p:cNvPr id="8" name="Retângulo 7"/>
          <p:cNvSpPr/>
          <p:nvPr/>
        </p:nvSpPr>
        <p:spPr>
          <a:xfrm>
            <a:off x="313877" y="2551824"/>
            <a:ext cx="8578699" cy="2308324"/>
          </a:xfrm>
          <a:prstGeom prst="rect">
            <a:avLst/>
          </a:prstGeom>
        </p:spPr>
        <p:txBody>
          <a:bodyPr wrap="square">
            <a:spAutoFit/>
          </a:bodyPr>
          <a:lstStyle/>
          <a:p>
            <a:pPr algn="ctr">
              <a:spcAft>
                <a:spcPts val="0"/>
              </a:spcAft>
            </a:pPr>
            <a:r>
              <a:rPr lang="pt-BR" sz="24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Nos momentos dos intervalos dos shows, quando ia ao sanitário, tinha que levá-la, pois não confiava em deixá-la com alguém; assim, comprou um cachorro, daquele tipo policial, a quem confiou a guarda, o que fazia com dedicação; ninguém se atrevia chegar perto da viola, que ele, Pitoco, rosnava e latia. </a:t>
            </a:r>
            <a:endParaRPr lang="pt-BR" sz="2400" b="1" dirty="0">
              <a:solidFill>
                <a:schemeClr val="bg1"/>
              </a:solidFill>
              <a:effectLst>
                <a:outerShdw blurRad="38100" dist="38100" dir="2700000" algn="tl">
                  <a:srgbClr val="000000">
                    <a:alpha val="43137"/>
                  </a:srgbClr>
                </a:outerShdw>
              </a:effectLst>
              <a:latin typeface="Cooper Black" panose="0208090404030B0204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32161431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35000">
        <p15:prstTrans prst="crush"/>
      </p:transition>
    </mc:Choice>
    <mc:Fallback>
      <p:transition spd="slow" advClick="0"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13877" y="258091"/>
            <a:ext cx="2501724" cy="1405969"/>
          </a:xfrm>
          <a:prstGeom prst="rect">
            <a:avLst/>
          </a:prstGeom>
          <a:ln>
            <a:noFill/>
          </a:ln>
          <a:effectLst>
            <a:softEdge rad="112500"/>
          </a:effectLst>
        </p:spPr>
      </p:pic>
      <p:pic>
        <p:nvPicPr>
          <p:cNvPr id="3" name="Imagem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038855" y="59777"/>
            <a:ext cx="2501724" cy="1405969"/>
          </a:xfrm>
          <a:prstGeom prst="rect">
            <a:avLst/>
          </a:prstGeom>
          <a:ln>
            <a:noFill/>
          </a:ln>
          <a:effectLst>
            <a:softEdge rad="112500"/>
          </a:effectLst>
        </p:spPr>
      </p:pic>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61412" y="1307558"/>
            <a:ext cx="2430324" cy="1365842"/>
          </a:xfrm>
          <a:prstGeom prst="rect">
            <a:avLst/>
          </a:prstGeom>
          <a:ln>
            <a:noFill/>
          </a:ln>
          <a:effectLst>
            <a:softEdge rad="112500"/>
          </a:effectLst>
        </p:spPr>
      </p:pic>
      <p:pic>
        <p:nvPicPr>
          <p:cNvPr id="5" name="Imagem 4"/>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183539" y="1125656"/>
            <a:ext cx="2133175" cy="1372801"/>
          </a:xfrm>
          <a:prstGeom prst="rect">
            <a:avLst/>
          </a:prstGeom>
          <a:ln>
            <a:noFill/>
          </a:ln>
          <a:effectLst>
            <a:softEdge rad="112500"/>
          </a:effectLst>
        </p:spPr>
      </p:pic>
      <p:pic>
        <p:nvPicPr>
          <p:cNvPr id="6" name="Imagem 5"/>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103945">
            <a:off x="2024698" y="2117861"/>
            <a:ext cx="1846713" cy="1037853"/>
          </a:xfrm>
          <a:prstGeom prst="rect">
            <a:avLst/>
          </a:prstGeom>
          <a:ln>
            <a:noFill/>
          </a:ln>
          <a:effectLst>
            <a:softEdge rad="112500"/>
          </a:effectLst>
        </p:spPr>
      </p:pic>
      <p:pic>
        <p:nvPicPr>
          <p:cNvPr id="7" name="Imagem 6"/>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21408073">
            <a:off x="403528" y="2382460"/>
            <a:ext cx="1745928" cy="981212"/>
          </a:xfrm>
          <a:prstGeom prst="rect">
            <a:avLst/>
          </a:prstGeom>
          <a:ln>
            <a:noFill/>
          </a:ln>
          <a:effectLst>
            <a:softEdge rad="112500"/>
          </a:effectLst>
        </p:spPr>
      </p:pic>
      <p:grpSp>
        <p:nvGrpSpPr>
          <p:cNvPr id="47" name="Grupo 18"/>
          <p:cNvGrpSpPr>
            <a:grpSpLocks/>
          </p:cNvGrpSpPr>
          <p:nvPr/>
        </p:nvGrpSpPr>
        <p:grpSpPr bwMode="auto">
          <a:xfrm>
            <a:off x="0" y="0"/>
            <a:ext cx="9144000" cy="5143500"/>
            <a:chOff x="0" y="0"/>
            <a:chExt cx="9144000" cy="6991350"/>
          </a:xfrm>
        </p:grpSpPr>
        <p:grpSp>
          <p:nvGrpSpPr>
            <p:cNvPr id="48" name="Grupo 19"/>
            <p:cNvGrpSpPr>
              <a:grpSpLocks/>
            </p:cNvGrpSpPr>
            <p:nvPr/>
          </p:nvGrpSpPr>
          <p:grpSpPr bwMode="auto">
            <a:xfrm>
              <a:off x="0" y="0"/>
              <a:ext cx="133350" cy="6858000"/>
              <a:chOff x="0" y="0"/>
              <a:chExt cx="133350" cy="6858000"/>
            </a:xfrm>
          </p:grpSpPr>
          <p:pic>
            <p:nvPicPr>
              <p:cNvPr id="58"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9"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9" name="Grupo 20"/>
            <p:cNvGrpSpPr>
              <a:grpSpLocks/>
            </p:cNvGrpSpPr>
            <p:nvPr/>
          </p:nvGrpSpPr>
          <p:grpSpPr bwMode="auto">
            <a:xfrm>
              <a:off x="9010650" y="0"/>
              <a:ext cx="133350" cy="6858000"/>
              <a:chOff x="0" y="0"/>
              <a:chExt cx="133350" cy="6858000"/>
            </a:xfrm>
          </p:grpSpPr>
          <p:pic>
            <p:nvPicPr>
              <p:cNvPr id="56"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7"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0" name="Grupo 16"/>
            <p:cNvGrpSpPr>
              <a:grpSpLocks/>
            </p:cNvGrpSpPr>
            <p:nvPr/>
          </p:nvGrpSpPr>
          <p:grpSpPr bwMode="auto">
            <a:xfrm>
              <a:off x="0" y="6858000"/>
              <a:ext cx="9144000" cy="133350"/>
              <a:chOff x="0" y="6308725"/>
              <a:chExt cx="9144000" cy="133350"/>
            </a:xfrm>
          </p:grpSpPr>
          <p:pic>
            <p:nvPicPr>
              <p:cNvPr id="54"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5"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1" name="Grupo 24"/>
            <p:cNvGrpSpPr>
              <a:grpSpLocks/>
            </p:cNvGrpSpPr>
            <p:nvPr/>
          </p:nvGrpSpPr>
          <p:grpSpPr bwMode="auto">
            <a:xfrm>
              <a:off x="0" y="0"/>
              <a:ext cx="9144000" cy="133350"/>
              <a:chOff x="0" y="6308725"/>
              <a:chExt cx="9144000" cy="133350"/>
            </a:xfrm>
          </p:grpSpPr>
          <p:pic>
            <p:nvPicPr>
              <p:cNvPr id="52"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sp>
        <p:nvSpPr>
          <p:cNvPr id="8" name="Retângulo 7"/>
          <p:cNvSpPr/>
          <p:nvPr/>
        </p:nvSpPr>
        <p:spPr>
          <a:xfrm>
            <a:off x="282651" y="2270687"/>
            <a:ext cx="8578699" cy="2677656"/>
          </a:xfrm>
          <a:prstGeom prst="rect">
            <a:avLst/>
          </a:prstGeom>
        </p:spPr>
        <p:txBody>
          <a:bodyPr wrap="square">
            <a:spAutoFit/>
          </a:bodyPr>
          <a:lstStyle/>
          <a:p>
            <a:pPr algn="ctr">
              <a:spcAft>
                <a:spcPts val="0"/>
              </a:spcAft>
            </a:pPr>
            <a:r>
              <a:rPr lang="pt-BR" sz="28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Não tinha empresário, tudo era acertado nos momentos que antecediam uma apresentação; não gostava de tratar nada por telefone. E assim foi crescendo ainda mais sua fama de violeiro, tendo por companheiros a viola Lucinda e o cachorro </a:t>
            </a:r>
            <a:r>
              <a:rPr lang="pt-BR" sz="2800" b="1" dirty="0" err="1">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Pitoco</a:t>
            </a:r>
            <a:r>
              <a:rPr lang="pt-BR" sz="2800" b="1" dirty="0" smtClean="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a:t>
            </a:r>
            <a:r>
              <a:rPr lang="pt-BR" sz="28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 </a:t>
            </a:r>
            <a:endParaRPr lang="pt-BR" sz="2800" b="1" dirty="0">
              <a:solidFill>
                <a:schemeClr val="bg1"/>
              </a:solidFill>
              <a:effectLst>
                <a:outerShdw blurRad="38100" dist="38100" dir="2700000" algn="tl">
                  <a:srgbClr val="000000">
                    <a:alpha val="43137"/>
                  </a:srgbClr>
                </a:outerShdw>
              </a:effectLst>
              <a:latin typeface="Cooper Black" panose="0208090404030B0204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470985658"/>
      </p:ext>
    </p:extLst>
  </p:cSld>
  <p:clrMapOvr>
    <a:masterClrMapping/>
  </p:clrMapOvr>
  <p:transition spd="slow" advClick="0" advTm="3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13877" y="258091"/>
            <a:ext cx="2501724" cy="1405969"/>
          </a:xfrm>
          <a:prstGeom prst="rect">
            <a:avLst/>
          </a:prstGeom>
          <a:ln>
            <a:noFill/>
          </a:ln>
          <a:effectLst>
            <a:softEdge rad="112500"/>
          </a:effectLst>
        </p:spPr>
      </p:pic>
      <p:pic>
        <p:nvPicPr>
          <p:cNvPr id="3" name="Imagem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038855" y="59777"/>
            <a:ext cx="2501724" cy="1405969"/>
          </a:xfrm>
          <a:prstGeom prst="rect">
            <a:avLst/>
          </a:prstGeom>
          <a:ln>
            <a:noFill/>
          </a:ln>
          <a:effectLst>
            <a:softEdge rad="112500"/>
          </a:effectLst>
        </p:spPr>
      </p:pic>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61412" y="1307558"/>
            <a:ext cx="2430324" cy="1365842"/>
          </a:xfrm>
          <a:prstGeom prst="rect">
            <a:avLst/>
          </a:prstGeom>
          <a:ln>
            <a:noFill/>
          </a:ln>
          <a:effectLst>
            <a:softEdge rad="112500"/>
          </a:effectLst>
        </p:spPr>
      </p:pic>
      <p:pic>
        <p:nvPicPr>
          <p:cNvPr id="5" name="Imagem 4"/>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183539" y="1125656"/>
            <a:ext cx="2133175" cy="1372801"/>
          </a:xfrm>
          <a:prstGeom prst="rect">
            <a:avLst/>
          </a:prstGeom>
          <a:ln>
            <a:noFill/>
          </a:ln>
          <a:effectLst>
            <a:softEdge rad="112500"/>
          </a:effectLst>
        </p:spPr>
      </p:pic>
      <p:pic>
        <p:nvPicPr>
          <p:cNvPr id="6" name="Imagem 5"/>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103945">
            <a:off x="2024698" y="2117861"/>
            <a:ext cx="1846713" cy="1037853"/>
          </a:xfrm>
          <a:prstGeom prst="rect">
            <a:avLst/>
          </a:prstGeom>
          <a:ln>
            <a:noFill/>
          </a:ln>
          <a:effectLst>
            <a:softEdge rad="112500"/>
          </a:effectLst>
        </p:spPr>
      </p:pic>
      <p:pic>
        <p:nvPicPr>
          <p:cNvPr id="7" name="Imagem 6"/>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21408073">
            <a:off x="403528" y="2382460"/>
            <a:ext cx="1745928" cy="981212"/>
          </a:xfrm>
          <a:prstGeom prst="rect">
            <a:avLst/>
          </a:prstGeom>
          <a:ln>
            <a:noFill/>
          </a:ln>
          <a:effectLst>
            <a:softEdge rad="112500"/>
          </a:effectLst>
        </p:spPr>
      </p:pic>
      <p:grpSp>
        <p:nvGrpSpPr>
          <p:cNvPr id="47" name="Grupo 18"/>
          <p:cNvGrpSpPr>
            <a:grpSpLocks/>
          </p:cNvGrpSpPr>
          <p:nvPr/>
        </p:nvGrpSpPr>
        <p:grpSpPr bwMode="auto">
          <a:xfrm>
            <a:off x="0" y="0"/>
            <a:ext cx="9144000" cy="5143500"/>
            <a:chOff x="0" y="0"/>
            <a:chExt cx="9144000" cy="6991350"/>
          </a:xfrm>
        </p:grpSpPr>
        <p:grpSp>
          <p:nvGrpSpPr>
            <p:cNvPr id="48" name="Grupo 19"/>
            <p:cNvGrpSpPr>
              <a:grpSpLocks/>
            </p:cNvGrpSpPr>
            <p:nvPr/>
          </p:nvGrpSpPr>
          <p:grpSpPr bwMode="auto">
            <a:xfrm>
              <a:off x="0" y="0"/>
              <a:ext cx="133350" cy="6858000"/>
              <a:chOff x="0" y="0"/>
              <a:chExt cx="133350" cy="6858000"/>
            </a:xfrm>
          </p:grpSpPr>
          <p:pic>
            <p:nvPicPr>
              <p:cNvPr id="58"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9"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9" name="Grupo 20"/>
            <p:cNvGrpSpPr>
              <a:grpSpLocks/>
            </p:cNvGrpSpPr>
            <p:nvPr/>
          </p:nvGrpSpPr>
          <p:grpSpPr bwMode="auto">
            <a:xfrm>
              <a:off x="9010650" y="0"/>
              <a:ext cx="133350" cy="6858000"/>
              <a:chOff x="0" y="0"/>
              <a:chExt cx="133350" cy="6858000"/>
            </a:xfrm>
          </p:grpSpPr>
          <p:pic>
            <p:nvPicPr>
              <p:cNvPr id="56"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7"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0" name="Grupo 16"/>
            <p:cNvGrpSpPr>
              <a:grpSpLocks/>
            </p:cNvGrpSpPr>
            <p:nvPr/>
          </p:nvGrpSpPr>
          <p:grpSpPr bwMode="auto">
            <a:xfrm>
              <a:off x="0" y="6858000"/>
              <a:ext cx="9144000" cy="133350"/>
              <a:chOff x="0" y="6308725"/>
              <a:chExt cx="9144000" cy="133350"/>
            </a:xfrm>
          </p:grpSpPr>
          <p:pic>
            <p:nvPicPr>
              <p:cNvPr id="54"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5"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1" name="Grupo 24"/>
            <p:cNvGrpSpPr>
              <a:grpSpLocks/>
            </p:cNvGrpSpPr>
            <p:nvPr/>
          </p:nvGrpSpPr>
          <p:grpSpPr bwMode="auto">
            <a:xfrm>
              <a:off x="0" y="0"/>
              <a:ext cx="9144000" cy="133350"/>
              <a:chOff x="0" y="6308725"/>
              <a:chExt cx="9144000" cy="133350"/>
            </a:xfrm>
          </p:grpSpPr>
          <p:pic>
            <p:nvPicPr>
              <p:cNvPr id="52"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sp>
        <p:nvSpPr>
          <p:cNvPr id="8" name="Retângulo 7"/>
          <p:cNvSpPr/>
          <p:nvPr/>
        </p:nvSpPr>
        <p:spPr>
          <a:xfrm>
            <a:off x="345890" y="2447156"/>
            <a:ext cx="8515064" cy="2308324"/>
          </a:xfrm>
          <a:prstGeom prst="rect">
            <a:avLst/>
          </a:prstGeom>
        </p:spPr>
        <p:txBody>
          <a:bodyPr wrap="square">
            <a:spAutoFit/>
          </a:bodyPr>
          <a:lstStyle/>
          <a:p>
            <a:pPr algn="ctr">
              <a:spcAft>
                <a:spcPts val="0"/>
              </a:spcAft>
            </a:pPr>
            <a:r>
              <a:rPr lang="pt-BR" sz="24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Em suas apresentações, o locutor do rodeio assim o apresentava:</a:t>
            </a:r>
            <a:endParaRPr lang="pt-BR" sz="2400" b="1" dirty="0">
              <a:solidFill>
                <a:schemeClr val="bg1"/>
              </a:solidFill>
              <a:effectLst>
                <a:outerShdw blurRad="38100" dist="38100" dir="2700000" algn="tl">
                  <a:srgbClr val="000000">
                    <a:alpha val="43137"/>
                  </a:srgbClr>
                </a:outerShdw>
              </a:effectLst>
              <a:latin typeface="Cooper Black" panose="0208090404030B020404" pitchFamily="18" charset="0"/>
              <a:ea typeface="Times New Roman" panose="02020603050405020304" pitchFamily="18" charset="0"/>
              <a:cs typeface="Times New Roman" panose="02020603050405020304" pitchFamily="18" charset="0"/>
            </a:endParaRPr>
          </a:p>
          <a:p>
            <a:pPr algn="ctr">
              <a:spcAft>
                <a:spcPts val="0"/>
              </a:spcAft>
            </a:pPr>
            <a:r>
              <a:rPr lang="pt-BR" sz="24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 </a:t>
            </a:r>
            <a:endParaRPr lang="pt-BR" sz="2400" b="1" dirty="0">
              <a:solidFill>
                <a:schemeClr val="bg1"/>
              </a:solidFill>
              <a:effectLst>
                <a:outerShdw blurRad="38100" dist="38100" dir="2700000" algn="tl">
                  <a:srgbClr val="000000">
                    <a:alpha val="43137"/>
                  </a:srgbClr>
                </a:outerShdw>
              </a:effectLst>
              <a:latin typeface="Cooper Black" panose="0208090404030B020404" pitchFamily="18" charset="0"/>
              <a:ea typeface="Times New Roman" panose="02020603050405020304" pitchFamily="18" charset="0"/>
              <a:cs typeface="Times New Roman" panose="02020603050405020304" pitchFamily="18" charset="0"/>
            </a:endParaRPr>
          </a:p>
          <a:p>
            <a:pPr algn="ctr">
              <a:spcAft>
                <a:spcPts val="0"/>
              </a:spcAft>
            </a:pPr>
            <a:r>
              <a:rPr lang="pt-BR" sz="24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 E agora, no ápice da noite, para abrilhantar a nossa festa, vem aí o violeiro Juca, acompanhado de sua viola Lucinda e seu fiel escudeiro, o cachorro </a:t>
            </a:r>
            <a:r>
              <a:rPr lang="pt-BR" sz="2400" b="1" dirty="0" err="1">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Pitoco</a:t>
            </a:r>
            <a:r>
              <a:rPr lang="pt-BR" sz="2400" b="1" dirty="0" smtClean="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a:t>
            </a:r>
            <a:endParaRPr lang="pt-BR" sz="2400" b="1" dirty="0">
              <a:solidFill>
                <a:schemeClr val="bg1"/>
              </a:solidFill>
              <a:effectLst>
                <a:outerShdw blurRad="38100" dist="38100" dir="2700000" algn="tl">
                  <a:srgbClr val="000000">
                    <a:alpha val="43137"/>
                  </a:srgbClr>
                </a:outerShdw>
              </a:effectLst>
              <a:latin typeface="Cooper Black" panose="0208090404030B0204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164070301"/>
      </p:ext>
    </p:extLst>
  </p:cSld>
  <p:clrMapOvr>
    <a:masterClrMapping/>
  </p:clrMapOvr>
  <p:transition spd="slow" advClick="0"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8">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p:cTn id="13" dur="4000" fill="hold"/>
                                        <p:tgtEl>
                                          <p:spTgt spid="8">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8">
                                            <p:txEl>
                                              <p:pRg st="1" end="1"/>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p:cTn id="19" dur="4000" fill="hold"/>
                                        <p:tgtEl>
                                          <p:spTgt spid="8">
                                            <p:txEl>
                                              <p:pRg st="2" end="2"/>
                                            </p:txEl>
                                          </p:spTgt>
                                        </p:tgtEl>
                                        <p:attrNameLst>
                                          <p:attrName>ppt_w</p:attrName>
                                        </p:attrNameLst>
                                      </p:cBhvr>
                                      <p:tavLst>
                                        <p:tav tm="0">
                                          <p:val>
                                            <p:fltVal val="0"/>
                                          </p:val>
                                        </p:tav>
                                        <p:tav tm="100000">
                                          <p:val>
                                            <p:strVal val="#ppt_w"/>
                                          </p:val>
                                        </p:tav>
                                      </p:tavLst>
                                    </p:anim>
                                    <p:anim calcmode="lin" valueType="num">
                                      <p:cBhvr>
                                        <p:cTn id="20" dur="40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21" dur="40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13877" y="258091"/>
            <a:ext cx="2501724" cy="1405969"/>
          </a:xfrm>
          <a:prstGeom prst="rect">
            <a:avLst/>
          </a:prstGeom>
          <a:ln>
            <a:noFill/>
          </a:ln>
          <a:effectLst>
            <a:softEdge rad="112500"/>
          </a:effectLst>
        </p:spPr>
      </p:pic>
      <p:pic>
        <p:nvPicPr>
          <p:cNvPr id="3" name="Imagem 2"/>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2038855" y="59777"/>
            <a:ext cx="2501724" cy="1405969"/>
          </a:xfrm>
          <a:prstGeom prst="rect">
            <a:avLst/>
          </a:prstGeom>
          <a:ln>
            <a:noFill/>
          </a:ln>
          <a:effectLst>
            <a:softEdge rad="112500"/>
          </a:effectLst>
        </p:spPr>
      </p:pic>
      <p:pic>
        <p:nvPicPr>
          <p:cNvPr id="4" name="Imagem 3"/>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161412" y="1307558"/>
            <a:ext cx="2430324" cy="1365842"/>
          </a:xfrm>
          <a:prstGeom prst="rect">
            <a:avLst/>
          </a:prstGeom>
          <a:ln>
            <a:noFill/>
          </a:ln>
          <a:effectLst>
            <a:softEdge rad="112500"/>
          </a:effectLst>
        </p:spPr>
      </p:pic>
      <p:pic>
        <p:nvPicPr>
          <p:cNvPr id="5" name="Imagem 4"/>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2183539" y="1125656"/>
            <a:ext cx="2133175" cy="1372801"/>
          </a:xfrm>
          <a:prstGeom prst="rect">
            <a:avLst/>
          </a:prstGeom>
          <a:ln>
            <a:noFill/>
          </a:ln>
          <a:effectLst>
            <a:softEdge rad="112500"/>
          </a:effectLst>
        </p:spPr>
      </p:pic>
      <p:pic>
        <p:nvPicPr>
          <p:cNvPr id="6" name="Imagem 5"/>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21103945">
            <a:off x="2024698" y="2117861"/>
            <a:ext cx="1846713" cy="1037853"/>
          </a:xfrm>
          <a:prstGeom prst="rect">
            <a:avLst/>
          </a:prstGeom>
          <a:ln>
            <a:noFill/>
          </a:ln>
          <a:effectLst>
            <a:softEdge rad="112500"/>
          </a:effectLst>
        </p:spPr>
      </p:pic>
      <p:pic>
        <p:nvPicPr>
          <p:cNvPr id="7" name="Imagem 6"/>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rot="21408073">
            <a:off x="403528" y="2382460"/>
            <a:ext cx="1745928" cy="981212"/>
          </a:xfrm>
          <a:prstGeom prst="rect">
            <a:avLst/>
          </a:prstGeom>
          <a:ln>
            <a:noFill/>
          </a:ln>
          <a:effectLst>
            <a:softEdge rad="112500"/>
          </a:effectLst>
        </p:spPr>
      </p:pic>
      <p:grpSp>
        <p:nvGrpSpPr>
          <p:cNvPr id="47" name="Grupo 18"/>
          <p:cNvGrpSpPr>
            <a:grpSpLocks/>
          </p:cNvGrpSpPr>
          <p:nvPr/>
        </p:nvGrpSpPr>
        <p:grpSpPr bwMode="auto">
          <a:xfrm>
            <a:off x="0" y="0"/>
            <a:ext cx="9144000" cy="5143500"/>
            <a:chOff x="0" y="0"/>
            <a:chExt cx="9144000" cy="6991350"/>
          </a:xfrm>
        </p:grpSpPr>
        <p:grpSp>
          <p:nvGrpSpPr>
            <p:cNvPr id="48" name="Grupo 19"/>
            <p:cNvGrpSpPr>
              <a:grpSpLocks/>
            </p:cNvGrpSpPr>
            <p:nvPr/>
          </p:nvGrpSpPr>
          <p:grpSpPr bwMode="auto">
            <a:xfrm>
              <a:off x="0" y="0"/>
              <a:ext cx="133350" cy="6858000"/>
              <a:chOff x="0" y="0"/>
              <a:chExt cx="133350" cy="6858000"/>
            </a:xfrm>
          </p:grpSpPr>
          <p:pic>
            <p:nvPicPr>
              <p:cNvPr id="58" name="Picture 9" descr="Acessorio GIF (130)"/>
              <p:cNvPicPr>
                <a:picLocks noChangeAspect="1" noChangeArrowheads="1" noCrop="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9" name="Picture 9" descr="Acessorio GIF (130)"/>
              <p:cNvPicPr>
                <a:picLocks noChangeAspect="1" noChangeArrowheads="1" noCrop="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9" name="Grupo 20"/>
            <p:cNvGrpSpPr>
              <a:grpSpLocks/>
            </p:cNvGrpSpPr>
            <p:nvPr/>
          </p:nvGrpSpPr>
          <p:grpSpPr bwMode="auto">
            <a:xfrm>
              <a:off x="9010650" y="0"/>
              <a:ext cx="133350" cy="6858000"/>
              <a:chOff x="0" y="0"/>
              <a:chExt cx="133350" cy="6858000"/>
            </a:xfrm>
          </p:grpSpPr>
          <p:pic>
            <p:nvPicPr>
              <p:cNvPr id="56" name="Picture 9" descr="Acessorio GIF (130)"/>
              <p:cNvPicPr>
                <a:picLocks noChangeAspect="1" noChangeArrowheads="1" noCrop="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7" name="Picture 9" descr="Acessorio GIF (130)"/>
              <p:cNvPicPr>
                <a:picLocks noChangeAspect="1" noChangeArrowheads="1" noCrop="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0" name="Grupo 16"/>
            <p:cNvGrpSpPr>
              <a:grpSpLocks/>
            </p:cNvGrpSpPr>
            <p:nvPr/>
          </p:nvGrpSpPr>
          <p:grpSpPr bwMode="auto">
            <a:xfrm>
              <a:off x="0" y="6858000"/>
              <a:ext cx="9144000" cy="133350"/>
              <a:chOff x="0" y="6308725"/>
              <a:chExt cx="9144000" cy="133350"/>
            </a:xfrm>
          </p:grpSpPr>
          <p:pic>
            <p:nvPicPr>
              <p:cNvPr id="54" name="Picture 24" descr="Acessorio GIF (130)"/>
              <p:cNvPicPr>
                <a:picLocks noChangeAspect="1" noChangeArrowheads="1" noCrop="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5" name="Picture 25" descr="Acessorio GIF (130)"/>
              <p:cNvPicPr>
                <a:picLocks noChangeAspect="1" noChangeArrowheads="1" noCrop="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1" name="Grupo 24"/>
            <p:cNvGrpSpPr>
              <a:grpSpLocks/>
            </p:cNvGrpSpPr>
            <p:nvPr/>
          </p:nvGrpSpPr>
          <p:grpSpPr bwMode="auto">
            <a:xfrm>
              <a:off x="0" y="0"/>
              <a:ext cx="9144000" cy="133350"/>
              <a:chOff x="0" y="6308725"/>
              <a:chExt cx="9144000" cy="133350"/>
            </a:xfrm>
          </p:grpSpPr>
          <p:pic>
            <p:nvPicPr>
              <p:cNvPr id="52" name="Picture 24" descr="Acessorio GIF (130)"/>
              <p:cNvPicPr>
                <a:picLocks noChangeAspect="1" noChangeArrowheads="1" noCrop="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 name="Picture 25" descr="Acessorio GIF (130)"/>
              <p:cNvPicPr>
                <a:picLocks noChangeAspect="1" noChangeArrowheads="1" noCrop="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sp>
        <p:nvSpPr>
          <p:cNvPr id="8" name="Retângulo 7"/>
          <p:cNvSpPr/>
          <p:nvPr/>
        </p:nvSpPr>
        <p:spPr>
          <a:xfrm>
            <a:off x="377257" y="2605579"/>
            <a:ext cx="8578699" cy="2554545"/>
          </a:xfrm>
          <a:prstGeom prst="rect">
            <a:avLst/>
          </a:prstGeom>
        </p:spPr>
        <p:txBody>
          <a:bodyPr wrap="square">
            <a:spAutoFit/>
          </a:bodyPr>
          <a:lstStyle/>
          <a:p>
            <a:pPr algn="ctr">
              <a:spcAft>
                <a:spcPts val="0"/>
              </a:spcAft>
            </a:pPr>
            <a:r>
              <a:rPr lang="pt-BR" sz="20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Era uma alegria imensa, porque, conforme Juca dedilhava a viola, Pitoco uivava sem parar, como se fosse um acompanhante da música, mas no fundo eram ciúmes da Lucinda; ele a queria tanto, que dormia ao seu lado, e Juca podia ir para a farra, que não havia perigo de ninguém entrar em seu camarim, para olhar o que tinha dentro da caixa de som; curiosidade que tinham, pois o solo que Juca apresentava era diferente, tinha algo enfeitiçado que todos queriam desvendar. </a:t>
            </a:r>
            <a:endParaRPr lang="pt-BR" sz="2000" b="1" dirty="0">
              <a:solidFill>
                <a:schemeClr val="bg1"/>
              </a:solidFill>
              <a:effectLst>
                <a:outerShdw blurRad="38100" dist="38100" dir="2700000" algn="tl">
                  <a:srgbClr val="000000">
                    <a:alpha val="43137"/>
                  </a:srgbClr>
                </a:outerShdw>
              </a:effectLst>
              <a:latin typeface="Cooper Black" panose="0208090404030B020404" pitchFamily="18" charset="0"/>
              <a:ea typeface="Times New Roman" panose="02020603050405020304" pitchFamily="18" charset="0"/>
              <a:cs typeface="Times New Roman" panose="02020603050405020304" pitchFamily="18" charset="0"/>
            </a:endParaRPr>
          </a:p>
          <a:p>
            <a:pPr algn="ctr">
              <a:spcAft>
                <a:spcPts val="0"/>
              </a:spcAft>
            </a:pPr>
            <a:r>
              <a:rPr lang="pt-BR" sz="2000" b="1" dirty="0">
                <a:solidFill>
                  <a:schemeClr val="bg1"/>
                </a:solidFill>
                <a:effectLst>
                  <a:outerShdw blurRad="38100" dist="38100" dir="2700000" algn="tl">
                    <a:srgbClr val="000000">
                      <a:alpha val="43137"/>
                    </a:srgbClr>
                  </a:outerShdw>
                </a:effectLst>
                <a:latin typeface="Book Antiqua" panose="02040602050305030304" pitchFamily="18" charset="0"/>
                <a:ea typeface="Times New Roman" panose="02020603050405020304" pitchFamily="18" charset="0"/>
                <a:cs typeface="Times New Roman" panose="02020603050405020304" pitchFamily="18" charset="0"/>
              </a:rPr>
              <a:t> </a:t>
            </a:r>
            <a:endParaRPr lang="pt-BR" sz="2000" b="1" dirty="0">
              <a:solidFill>
                <a:schemeClr val="bg1"/>
              </a:solidFill>
              <a:effectLst>
                <a:outerShdw blurRad="38100" dist="38100" dir="2700000" algn="tl">
                  <a:srgbClr val="000000">
                    <a:alpha val="43137"/>
                  </a:srgbClr>
                </a:outerShdw>
              </a:effectLst>
              <a:latin typeface="Cooper Black" panose="0208090404030B020404" pitchFamily="18" charset="0"/>
              <a:ea typeface="Times New Roman" panose="02020603050405020304" pitchFamily="18" charset="0"/>
              <a:cs typeface="Times New Roman" panose="02020603050405020304" pitchFamily="18" charset="0"/>
            </a:endParaRPr>
          </a:p>
        </p:txBody>
      </p:sp>
      <p:pic>
        <p:nvPicPr>
          <p:cNvPr id="10" name="Imagem 9"/>
          <p:cNvPicPr>
            <a:picLocks noChangeAspect="1"/>
          </p:cNvPicPr>
          <p:nvPr/>
        </p:nvPicPr>
        <p:blipFill>
          <a:blip r:embed="rId11" cstate="print">
            <a:extLst>
              <a:ext uri="{28A0092B-C50C-407E-A947-70E740481C1C}">
                <a14:useLocalDpi xmlns:a14="http://schemas.microsoft.com/office/drawing/2010/main" xmlns="" val="0"/>
              </a:ext>
            </a:extLst>
          </a:blip>
          <a:stretch>
            <a:fillRect/>
          </a:stretch>
        </p:blipFill>
        <p:spPr>
          <a:xfrm rot="20674692">
            <a:off x="6393163" y="973776"/>
            <a:ext cx="1985032" cy="1321185"/>
          </a:xfrm>
          <a:prstGeom prst="roundRect">
            <a:avLst>
              <a:gd name="adj" fmla="val 16667"/>
            </a:avLst>
          </a:prstGeom>
          <a:ln>
            <a:solidFill>
              <a:srgbClr val="FFFF00"/>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1" name="Imagem 10"/>
          <p:cNvPicPr>
            <a:picLocks noChangeAspect="1"/>
          </p:cNvPicPr>
          <p:nvPr/>
        </p:nvPicPr>
        <p:blipFill>
          <a:blip r:embed="rId12" cstate="print">
            <a:extLst>
              <a:ext uri="{28A0092B-C50C-407E-A947-70E740481C1C}">
                <a14:useLocalDpi xmlns:a14="http://schemas.microsoft.com/office/drawing/2010/main" xmlns="" val="0"/>
              </a:ext>
            </a:extLst>
          </a:blip>
          <a:stretch>
            <a:fillRect/>
          </a:stretch>
        </p:blipFill>
        <p:spPr>
          <a:xfrm rot="20914127">
            <a:off x="4913008" y="1307558"/>
            <a:ext cx="1237064" cy="1237064"/>
          </a:xfrm>
          <a:prstGeom prst="rect">
            <a:avLst/>
          </a:prstGeom>
          <a:ln w="38100">
            <a:solidFill>
              <a:srgbClr val="FFFF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xmlns="" val="1910329038"/>
      </p:ext>
    </p:extLst>
  </p:cSld>
  <p:clrMapOvr>
    <a:masterClrMapping/>
  </p:clrMapOvr>
  <mc:AlternateContent xmlns:mc="http://schemas.openxmlformats.org/markup-compatibility/2006">
    <mc:Choice xmlns:p14="http://schemas.microsoft.com/office/powerpoint/2010/main" xmlns="" Requires="p14">
      <p:transition spd="slow" p14:dur="4000" advClick="0" advTm="40000">
        <p14:vortex dir="r"/>
      </p:transition>
    </mc:Choice>
    <mc:Fallback>
      <p:transition spd="slow" advClick="0"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4000" fill="hold"/>
                                        <p:tgtEl>
                                          <p:spTgt spid="11"/>
                                        </p:tgtEl>
                                        <p:attrNameLst>
                                          <p:attrName>ppt_x</p:attrName>
                                        </p:attrNameLst>
                                      </p:cBhvr>
                                      <p:tavLst>
                                        <p:tav tm="0">
                                          <p:val>
                                            <p:strVal val="0-#ppt_w/2"/>
                                          </p:val>
                                        </p:tav>
                                        <p:tav tm="100000">
                                          <p:val>
                                            <p:strVal val="#ppt_x"/>
                                          </p:val>
                                        </p:tav>
                                      </p:tavLst>
                                    </p:anim>
                                    <p:anim calcmode="lin" valueType="num">
                                      <p:cBhvr additive="base">
                                        <p:cTn id="8" dur="40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4000" fill="hold"/>
                                        <p:tgtEl>
                                          <p:spTgt spid="10"/>
                                        </p:tgtEl>
                                        <p:attrNameLst>
                                          <p:attrName>ppt_x</p:attrName>
                                        </p:attrNameLst>
                                      </p:cBhvr>
                                      <p:tavLst>
                                        <p:tav tm="0">
                                          <p:val>
                                            <p:strVal val="1+#ppt_w/2"/>
                                          </p:val>
                                        </p:tav>
                                        <p:tav tm="100000">
                                          <p:val>
                                            <p:strVal val="#ppt_x"/>
                                          </p:val>
                                        </p:tav>
                                      </p:tavLst>
                                    </p:anim>
                                    <p:anim calcmode="lin" valueType="num">
                                      <p:cBhvr additive="base">
                                        <p:cTn id="12" dur="4000" fill="hold"/>
                                        <p:tgtEl>
                                          <p:spTgt spid="10"/>
                                        </p:tgtEl>
                                        <p:attrNameLst>
                                          <p:attrName>ppt_y</p:attrName>
                                        </p:attrNameLst>
                                      </p:cBhvr>
                                      <p:tavLst>
                                        <p:tav tm="0">
                                          <p:val>
                                            <p:strVal val="0-#ppt_h/2"/>
                                          </p:val>
                                        </p:tav>
                                        <p:tav tm="100000">
                                          <p:val>
                                            <p:strVal val="#ppt_y"/>
                                          </p:val>
                                        </p:tav>
                                      </p:tavLst>
                                    </p:anim>
                                  </p:childTnLst>
                                </p:cTn>
                              </p:par>
                            </p:childTnLst>
                          </p:cTn>
                        </p:par>
                        <p:par>
                          <p:cTn id="13" fill="hold">
                            <p:stCondLst>
                              <p:cond delay="4000"/>
                            </p:stCondLst>
                            <p:childTnLst>
                              <p:par>
                                <p:cTn id="14" presetID="26" presetClass="entr" presetSubtype="0" fill="hold" nodeType="afterEffect">
                                  <p:stCondLst>
                                    <p:cond delay="0"/>
                                  </p:stCondLst>
                                  <p:childTnLst>
                                    <p:set>
                                      <p:cBhvr>
                                        <p:cTn id="15" dur="1" fill="hold">
                                          <p:stCondLst>
                                            <p:cond delay="0"/>
                                          </p:stCondLst>
                                        </p:cTn>
                                        <p:tgtEl>
                                          <p:spTgt spid="8">
                                            <p:txEl>
                                              <p:pRg st="0" end="0"/>
                                            </p:txEl>
                                          </p:spTgt>
                                        </p:tgtEl>
                                        <p:attrNameLst>
                                          <p:attrName>style.visibility</p:attrName>
                                        </p:attrNameLst>
                                      </p:cBhvr>
                                      <p:to>
                                        <p:strVal val="visible"/>
                                      </p:to>
                                    </p:set>
                                    <p:animEffect transition="in" filter="wipe(down)">
                                      <p:cBhvr>
                                        <p:cTn id="16" dur="1160">
                                          <p:stCondLst>
                                            <p:cond delay="0"/>
                                          </p:stCondLst>
                                        </p:cTn>
                                        <p:tgtEl>
                                          <p:spTgt spid="8">
                                            <p:txEl>
                                              <p:pRg st="0" end="0"/>
                                            </p:txEl>
                                          </p:spTgt>
                                        </p:tgtEl>
                                      </p:cBhvr>
                                    </p:animEffect>
                                    <p:anim calcmode="lin" valueType="num">
                                      <p:cBhvr>
                                        <p:cTn id="17" dur="3644" tmFilter="0,0; 0.14,0.36; 0.43,0.73; 0.71,0.91; 1.0,1.0">
                                          <p:stCondLst>
                                            <p:cond delay="0"/>
                                          </p:stCondLst>
                                        </p:cTn>
                                        <p:tgtEl>
                                          <p:spTgt spid="8">
                                            <p:txEl>
                                              <p:pRg st="0" end="0"/>
                                            </p:txEl>
                                          </p:spTgt>
                                        </p:tgtEl>
                                        <p:attrNameLst>
                                          <p:attrName>ppt_x</p:attrName>
                                        </p:attrNameLst>
                                      </p:cBhvr>
                                      <p:tavLst>
                                        <p:tav tm="0">
                                          <p:val>
                                            <p:strVal val="#ppt_x-0.25"/>
                                          </p:val>
                                        </p:tav>
                                        <p:tav tm="100000">
                                          <p:val>
                                            <p:strVal val="#ppt_x"/>
                                          </p:val>
                                        </p:tav>
                                      </p:tavLst>
                                    </p:anim>
                                    <p:anim calcmode="lin" valueType="num">
                                      <p:cBhvr>
                                        <p:cTn id="18" dur="1328" tmFilter="0.0,0.0; 0.25,0.07; 0.50,0.2; 0.75,0.467; 1.0,1.0">
                                          <p:stCondLst>
                                            <p:cond delay="0"/>
                                          </p:stCondLst>
                                        </p:cTn>
                                        <p:tgtEl>
                                          <p:spTgt spid="8">
                                            <p:txEl>
                                              <p:pRg st="0" end="0"/>
                                            </p:txEl>
                                          </p:spTgt>
                                        </p:tgtEl>
                                        <p:attrNameLst>
                                          <p:attrName>ppt_y</p:attrName>
                                        </p:attrNameLst>
                                      </p:cBhvr>
                                      <p:tavLst>
                                        <p:tav tm="0" fmla="#ppt_y-sin(pi*$)/3">
                                          <p:val>
                                            <p:fltVal val="0.5"/>
                                          </p:val>
                                        </p:tav>
                                        <p:tav tm="100000">
                                          <p:val>
                                            <p:fltVal val="1"/>
                                          </p:val>
                                        </p:tav>
                                      </p:tavLst>
                                    </p:anim>
                                    <p:anim calcmode="lin" valueType="num">
                                      <p:cBhvr>
                                        <p:cTn id="19" dur="1328" tmFilter="0, 0; 0.125,0.2665; 0.25,0.4; 0.375,0.465; 0.5,0.5;  0.625,0.535; 0.75,0.6; 0.875,0.7335; 1,1">
                                          <p:stCondLst>
                                            <p:cond delay="1328"/>
                                          </p:stCondLst>
                                        </p:cTn>
                                        <p:tgtEl>
                                          <p:spTgt spid="8">
                                            <p:txEl>
                                              <p:pRg st="0" end="0"/>
                                            </p:txEl>
                                          </p:spTgt>
                                        </p:tgtEl>
                                        <p:attrNameLst>
                                          <p:attrName>ppt_y</p:attrName>
                                        </p:attrNameLst>
                                      </p:cBhvr>
                                      <p:tavLst>
                                        <p:tav tm="0" fmla="#ppt_y-sin(pi*$)/9">
                                          <p:val>
                                            <p:fltVal val="0"/>
                                          </p:val>
                                        </p:tav>
                                        <p:tav tm="100000">
                                          <p:val>
                                            <p:fltVal val="1"/>
                                          </p:val>
                                        </p:tav>
                                      </p:tavLst>
                                    </p:anim>
                                    <p:anim calcmode="lin" valueType="num">
                                      <p:cBhvr>
                                        <p:cTn id="20" dur="664" tmFilter="0, 0; 0.125,0.2665; 0.25,0.4; 0.375,0.465; 0.5,0.5;  0.625,0.535; 0.75,0.6; 0.875,0.7335; 1,1">
                                          <p:stCondLst>
                                            <p:cond delay="2648"/>
                                          </p:stCondLst>
                                        </p:cTn>
                                        <p:tgtEl>
                                          <p:spTgt spid="8">
                                            <p:txEl>
                                              <p:pRg st="0" end="0"/>
                                            </p:txEl>
                                          </p:spTgt>
                                        </p:tgtEl>
                                        <p:attrNameLst>
                                          <p:attrName>ppt_y</p:attrName>
                                        </p:attrNameLst>
                                      </p:cBhvr>
                                      <p:tavLst>
                                        <p:tav tm="0" fmla="#ppt_y-sin(pi*$)/27">
                                          <p:val>
                                            <p:fltVal val="0"/>
                                          </p:val>
                                        </p:tav>
                                        <p:tav tm="100000">
                                          <p:val>
                                            <p:fltVal val="1"/>
                                          </p:val>
                                        </p:tav>
                                      </p:tavLst>
                                    </p:anim>
                                    <p:anim calcmode="lin" valueType="num">
                                      <p:cBhvr>
                                        <p:cTn id="21" dur="328" tmFilter="0, 0; 0.125,0.2665; 0.25,0.4; 0.375,0.465; 0.5,0.5;  0.625,0.535; 0.75,0.6; 0.875,0.7335; 1,1">
                                          <p:stCondLst>
                                            <p:cond delay="3312"/>
                                          </p:stCondLst>
                                        </p:cTn>
                                        <p:tgtEl>
                                          <p:spTgt spid="8">
                                            <p:txEl>
                                              <p:pRg st="0" end="0"/>
                                            </p:txEl>
                                          </p:spTgt>
                                        </p:tgtEl>
                                        <p:attrNameLst>
                                          <p:attrName>ppt_y</p:attrName>
                                        </p:attrNameLst>
                                      </p:cBhvr>
                                      <p:tavLst>
                                        <p:tav tm="0" fmla="#ppt_y-sin(pi*$)/81">
                                          <p:val>
                                            <p:fltVal val="0"/>
                                          </p:val>
                                        </p:tav>
                                        <p:tav tm="100000">
                                          <p:val>
                                            <p:fltVal val="1"/>
                                          </p:val>
                                        </p:tav>
                                      </p:tavLst>
                                    </p:anim>
                                    <p:animScale>
                                      <p:cBhvr>
                                        <p:cTn id="22" dur="52">
                                          <p:stCondLst>
                                            <p:cond delay="1300"/>
                                          </p:stCondLst>
                                        </p:cTn>
                                        <p:tgtEl>
                                          <p:spTgt spid="8">
                                            <p:txEl>
                                              <p:pRg st="0" end="0"/>
                                            </p:txEl>
                                          </p:spTgt>
                                        </p:tgtEl>
                                      </p:cBhvr>
                                      <p:to x="100000" y="60000"/>
                                    </p:animScale>
                                    <p:animScale>
                                      <p:cBhvr>
                                        <p:cTn id="23" dur="332" decel="50000">
                                          <p:stCondLst>
                                            <p:cond delay="1352"/>
                                          </p:stCondLst>
                                        </p:cTn>
                                        <p:tgtEl>
                                          <p:spTgt spid="8">
                                            <p:txEl>
                                              <p:pRg st="0" end="0"/>
                                            </p:txEl>
                                          </p:spTgt>
                                        </p:tgtEl>
                                      </p:cBhvr>
                                      <p:to x="100000" y="100000"/>
                                    </p:animScale>
                                    <p:animScale>
                                      <p:cBhvr>
                                        <p:cTn id="24" dur="52">
                                          <p:stCondLst>
                                            <p:cond delay="2624"/>
                                          </p:stCondLst>
                                        </p:cTn>
                                        <p:tgtEl>
                                          <p:spTgt spid="8">
                                            <p:txEl>
                                              <p:pRg st="0" end="0"/>
                                            </p:txEl>
                                          </p:spTgt>
                                        </p:tgtEl>
                                      </p:cBhvr>
                                      <p:to x="100000" y="80000"/>
                                    </p:animScale>
                                    <p:animScale>
                                      <p:cBhvr>
                                        <p:cTn id="25" dur="332" decel="50000">
                                          <p:stCondLst>
                                            <p:cond delay="2676"/>
                                          </p:stCondLst>
                                        </p:cTn>
                                        <p:tgtEl>
                                          <p:spTgt spid="8">
                                            <p:txEl>
                                              <p:pRg st="0" end="0"/>
                                            </p:txEl>
                                          </p:spTgt>
                                        </p:tgtEl>
                                      </p:cBhvr>
                                      <p:to x="100000" y="100000"/>
                                    </p:animScale>
                                    <p:animScale>
                                      <p:cBhvr>
                                        <p:cTn id="26" dur="52">
                                          <p:stCondLst>
                                            <p:cond delay="3284"/>
                                          </p:stCondLst>
                                        </p:cTn>
                                        <p:tgtEl>
                                          <p:spTgt spid="8">
                                            <p:txEl>
                                              <p:pRg st="0" end="0"/>
                                            </p:txEl>
                                          </p:spTgt>
                                        </p:tgtEl>
                                      </p:cBhvr>
                                      <p:to x="100000" y="90000"/>
                                    </p:animScale>
                                    <p:animScale>
                                      <p:cBhvr>
                                        <p:cTn id="27" dur="332" decel="50000">
                                          <p:stCondLst>
                                            <p:cond delay="3336"/>
                                          </p:stCondLst>
                                        </p:cTn>
                                        <p:tgtEl>
                                          <p:spTgt spid="8">
                                            <p:txEl>
                                              <p:pRg st="0" end="0"/>
                                            </p:txEl>
                                          </p:spTgt>
                                        </p:tgtEl>
                                      </p:cBhvr>
                                      <p:to x="100000" y="100000"/>
                                    </p:animScale>
                                    <p:animScale>
                                      <p:cBhvr>
                                        <p:cTn id="28" dur="52">
                                          <p:stCondLst>
                                            <p:cond delay="3616"/>
                                          </p:stCondLst>
                                        </p:cTn>
                                        <p:tgtEl>
                                          <p:spTgt spid="8">
                                            <p:txEl>
                                              <p:pRg st="0" end="0"/>
                                            </p:txEl>
                                          </p:spTgt>
                                        </p:tgtEl>
                                      </p:cBhvr>
                                      <p:to x="100000" y="95000"/>
                                    </p:animScale>
                                    <p:animScale>
                                      <p:cBhvr>
                                        <p:cTn id="29" dur="332" decel="50000">
                                          <p:stCondLst>
                                            <p:cond delay="3668"/>
                                          </p:stCondLst>
                                        </p:cTn>
                                        <p:tgtEl>
                                          <p:spTgt spid="8">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13877" y="258091"/>
            <a:ext cx="2501724" cy="1405969"/>
          </a:xfrm>
          <a:prstGeom prst="rect">
            <a:avLst/>
          </a:prstGeom>
          <a:ln>
            <a:noFill/>
          </a:ln>
          <a:effectLst>
            <a:softEdge rad="112500"/>
          </a:effectLst>
        </p:spPr>
      </p:pic>
      <p:pic>
        <p:nvPicPr>
          <p:cNvPr id="3" name="Imagem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038855" y="59777"/>
            <a:ext cx="2501724" cy="1405969"/>
          </a:xfrm>
          <a:prstGeom prst="rect">
            <a:avLst/>
          </a:prstGeom>
          <a:ln>
            <a:noFill/>
          </a:ln>
          <a:effectLst>
            <a:softEdge rad="112500"/>
          </a:effectLst>
        </p:spPr>
      </p:pic>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61412" y="1307558"/>
            <a:ext cx="2430324" cy="1365842"/>
          </a:xfrm>
          <a:prstGeom prst="rect">
            <a:avLst/>
          </a:prstGeom>
          <a:ln>
            <a:noFill/>
          </a:ln>
          <a:effectLst>
            <a:softEdge rad="112500"/>
          </a:effectLst>
        </p:spPr>
      </p:pic>
      <p:pic>
        <p:nvPicPr>
          <p:cNvPr id="5" name="Imagem 4"/>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183539" y="1125656"/>
            <a:ext cx="2133175" cy="1372801"/>
          </a:xfrm>
          <a:prstGeom prst="rect">
            <a:avLst/>
          </a:prstGeom>
          <a:ln>
            <a:noFill/>
          </a:ln>
          <a:effectLst>
            <a:softEdge rad="112500"/>
          </a:effectLst>
        </p:spPr>
      </p:pic>
      <p:pic>
        <p:nvPicPr>
          <p:cNvPr id="6" name="Imagem 5"/>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103945">
            <a:off x="2024698" y="2117861"/>
            <a:ext cx="1846713" cy="1037853"/>
          </a:xfrm>
          <a:prstGeom prst="rect">
            <a:avLst/>
          </a:prstGeom>
          <a:ln>
            <a:noFill/>
          </a:ln>
          <a:effectLst>
            <a:softEdge rad="112500"/>
          </a:effectLst>
        </p:spPr>
      </p:pic>
      <p:pic>
        <p:nvPicPr>
          <p:cNvPr id="7" name="Imagem 6"/>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21408073">
            <a:off x="403528" y="2382460"/>
            <a:ext cx="1745928" cy="981212"/>
          </a:xfrm>
          <a:prstGeom prst="rect">
            <a:avLst/>
          </a:prstGeom>
          <a:ln>
            <a:noFill/>
          </a:ln>
          <a:effectLst>
            <a:softEdge rad="112500"/>
          </a:effectLst>
        </p:spPr>
      </p:pic>
      <p:grpSp>
        <p:nvGrpSpPr>
          <p:cNvPr id="47" name="Grupo 18"/>
          <p:cNvGrpSpPr>
            <a:grpSpLocks/>
          </p:cNvGrpSpPr>
          <p:nvPr/>
        </p:nvGrpSpPr>
        <p:grpSpPr bwMode="auto">
          <a:xfrm>
            <a:off x="0" y="0"/>
            <a:ext cx="9144000" cy="5143500"/>
            <a:chOff x="0" y="0"/>
            <a:chExt cx="9144000" cy="6991350"/>
          </a:xfrm>
        </p:grpSpPr>
        <p:grpSp>
          <p:nvGrpSpPr>
            <p:cNvPr id="48" name="Grupo 19"/>
            <p:cNvGrpSpPr>
              <a:grpSpLocks/>
            </p:cNvGrpSpPr>
            <p:nvPr/>
          </p:nvGrpSpPr>
          <p:grpSpPr bwMode="auto">
            <a:xfrm>
              <a:off x="0" y="0"/>
              <a:ext cx="133350" cy="6858000"/>
              <a:chOff x="0" y="0"/>
              <a:chExt cx="133350" cy="6858000"/>
            </a:xfrm>
          </p:grpSpPr>
          <p:pic>
            <p:nvPicPr>
              <p:cNvPr id="58"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9"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9" name="Grupo 20"/>
            <p:cNvGrpSpPr>
              <a:grpSpLocks/>
            </p:cNvGrpSpPr>
            <p:nvPr/>
          </p:nvGrpSpPr>
          <p:grpSpPr bwMode="auto">
            <a:xfrm>
              <a:off x="9010650" y="0"/>
              <a:ext cx="133350" cy="6858000"/>
              <a:chOff x="0" y="0"/>
              <a:chExt cx="133350" cy="6858000"/>
            </a:xfrm>
          </p:grpSpPr>
          <p:pic>
            <p:nvPicPr>
              <p:cNvPr id="56"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7" name="Picture 9"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0" name="Grupo 16"/>
            <p:cNvGrpSpPr>
              <a:grpSpLocks/>
            </p:cNvGrpSpPr>
            <p:nvPr/>
          </p:nvGrpSpPr>
          <p:grpSpPr bwMode="auto">
            <a:xfrm>
              <a:off x="0" y="6858000"/>
              <a:ext cx="9144000" cy="133350"/>
              <a:chOff x="0" y="6308725"/>
              <a:chExt cx="9144000" cy="133350"/>
            </a:xfrm>
          </p:grpSpPr>
          <p:pic>
            <p:nvPicPr>
              <p:cNvPr id="54"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5"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1" name="Grupo 24"/>
            <p:cNvGrpSpPr>
              <a:grpSpLocks/>
            </p:cNvGrpSpPr>
            <p:nvPr/>
          </p:nvGrpSpPr>
          <p:grpSpPr bwMode="auto">
            <a:xfrm>
              <a:off x="0" y="0"/>
              <a:ext cx="9144000" cy="133350"/>
              <a:chOff x="0" y="6308725"/>
              <a:chExt cx="9144000" cy="133350"/>
            </a:xfrm>
          </p:grpSpPr>
          <p:pic>
            <p:nvPicPr>
              <p:cNvPr id="52" name="Picture 24"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 name="Picture 25" descr="Acessorio GIF (130)"/>
              <p:cNvPicPr>
                <a:picLocks noChangeAspect="1" noChangeArrowheads="1" noCrop="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sp>
        <p:nvSpPr>
          <p:cNvPr id="8" name="Retângulo 7"/>
          <p:cNvSpPr/>
          <p:nvPr/>
        </p:nvSpPr>
        <p:spPr>
          <a:xfrm>
            <a:off x="5318865" y="1246681"/>
            <a:ext cx="3699986" cy="1754326"/>
          </a:xfrm>
          <a:prstGeom prst="rect">
            <a:avLst/>
          </a:prstGeom>
        </p:spPr>
        <p:txBody>
          <a:bodyPr wrap="square">
            <a:spAutoFit/>
          </a:bodyPr>
          <a:lstStyle/>
          <a:p>
            <a:pPr algn="ctr"/>
            <a:r>
              <a:rPr lang="pt-BR" dirty="0" smtClean="0">
                <a:solidFill>
                  <a:schemeClr val="bg1"/>
                </a:solidFill>
                <a:latin typeface="Arial" panose="020B0604020202020204" pitchFamily="34" charset="0"/>
              </a:rPr>
              <a:t>A Viola, </a:t>
            </a:r>
            <a:r>
              <a:rPr lang="pt-BR" dirty="0">
                <a:solidFill>
                  <a:schemeClr val="bg1"/>
                </a:solidFill>
                <a:latin typeface="Arial" panose="020B0604020202020204" pitchFamily="34" charset="0"/>
              </a:rPr>
              <a:t>com suas </a:t>
            </a:r>
            <a:r>
              <a:rPr lang="pt-BR" dirty="0" smtClean="0">
                <a:solidFill>
                  <a:schemeClr val="bg1"/>
                </a:solidFill>
                <a:latin typeface="Arial" panose="020B0604020202020204" pitchFamily="34" charset="0"/>
              </a:rPr>
              <a:t>inúmeras diferenças </a:t>
            </a:r>
            <a:r>
              <a:rPr lang="pt-BR" dirty="0">
                <a:solidFill>
                  <a:schemeClr val="bg1"/>
                </a:solidFill>
                <a:latin typeface="Arial" panose="020B0604020202020204" pitchFamily="34" charset="0"/>
              </a:rPr>
              <a:t>e maneiras </a:t>
            </a:r>
            <a:r>
              <a:rPr lang="pt-BR" dirty="0" smtClean="0">
                <a:solidFill>
                  <a:schemeClr val="bg1"/>
                </a:solidFill>
                <a:latin typeface="Arial" panose="020B0604020202020204" pitchFamily="34" charset="0"/>
              </a:rPr>
              <a:t>de tocar, </a:t>
            </a:r>
            <a:r>
              <a:rPr lang="pt-BR" dirty="0">
                <a:solidFill>
                  <a:schemeClr val="bg1"/>
                </a:solidFill>
                <a:latin typeface="Arial" panose="020B0604020202020204" pitchFamily="34" charset="0"/>
              </a:rPr>
              <a:t>são de origem </a:t>
            </a:r>
            <a:r>
              <a:rPr lang="pt-BR" dirty="0" smtClean="0">
                <a:solidFill>
                  <a:schemeClr val="bg1"/>
                </a:solidFill>
                <a:latin typeface="Arial" panose="020B0604020202020204" pitchFamily="34" charset="0"/>
              </a:rPr>
              <a:t>regionais</a:t>
            </a:r>
            <a:r>
              <a:rPr lang="pt-BR" dirty="0">
                <a:solidFill>
                  <a:schemeClr val="bg1"/>
                </a:solidFill>
                <a:latin typeface="Arial" panose="020B0604020202020204" pitchFamily="34" charset="0"/>
              </a:rPr>
              <a:t>, </a:t>
            </a:r>
            <a:r>
              <a:rPr lang="pt-BR" dirty="0" smtClean="0">
                <a:solidFill>
                  <a:schemeClr val="bg1"/>
                </a:solidFill>
                <a:latin typeface="Arial" panose="020B0604020202020204" pitchFamily="34" charset="0"/>
              </a:rPr>
              <a:t>fazendo com que nossa compreensão, entenda melhor a </a:t>
            </a:r>
            <a:r>
              <a:rPr lang="pt-BR" dirty="0">
                <a:solidFill>
                  <a:schemeClr val="bg1"/>
                </a:solidFill>
                <a:latin typeface="Arial" panose="020B0604020202020204" pitchFamily="34" charset="0"/>
              </a:rPr>
              <a:t>diversidade de nomes.</a:t>
            </a:r>
            <a:endParaRPr lang="pt-BR" dirty="0">
              <a:solidFill>
                <a:schemeClr val="bg1"/>
              </a:solidFill>
            </a:endParaRPr>
          </a:p>
        </p:txBody>
      </p:sp>
      <p:sp>
        <p:nvSpPr>
          <p:cNvPr id="9" name="Retângulo 8"/>
          <p:cNvSpPr/>
          <p:nvPr/>
        </p:nvSpPr>
        <p:spPr>
          <a:xfrm>
            <a:off x="366599" y="2937886"/>
            <a:ext cx="8575717" cy="2031325"/>
          </a:xfrm>
          <a:prstGeom prst="rect">
            <a:avLst/>
          </a:prstGeom>
        </p:spPr>
        <p:txBody>
          <a:bodyPr wrap="square">
            <a:spAutoFit/>
          </a:bodyPr>
          <a:lstStyle/>
          <a:p>
            <a:pPr algn="ctr"/>
            <a:r>
              <a:rPr lang="pt-BR" b="1" dirty="0" smtClean="0">
                <a:solidFill>
                  <a:srgbClr val="FFFF00"/>
                </a:solidFill>
                <a:effectLst>
                  <a:outerShdw blurRad="38100" dist="38100" dir="2700000" algn="tl">
                    <a:srgbClr val="000000">
                      <a:alpha val="43137"/>
                    </a:srgbClr>
                  </a:outerShdw>
                </a:effectLst>
                <a:latin typeface="Arial" panose="020B0604020202020204" pitchFamily="34" charset="0"/>
              </a:rPr>
              <a:t>O </a:t>
            </a:r>
            <a:r>
              <a:rPr lang="pt-BR" b="1" dirty="0">
                <a:solidFill>
                  <a:srgbClr val="FFFF00"/>
                </a:solidFill>
                <a:effectLst>
                  <a:outerShdw blurRad="38100" dist="38100" dir="2700000" algn="tl">
                    <a:srgbClr val="000000">
                      <a:alpha val="43137"/>
                    </a:srgbClr>
                  </a:outerShdw>
                </a:effectLst>
                <a:latin typeface="Arial" panose="020B0604020202020204" pitchFamily="34" charset="0"/>
              </a:rPr>
              <a:t>mais </a:t>
            </a:r>
            <a:r>
              <a:rPr lang="pt-BR" b="1" dirty="0" smtClean="0">
                <a:solidFill>
                  <a:srgbClr val="FFFF00"/>
                </a:solidFill>
                <a:effectLst>
                  <a:outerShdw blurRad="38100" dist="38100" dir="2700000" algn="tl">
                    <a:srgbClr val="000000">
                      <a:alpha val="43137"/>
                    </a:srgbClr>
                  </a:outerShdw>
                </a:effectLst>
                <a:latin typeface="Arial" panose="020B0604020202020204" pitchFamily="34" charset="0"/>
              </a:rPr>
              <a:t>comum, </a:t>
            </a:r>
            <a:r>
              <a:rPr lang="pt-BR" b="1" dirty="0">
                <a:solidFill>
                  <a:srgbClr val="FFFF00"/>
                </a:solidFill>
                <a:effectLst>
                  <a:outerShdw blurRad="38100" dist="38100" dir="2700000" algn="tl">
                    <a:srgbClr val="000000">
                      <a:alpha val="43137"/>
                    </a:srgbClr>
                  </a:outerShdw>
                </a:effectLst>
                <a:latin typeface="Arial" panose="020B0604020202020204" pitchFamily="34" charset="0"/>
              </a:rPr>
              <a:t>é "Viola Caipira". </a:t>
            </a:r>
            <a:r>
              <a:rPr lang="pt-BR" b="1" dirty="0" smtClean="0">
                <a:solidFill>
                  <a:srgbClr val="FFFF00"/>
                </a:solidFill>
                <a:effectLst>
                  <a:outerShdw blurRad="38100" dist="38100" dir="2700000" algn="tl">
                    <a:srgbClr val="000000">
                      <a:alpha val="43137"/>
                    </a:srgbClr>
                  </a:outerShdw>
                </a:effectLst>
                <a:latin typeface="Arial" panose="020B0604020202020204" pitchFamily="34" charset="0"/>
              </a:rPr>
              <a:t>Fato esse devido a migração do nosso povo, chegando aos mais diversos rincões brasileiros, atingindo principalmente, a área rural, estando sempre presente nas </a:t>
            </a:r>
            <a:r>
              <a:rPr lang="pt-BR" b="1" dirty="0">
                <a:solidFill>
                  <a:srgbClr val="FFFF00"/>
                </a:solidFill>
                <a:effectLst>
                  <a:outerShdw blurRad="38100" dist="38100" dir="2700000" algn="tl">
                    <a:srgbClr val="000000">
                      <a:alpha val="43137"/>
                    </a:srgbClr>
                  </a:outerShdw>
                </a:effectLst>
                <a:latin typeface="Arial" panose="020B0604020202020204" pitchFamily="34" charset="0"/>
              </a:rPr>
              <a:t>manifestações culturais do interior. </a:t>
            </a:r>
            <a:r>
              <a:rPr lang="pt-BR" b="1" dirty="0" smtClean="0">
                <a:solidFill>
                  <a:srgbClr val="FFFF00"/>
                </a:solidFill>
                <a:effectLst>
                  <a:outerShdw blurRad="38100" dist="38100" dir="2700000" algn="tl">
                    <a:srgbClr val="000000">
                      <a:alpha val="43137"/>
                    </a:srgbClr>
                  </a:outerShdw>
                </a:effectLst>
                <a:latin typeface="Arial" panose="020B0604020202020204" pitchFamily="34" charset="0"/>
              </a:rPr>
              <a:t>Assim, acabou ficando nos </a:t>
            </a:r>
            <a:r>
              <a:rPr lang="pt-BR" b="1" dirty="0">
                <a:solidFill>
                  <a:srgbClr val="FFFF00"/>
                </a:solidFill>
                <a:effectLst>
                  <a:outerShdw blurRad="38100" dist="38100" dir="2700000" algn="tl">
                    <a:srgbClr val="000000">
                      <a:alpha val="43137"/>
                    </a:srgbClr>
                  </a:outerShdw>
                </a:effectLst>
                <a:latin typeface="Arial" panose="020B0604020202020204" pitchFamily="34" charset="0"/>
              </a:rPr>
              <a:t>braços do povo interiorano, </a:t>
            </a:r>
            <a:r>
              <a:rPr lang="pt-BR" b="1" dirty="0" smtClean="0">
                <a:solidFill>
                  <a:srgbClr val="FFFF00"/>
                </a:solidFill>
                <a:effectLst>
                  <a:outerShdw blurRad="38100" dist="38100" dir="2700000" algn="tl">
                    <a:srgbClr val="000000">
                      <a:alpha val="43137"/>
                    </a:srgbClr>
                  </a:outerShdw>
                </a:effectLst>
                <a:latin typeface="Arial" panose="020B0604020202020204" pitchFamily="34" charset="0"/>
              </a:rPr>
              <a:t>dando uma marca de grandeza ao termo "caipira</a:t>
            </a:r>
            <a:r>
              <a:rPr lang="pt-BR" b="1" dirty="0">
                <a:solidFill>
                  <a:srgbClr val="FFFF00"/>
                </a:solidFill>
                <a:effectLst>
                  <a:outerShdw blurRad="38100" dist="38100" dir="2700000" algn="tl">
                    <a:srgbClr val="000000">
                      <a:alpha val="43137"/>
                    </a:srgbClr>
                  </a:outerShdw>
                </a:effectLst>
                <a:latin typeface="Arial" panose="020B0604020202020204" pitchFamily="34" charset="0"/>
              </a:rPr>
              <a:t>", entendido como </a:t>
            </a:r>
            <a:r>
              <a:rPr lang="pt-BR" b="1" dirty="0" smtClean="0">
                <a:solidFill>
                  <a:srgbClr val="FFFF00"/>
                </a:solidFill>
                <a:effectLst>
                  <a:outerShdw blurRad="38100" dist="38100" dir="2700000" algn="tl">
                    <a:srgbClr val="000000">
                      <a:alpha val="43137"/>
                    </a:srgbClr>
                  </a:outerShdw>
                </a:effectLst>
                <a:latin typeface="Arial" panose="020B0604020202020204" pitchFamily="34" charset="0"/>
              </a:rPr>
              <a:t>proveniente de gente do </a:t>
            </a:r>
            <a:r>
              <a:rPr lang="pt-BR" b="1" dirty="0">
                <a:solidFill>
                  <a:srgbClr val="FFFF00"/>
                </a:solidFill>
                <a:effectLst>
                  <a:outerShdw blurRad="38100" dist="38100" dir="2700000" algn="tl">
                    <a:srgbClr val="000000">
                      <a:alpha val="43137"/>
                    </a:srgbClr>
                  </a:outerShdw>
                </a:effectLst>
                <a:latin typeface="Arial" panose="020B0604020202020204" pitchFamily="34" charset="0"/>
              </a:rPr>
              <a:t>mato, da roça, </a:t>
            </a:r>
            <a:r>
              <a:rPr lang="pt-BR" b="1" dirty="0" smtClean="0">
                <a:solidFill>
                  <a:srgbClr val="FFFF00"/>
                </a:solidFill>
                <a:effectLst>
                  <a:outerShdw blurRad="38100" dist="38100" dir="2700000" algn="tl">
                    <a:srgbClr val="000000">
                      <a:alpha val="43137"/>
                    </a:srgbClr>
                  </a:outerShdw>
                </a:effectLst>
                <a:latin typeface="Arial" panose="020B0604020202020204" pitchFamily="34" charset="0"/>
              </a:rPr>
              <a:t>passando a ser chamada assim,  nos meios musicais".</a:t>
            </a:r>
            <a:endParaRPr lang="pt-BR" b="1" dirty="0">
              <a:solidFill>
                <a:srgbClr val="FFFF00"/>
              </a:solidFill>
              <a:effectLst>
                <a:outerShdw blurRad="38100" dist="38100" dir="2700000" algn="tl">
                  <a:srgbClr val="000000">
                    <a:alpha val="43137"/>
                  </a:srgbClr>
                </a:outerShdw>
              </a:effectLst>
            </a:endParaRPr>
          </a:p>
        </p:txBody>
      </p:sp>
      <p:pic>
        <p:nvPicPr>
          <p:cNvPr id="10" name="Imagem 9"/>
          <p:cNvPicPr>
            <a:picLocks noChangeAspect="1"/>
          </p:cNvPicPr>
          <p:nvPr/>
        </p:nvPicPr>
        <p:blipFill>
          <a:blip r:embed="rId10" cstate="print">
            <a:extLst>
              <a:ext uri="{28A0092B-C50C-407E-A947-70E740481C1C}">
                <a14:useLocalDpi xmlns:a14="http://schemas.microsoft.com/office/drawing/2010/main" xmlns="" val="0"/>
              </a:ext>
            </a:extLst>
          </a:blip>
          <a:stretch>
            <a:fillRect/>
          </a:stretch>
        </p:blipFill>
        <p:spPr>
          <a:xfrm>
            <a:off x="7310950" y="234660"/>
            <a:ext cx="1334401" cy="1000801"/>
          </a:xfrm>
          <a:prstGeom prst="roundRect">
            <a:avLst>
              <a:gd name="adj" fmla="val 16667"/>
            </a:avLst>
          </a:prstGeom>
          <a:ln>
            <a:solidFill>
              <a:srgbClr val="FFFF00"/>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prst="angle"/>
            <a:contourClr>
              <a:srgbClr val="969696"/>
            </a:contourClr>
          </a:sp3d>
        </p:spPr>
      </p:pic>
    </p:spTree>
    <p:extLst>
      <p:ext uri="{BB962C8B-B14F-4D97-AF65-F5344CB8AC3E}">
        <p14:creationId xmlns:p14="http://schemas.microsoft.com/office/powerpoint/2010/main" xmlns="" val="205064217"/>
      </p:ext>
    </p:extLst>
  </p:cSld>
  <p:clrMapOvr>
    <a:masterClrMapping/>
  </p:clrMapOvr>
  <p:transition spd="slow" advClick="0" advTm="4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4000" fill="hold"/>
                                        <p:tgtEl>
                                          <p:spTgt spid="10"/>
                                        </p:tgtEl>
                                        <p:attrNameLst>
                                          <p:attrName>ppt_x</p:attrName>
                                        </p:attrNameLst>
                                      </p:cBhvr>
                                      <p:tavLst>
                                        <p:tav tm="0">
                                          <p:val>
                                            <p:strVal val="#ppt_x"/>
                                          </p:val>
                                        </p:tav>
                                        <p:tav tm="100000">
                                          <p:val>
                                            <p:strVal val="#ppt_x"/>
                                          </p:val>
                                        </p:tav>
                                      </p:tavLst>
                                    </p:anim>
                                    <p:anim calcmode="lin" valueType="num">
                                      <p:cBhvr additive="base">
                                        <p:cTn id="8" dur="40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40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2" dur="40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4000"/>
                            </p:stCondLst>
                            <p:childTnLst>
                              <p:par>
                                <p:cTn id="14" presetID="42" presetClass="entr" presetSubtype="0" fill="hold" nodeType="afterEffect">
                                  <p:stCondLst>
                                    <p:cond delay="0"/>
                                  </p:stCondLst>
                                  <p:childTnLst>
                                    <p:set>
                                      <p:cBhvr>
                                        <p:cTn id="15" dur="1" fill="hold">
                                          <p:stCondLst>
                                            <p:cond delay="0"/>
                                          </p:stCondLst>
                                        </p:cTn>
                                        <p:tgtEl>
                                          <p:spTgt spid="9">
                                            <p:txEl>
                                              <p:pRg st="0" end="0"/>
                                            </p:txEl>
                                          </p:spTgt>
                                        </p:tgtEl>
                                        <p:attrNameLst>
                                          <p:attrName>style.visibility</p:attrName>
                                        </p:attrNameLst>
                                      </p:cBhvr>
                                      <p:to>
                                        <p:strVal val="visible"/>
                                      </p:to>
                                    </p:set>
                                    <p:animEffect transition="in" filter="fade">
                                      <p:cBhvr>
                                        <p:cTn id="16" dur="5000"/>
                                        <p:tgtEl>
                                          <p:spTgt spid="9">
                                            <p:txEl>
                                              <p:pRg st="0" end="0"/>
                                            </p:txEl>
                                          </p:spTgt>
                                        </p:tgtEl>
                                      </p:cBhvr>
                                    </p:animEffect>
                                    <p:anim calcmode="lin" valueType="num">
                                      <p:cBhvr>
                                        <p:cTn id="17" dur="5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8" dur="5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4" cstate="print"/>
          <a:tile tx="0" ty="0" sx="100000" sy="100000" flip="none" algn="tl"/>
        </a:blipFill>
        <a:effectLst/>
      </p:bgPr>
    </p:bg>
    <p:spTree>
      <p:nvGrpSpPr>
        <p:cNvPr id="1" name=""/>
        <p:cNvGrpSpPr/>
        <p:nvPr/>
      </p:nvGrpSpPr>
      <p:grpSpPr>
        <a:xfrm>
          <a:off x="0" y="0"/>
          <a:ext cx="0" cy="0"/>
          <a:chOff x="0" y="0"/>
          <a:chExt cx="0" cy="0"/>
        </a:xfrm>
      </p:grpSpPr>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8"/>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defTabSz="914378">
              <a:defRPr/>
            </a:pPr>
            <a:endParaRPr lang="pt-BR" sz="2400" dirty="0">
              <a:solidFill>
                <a:prstClr val="black"/>
              </a:solidFill>
              <a:latin typeface="Times New Roman" pitchFamily="18" charset="0"/>
              <a:cs typeface="Arial" charset="0"/>
            </a:endParaRPr>
          </a:p>
        </p:txBody>
      </p:sp>
      <p:sp>
        <p:nvSpPr>
          <p:cNvPr id="3" name="Retângulo 2"/>
          <p:cNvSpPr/>
          <p:nvPr/>
        </p:nvSpPr>
        <p:spPr>
          <a:xfrm>
            <a:off x="2857488" y="214296"/>
            <a:ext cx="4280876" cy="3231654"/>
          </a:xfrm>
          <a:prstGeom prst="rect">
            <a:avLst/>
          </a:prstGeom>
        </p:spPr>
        <p:txBody>
          <a:bodyPr wrap="square">
            <a:spAutoFit/>
          </a:bodyPr>
          <a:lstStyle/>
          <a:p>
            <a:pPr algn="ctr" defTabSz="914378" fontAlgn="auto">
              <a:spcBef>
                <a:spcPts val="0"/>
              </a:spcBef>
              <a:spcAft>
                <a:spcPts val="0"/>
              </a:spcAft>
              <a:defRPr/>
            </a:pPr>
            <a:r>
              <a:rPr lang="pt-BR" b="1" i="1" dirty="0">
                <a:solidFill>
                  <a:srgbClr val="ACCBF9">
                    <a:lumMod val="75000"/>
                  </a:srgbClr>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r>
              <a:rPr lang="pt-BR" b="1" i="1" dirty="0" smtClean="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r>
              <a:rPr lang="pt-BR" sz="2400" b="1" i="1" dirty="0" smtClean="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 E FORMATAÇÃO </a:t>
            </a:r>
            <a:endParaRPr lang="pt-BR" b="1" i="1"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ctr" defTabSz="914378" fontAlgn="auto">
              <a:spcBef>
                <a:spcPts val="0"/>
              </a:spcBef>
              <a:spcAft>
                <a:spcPts val="0"/>
              </a:spcAft>
              <a:defRPr/>
            </a:pPr>
            <a:endParaRPr lang="pt-BR" sz="2000" b="1" i="1" dirty="0" smtClean="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ctr" defTabSz="914378" fontAlgn="auto">
              <a:spcBef>
                <a:spcPts val="0"/>
              </a:spcBef>
              <a:spcAft>
                <a:spcPts val="0"/>
              </a:spcAft>
              <a:defRPr/>
            </a:pPr>
            <a:r>
              <a:rPr lang="pt-BR" sz="2000" b="1" i="1" dirty="0" smtClean="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VENDRAMINI </a:t>
            </a:r>
            <a:r>
              <a:rPr lang="pt-BR" sz="2000" b="1" i="1" dirty="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Toninho  </a:t>
            </a:r>
            <a:endParaRPr lang="pt-BR" b="1" i="1" u="sng" dirty="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ctr" defTabSz="914378" fontAlgn="auto">
              <a:spcBef>
                <a:spcPts val="0"/>
              </a:spcBef>
              <a:spcAft>
                <a:spcPts val="0"/>
              </a:spcAft>
              <a:defRPr/>
            </a:pPr>
            <a:r>
              <a:rPr lang="pt-BR" sz="1600" b="1" u="sng" dirty="0">
                <a:solidFill>
                  <a:srgbClr val="FFFF00"/>
                </a:solidFill>
                <a:effectLst>
                  <a:outerShdw blurRad="38100" dist="38100" dir="2700000" algn="tl">
                    <a:srgbClr val="000000">
                      <a:alpha val="43137"/>
                    </a:srgbClr>
                  </a:outerShdw>
                </a:effectLst>
                <a:latin typeface="Maiandra GD" pitchFamily="34" charset="0"/>
                <a:cs typeface="Arial" charset="0"/>
              </a:rPr>
              <a:t>Arte Final </a:t>
            </a:r>
            <a:r>
              <a:rPr lang="pt-BR" sz="1600" b="1" u="sng" dirty="0" smtClean="0">
                <a:solidFill>
                  <a:srgbClr val="FFFF00"/>
                </a:solidFill>
                <a:effectLst>
                  <a:outerShdw blurRad="38100" dist="38100" dir="2700000" algn="tl">
                    <a:srgbClr val="000000">
                      <a:alpha val="43137"/>
                    </a:srgbClr>
                  </a:outerShdw>
                </a:effectLst>
                <a:latin typeface="Maiandra GD" pitchFamily="34" charset="0"/>
                <a:cs typeface="Arial" charset="0"/>
              </a:rPr>
              <a:t>= Acervo Pessoal</a:t>
            </a:r>
            <a:r>
              <a:rPr lang="pt-BR" sz="2400" b="1" u="sng" dirty="0" smtClean="0">
                <a:solidFill>
                  <a:srgbClr val="FFFF00"/>
                </a:solidFill>
                <a:effectLst>
                  <a:outerShdw blurRad="38100" dist="38100" dir="2700000" algn="tl">
                    <a:srgbClr val="000000">
                      <a:alpha val="43137"/>
                    </a:srgbClr>
                  </a:outerShdw>
                </a:effectLst>
                <a:latin typeface="Maiandra GD" pitchFamily="34" charset="0"/>
                <a:cs typeface="Arial" charset="0"/>
              </a:rPr>
              <a:t> </a:t>
            </a:r>
            <a:endParaRPr lang="pt-BR" sz="2400"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defTabSz="914378" fontAlgn="auto">
              <a:spcBef>
                <a:spcPts val="0"/>
              </a:spcBef>
              <a:spcAft>
                <a:spcPts val="0"/>
              </a:spcAft>
              <a:defRPr/>
            </a:pPr>
            <a:r>
              <a:rPr lang="pt-BR" b="1" dirty="0" smtClean="0">
                <a:solidFill>
                  <a:srgbClr val="FFFF00"/>
                </a:solidFill>
                <a:effectLst>
                  <a:outerShdw blurRad="38100" dist="38100" dir="2700000" algn="tl">
                    <a:srgbClr val="000000">
                      <a:alpha val="43137"/>
                    </a:srgbClr>
                  </a:outerShdw>
                </a:effectLst>
                <a:latin typeface="Maiandra GD" pitchFamily="34" charset="0"/>
                <a:cs typeface="Arial" charset="0"/>
              </a:rPr>
              <a:t>Pesquisas = </a:t>
            </a:r>
            <a:r>
              <a:rPr lang="pt-BR" b="1" dirty="0">
                <a:solidFill>
                  <a:srgbClr val="FFFF00"/>
                </a:solidFill>
                <a:effectLst>
                  <a:outerShdw blurRad="38100" dist="38100" dir="2700000" algn="tl">
                    <a:srgbClr val="000000">
                      <a:alpha val="43137"/>
                    </a:srgbClr>
                  </a:outerShdw>
                </a:effectLst>
                <a:latin typeface="Maiandra GD" pitchFamily="34" charset="0"/>
                <a:cs typeface="Arial" charset="0"/>
              </a:rPr>
              <a:t>Internet</a:t>
            </a:r>
            <a:r>
              <a:rPr lang="pt-BR" sz="2000" b="1" dirty="0">
                <a:solidFill>
                  <a:srgbClr val="FFFF00"/>
                </a:solidFill>
                <a:effectLst>
                  <a:outerShdw blurRad="38100" dist="38100" dir="2700000" algn="tl">
                    <a:srgbClr val="000000">
                      <a:alpha val="43137"/>
                    </a:srgbClr>
                  </a:outerShdw>
                </a:effectLst>
                <a:latin typeface="Maiandra GD" pitchFamily="34" charset="0"/>
                <a:cs typeface="Arial" charset="0"/>
              </a:rPr>
              <a:t>    </a:t>
            </a:r>
            <a:endParaRPr lang="pt-BR" sz="2000" b="1" u="sng"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defTabSz="914378" fontAlgn="auto">
              <a:spcBef>
                <a:spcPts val="0"/>
              </a:spcBef>
              <a:spcAft>
                <a:spcPts val="0"/>
              </a:spcAft>
              <a:defRPr/>
            </a:pPr>
            <a:r>
              <a:rPr lang="pt-BR" b="1" u="sng" dirty="0">
                <a:solidFill>
                  <a:schemeClr val="bg2">
                    <a:lumMod val="25000"/>
                  </a:schemeClr>
                </a:solidFill>
                <a:effectLst>
                  <a:outerShdw blurRad="38100" dist="38100" dir="2700000" algn="tl">
                    <a:srgbClr val="000000">
                      <a:alpha val="43137"/>
                    </a:srgbClr>
                  </a:outerShdw>
                </a:effectLst>
                <a:latin typeface="Maiandra GD" pitchFamily="34" charset="0"/>
                <a:cs typeface="Arial" charset="0"/>
              </a:rPr>
              <a:t>M</a:t>
            </a:r>
            <a:r>
              <a:rPr lang="pt-BR" sz="2100" b="1" u="sng" dirty="0">
                <a:solidFill>
                  <a:schemeClr val="bg2">
                    <a:lumMod val="25000"/>
                  </a:schemeClr>
                </a:solidFill>
                <a:effectLst>
                  <a:outerShdw blurRad="38100" dist="38100" dir="2700000" algn="tl">
                    <a:srgbClr val="000000">
                      <a:alpha val="43137"/>
                    </a:srgbClr>
                  </a:outerShdw>
                </a:effectLst>
                <a:latin typeface="Maiandra GD" pitchFamily="34" charset="0"/>
                <a:cs typeface="Arial" charset="0"/>
              </a:rPr>
              <a:t>úsicas de Fundo</a:t>
            </a:r>
          </a:p>
          <a:p>
            <a:pPr algn="ctr" defTabSz="914378" fontAlgn="auto">
              <a:spcBef>
                <a:spcPts val="0"/>
              </a:spcBef>
              <a:spcAft>
                <a:spcPts val="0"/>
              </a:spcAft>
              <a:defRPr/>
            </a:pPr>
            <a:r>
              <a:rPr lang="pt-BR" sz="1500" b="1" dirty="0" smtClean="0">
                <a:solidFill>
                  <a:srgbClr val="FF0000"/>
                </a:solidFill>
                <a:effectLst>
                  <a:outerShdw blurRad="38100" dist="38100" dir="2700000" algn="tl">
                    <a:srgbClr val="000000">
                      <a:alpha val="43137"/>
                    </a:srgbClr>
                  </a:outerShdw>
                </a:effectLst>
                <a:latin typeface="Maiandra GD" pitchFamily="34" charset="0"/>
                <a:cs typeface="Arial" charset="0"/>
              </a:rPr>
              <a:t>Acompanhamento:</a:t>
            </a:r>
          </a:p>
          <a:p>
            <a:pPr algn="ctr" defTabSz="914378" fontAlgn="auto">
              <a:spcBef>
                <a:spcPts val="0"/>
              </a:spcBef>
              <a:spcAft>
                <a:spcPts val="0"/>
              </a:spcAft>
              <a:defRPr/>
            </a:pPr>
            <a:r>
              <a:rPr lang="pt-BR" sz="1500" b="1" dirty="0" smtClean="0">
                <a:solidFill>
                  <a:srgbClr val="FF0000"/>
                </a:solidFill>
                <a:effectLst>
                  <a:outerShdw blurRad="38100" dist="38100" dir="2700000" algn="tl">
                    <a:srgbClr val="000000">
                      <a:alpha val="43137"/>
                    </a:srgbClr>
                  </a:outerShdw>
                </a:effectLst>
                <a:latin typeface="Maiandra GD" pitchFamily="34" charset="0"/>
                <a:cs typeface="Arial" charset="0"/>
              </a:rPr>
              <a:t> </a:t>
            </a:r>
            <a:r>
              <a:rPr lang="pt-BR" sz="1500" b="1" dirty="0" smtClean="0">
                <a:solidFill>
                  <a:srgbClr val="00B050"/>
                </a:solidFill>
                <a:effectLst>
                  <a:outerShdw blurRad="38100" dist="38100" dir="2700000" algn="tl">
                    <a:srgbClr val="000000">
                      <a:alpha val="43137"/>
                    </a:srgbClr>
                  </a:outerShdw>
                </a:effectLst>
                <a:latin typeface="Maiandra GD" pitchFamily="34" charset="0"/>
                <a:cs typeface="Arial" charset="0"/>
              </a:rPr>
              <a:t>Menino da Porteira (violado) </a:t>
            </a:r>
            <a:endParaRPr lang="pt-BR" sz="1500" b="1" dirty="0">
              <a:solidFill>
                <a:srgbClr val="00B050"/>
              </a:solidFill>
              <a:effectLst>
                <a:outerShdw blurRad="38100" dist="38100" dir="2700000" algn="tl">
                  <a:srgbClr val="000000">
                    <a:alpha val="43137"/>
                  </a:srgbClr>
                </a:outerShdw>
              </a:effectLst>
              <a:latin typeface="Maiandra GD" pitchFamily="34" charset="0"/>
              <a:cs typeface="Arial" charset="0"/>
            </a:endParaRPr>
          </a:p>
          <a:p>
            <a:pPr algn="ctr" defTabSz="914378" fontAlgn="auto">
              <a:spcBef>
                <a:spcPts val="0"/>
              </a:spcBef>
              <a:spcAft>
                <a:spcPts val="0"/>
              </a:spcAft>
              <a:defRPr/>
            </a:pPr>
            <a:r>
              <a:rPr lang="pt-BR" sz="1500" b="1" dirty="0" smtClean="0">
                <a:solidFill>
                  <a:srgbClr val="FF0000"/>
                </a:solidFill>
                <a:effectLst>
                  <a:outerShdw blurRad="38100" dist="38100" dir="2700000" algn="tl">
                    <a:srgbClr val="000000">
                      <a:alpha val="43137"/>
                    </a:srgbClr>
                  </a:outerShdw>
                </a:effectLst>
                <a:latin typeface="Maiandra GD" pitchFamily="34" charset="0"/>
                <a:cs typeface="Arial" charset="0"/>
              </a:rPr>
              <a:t>Encerramento:</a:t>
            </a:r>
          </a:p>
          <a:p>
            <a:pPr algn="ctr" defTabSz="914378" fontAlgn="auto">
              <a:spcBef>
                <a:spcPts val="0"/>
              </a:spcBef>
              <a:spcAft>
                <a:spcPts val="0"/>
              </a:spcAft>
              <a:defRPr/>
            </a:pPr>
            <a:r>
              <a:rPr lang="pt-BR" sz="1500" b="1" dirty="0" smtClean="0">
                <a:solidFill>
                  <a:srgbClr val="FF0000"/>
                </a:solidFill>
                <a:effectLst>
                  <a:outerShdw blurRad="38100" dist="38100" dir="2700000" algn="tl">
                    <a:srgbClr val="000000">
                      <a:alpha val="43137"/>
                    </a:srgbClr>
                  </a:outerShdw>
                </a:effectLst>
                <a:latin typeface="Maiandra GD" pitchFamily="34" charset="0"/>
                <a:cs typeface="Arial" charset="0"/>
              </a:rPr>
              <a:t> </a:t>
            </a:r>
            <a:r>
              <a:rPr lang="pt-BR" sz="1500" b="1" dirty="0" smtClean="0">
                <a:solidFill>
                  <a:srgbClr val="00B050"/>
                </a:solidFill>
                <a:effectLst>
                  <a:outerShdw blurRad="38100" dist="38100" dir="2700000" algn="tl">
                    <a:srgbClr val="000000">
                      <a:alpha val="43137"/>
                    </a:srgbClr>
                  </a:outerShdw>
                </a:effectLst>
                <a:latin typeface="Maiandra GD" pitchFamily="34" charset="0"/>
                <a:cs typeface="Arial" charset="0"/>
              </a:rPr>
              <a:t>Que nem Jiló</a:t>
            </a:r>
            <a:endParaRPr lang="pt-BR" sz="1500" b="1" dirty="0">
              <a:solidFill>
                <a:srgbClr val="00B050"/>
              </a:solidFill>
              <a:effectLst>
                <a:outerShdw blurRad="38100" dist="38100" dir="2700000" algn="tl">
                  <a:srgbClr val="000000">
                    <a:alpha val="43137"/>
                  </a:srgbClr>
                </a:outerShdw>
              </a:effectLst>
              <a:latin typeface="Maiandra GD" pitchFamily="34" charset="0"/>
              <a:cs typeface="Arial" charset="0"/>
            </a:endParaRPr>
          </a:p>
          <a:p>
            <a:pPr algn="ctr" defTabSz="914378" fontAlgn="auto">
              <a:spcBef>
                <a:spcPts val="0"/>
              </a:spcBef>
              <a:spcAft>
                <a:spcPts val="0"/>
              </a:spcAft>
              <a:defRPr/>
            </a:pPr>
            <a:r>
              <a:rPr lang="pt-BR" sz="1500" b="1" dirty="0">
                <a:solidFill>
                  <a:srgbClr val="5AA2AE">
                    <a:lumMod val="40000"/>
                    <a:lumOff val="60000"/>
                  </a:srgbClr>
                </a:solidFill>
                <a:effectLst>
                  <a:outerShdw blurRad="38100" dist="38100" dir="2700000" algn="tl">
                    <a:srgbClr val="000000">
                      <a:alpha val="43137"/>
                    </a:srgbClr>
                  </a:outerShdw>
                </a:effectLst>
                <a:latin typeface="Maiandra GD" pitchFamily="34" charset="0"/>
                <a:cs typeface="Arial" charset="0"/>
              </a:rPr>
              <a:t> </a:t>
            </a:r>
            <a:r>
              <a:rPr lang="pt-BR" sz="1500" b="1" dirty="0">
                <a:solidFill>
                  <a:srgbClr val="A50021"/>
                </a:solidFill>
                <a:latin typeface="Maiandra GD" pitchFamily="34" charset="0"/>
                <a:cs typeface="Arial" charset="0"/>
              </a:rPr>
              <a:t>Cantor: </a:t>
            </a:r>
            <a:r>
              <a:rPr lang="pt-BR" sz="1500" b="1" dirty="0" smtClean="0">
                <a:solidFill>
                  <a:srgbClr val="A50021"/>
                </a:solidFill>
                <a:latin typeface="Maiandra GD" pitchFamily="34" charset="0"/>
                <a:cs typeface="Arial" charset="0"/>
              </a:rPr>
              <a:t>Luiz Gonzaga</a:t>
            </a:r>
            <a:endParaRPr lang="pt-BR" sz="1500" b="1" dirty="0">
              <a:solidFill>
                <a:srgbClr val="A50021"/>
              </a:solidFill>
              <a:latin typeface="Maiandra GD" pitchFamily="34" charset="0"/>
              <a:cs typeface="Arial" charset="0"/>
            </a:endParaRPr>
          </a:p>
        </p:txBody>
      </p:sp>
      <p:sp>
        <p:nvSpPr>
          <p:cNvPr id="11" name="Retângulo 10"/>
          <p:cNvSpPr/>
          <p:nvPr/>
        </p:nvSpPr>
        <p:spPr>
          <a:xfrm>
            <a:off x="214282" y="3571882"/>
            <a:ext cx="8786874" cy="1477328"/>
          </a:xfrm>
          <a:prstGeom prst="rect">
            <a:avLst/>
          </a:prstGeom>
          <a:solidFill>
            <a:schemeClr val="accent2">
              <a:lumMod val="40000"/>
              <a:lumOff val="60000"/>
            </a:schemeClr>
          </a:solidFill>
          <a:ln w="38100">
            <a:solidFill>
              <a:srgbClr val="FFFF00"/>
            </a:solidFill>
          </a:ln>
        </p:spPr>
        <p:txBody>
          <a:bodyPr wrap="square">
            <a:spAutoFit/>
          </a:bodyPr>
          <a:lstStyle/>
          <a:p>
            <a:pPr algn="ctr" defTabSz="914378" fontAlgn="auto">
              <a:spcBef>
                <a:spcPts val="0"/>
              </a:spcBef>
              <a:spcAft>
                <a:spcPts val="0"/>
              </a:spcAft>
              <a:defRPr/>
            </a:pPr>
            <a:r>
              <a:rPr lang="pt-BR" sz="1200" dirty="0" smtClean="0">
                <a:solidFill>
                  <a:srgbClr val="0070C0"/>
                </a:solidFill>
                <a:latin typeface="Britannic Bold" panose="020B0903060703020204" pitchFamily="34" charset="0"/>
                <a:cs typeface="+mn-cs"/>
              </a:rPr>
              <a:t>ACESSE  </a:t>
            </a:r>
            <a:r>
              <a:rPr lang="pt-BR" sz="1200" dirty="0">
                <a:solidFill>
                  <a:srgbClr val="0070C0"/>
                </a:solidFill>
                <a:latin typeface="Britannic Bold" panose="020B0903060703020204" pitchFamily="34" charset="0"/>
                <a:cs typeface="+mn-cs"/>
              </a:rPr>
              <a:t>MEUS  ESPAÇOS  CULTURAIS  E  TORNE-SE  MEU SEGUIDOR</a:t>
            </a:r>
            <a:endParaRPr lang="pt-BR" sz="1600" dirty="0">
              <a:solidFill>
                <a:srgbClr val="002060"/>
              </a:solidFill>
              <a:latin typeface="Britannic Bold" panose="020B0903060703020204" pitchFamily="34" charset="0"/>
              <a:cs typeface="+mn-cs"/>
            </a:endParaRPr>
          </a:p>
          <a:p>
            <a:pPr algn="ctr" defTabSz="914378" fontAlgn="auto">
              <a:spcBef>
                <a:spcPts val="0"/>
              </a:spcBef>
              <a:spcAft>
                <a:spcPts val="0"/>
              </a:spcAft>
              <a:defRPr/>
            </a:pPr>
            <a:r>
              <a:rPr lang="pt-BR" sz="1600" dirty="0">
                <a:solidFill>
                  <a:srgbClr val="7030A0"/>
                </a:solidFill>
                <a:latin typeface="Britannic Bold" panose="020B0903060703020204" pitchFamily="34" charset="0"/>
                <a:cs typeface="+mn-cs"/>
                <a:hlinkClick r:id="rId5"/>
              </a:rPr>
              <a:t>http://vendraminiletras.blogspot.com/</a:t>
            </a:r>
            <a:endParaRPr lang="pt-BR" sz="1600" dirty="0">
              <a:solidFill>
                <a:srgbClr val="7030A0"/>
              </a:solidFill>
              <a:latin typeface="Britannic Bold" panose="020B0903060703020204" pitchFamily="34" charset="0"/>
              <a:cs typeface="+mn-cs"/>
            </a:endParaRPr>
          </a:p>
          <a:p>
            <a:pPr algn="ctr" defTabSz="914378" fontAlgn="auto">
              <a:spcBef>
                <a:spcPts val="0"/>
              </a:spcBef>
              <a:spcAft>
                <a:spcPts val="0"/>
              </a:spcAft>
              <a:defRPr/>
            </a:pPr>
            <a:r>
              <a:rPr lang="pt-BR" sz="1600" dirty="0">
                <a:solidFill>
                  <a:srgbClr val="7030A0"/>
                </a:solidFill>
                <a:latin typeface="Britannic Bold" panose="020B0903060703020204" pitchFamily="34" charset="0"/>
                <a:cs typeface="+mn-cs"/>
              </a:rPr>
              <a:t>http://sergrasan.com/toninhovendraminislides/</a:t>
            </a:r>
          </a:p>
          <a:p>
            <a:pPr algn="ctr" defTabSz="914378" fontAlgn="auto">
              <a:spcBef>
                <a:spcPts val="0"/>
              </a:spcBef>
              <a:spcAft>
                <a:spcPts val="0"/>
              </a:spcAft>
              <a:defRPr/>
            </a:pPr>
            <a:r>
              <a:rPr lang="pt-BR" sz="1200" dirty="0">
                <a:solidFill>
                  <a:srgbClr val="C00000"/>
                </a:solidFill>
                <a:latin typeface="Arial Black" panose="020B0A04020102020204" pitchFamily="34" charset="0"/>
                <a:cs typeface="Aharoni" panose="02010803020104030203" pitchFamily="2" charset="-79"/>
              </a:rPr>
              <a:t>PARTICIPAÇÕES:</a:t>
            </a:r>
          </a:p>
          <a:p>
            <a:pPr marL="685701" lvl="2" algn="ctr" defTabSz="914378" fontAlgn="auto">
              <a:spcBef>
                <a:spcPts val="0"/>
              </a:spcBef>
              <a:spcAft>
                <a:spcPts val="0"/>
              </a:spcAft>
              <a:defRPr/>
            </a:pPr>
            <a:r>
              <a:rPr lang="pt-BR" sz="11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defTabSz="914378">
              <a:defRPr/>
            </a:pPr>
            <a:r>
              <a:rPr lang="pt-BR" sz="1200" dirty="0">
                <a:solidFill>
                  <a:srgbClr val="002060"/>
                </a:solidFill>
                <a:latin typeface="Arial Black" panose="020B0A04020102020204" pitchFamily="34" charset="0"/>
                <a:cs typeface="Aharoni" panose="02010803020104030203" pitchFamily="2" charset="-79"/>
              </a:rPr>
              <a:t> </a:t>
            </a:r>
            <a:r>
              <a:rPr lang="pt-BR" sz="1100" dirty="0">
                <a:solidFill>
                  <a:srgbClr val="002060"/>
                </a:solidFill>
                <a:latin typeface="Arial Black" panose="020B0A04020102020204" pitchFamily="34" charset="0"/>
                <a:cs typeface="Aharoni" panose="02010803020104030203" pitchFamily="2" charset="-79"/>
              </a:rPr>
              <a:t>ACADEMIA NACIONAL DE LETRAS DO PORTAL DO POETA BRASILEIRO </a:t>
            </a:r>
            <a:r>
              <a:rPr lang="pt-BR" sz="1100" dirty="0" smtClean="0">
                <a:solidFill>
                  <a:srgbClr val="002060"/>
                </a:solidFill>
                <a:latin typeface="Arial Black" panose="020B0A04020102020204" pitchFamily="34" charset="0"/>
                <a:cs typeface="Aharoni" panose="02010803020104030203" pitchFamily="2" charset="-79"/>
              </a:rPr>
              <a:t>  </a:t>
            </a:r>
            <a:r>
              <a:rPr lang="pt-BR" sz="1100" dirty="0">
                <a:solidFill>
                  <a:srgbClr val="002060"/>
                </a:solidFill>
                <a:latin typeface="Arial Black" panose="020B0A04020102020204" pitchFamily="34" charset="0"/>
                <a:cs typeface="Aharoni" panose="02010803020104030203" pitchFamily="2" charset="-79"/>
              </a:rPr>
              <a:t>ACADÊMICO  28</a:t>
            </a:r>
          </a:p>
          <a:p>
            <a:pPr algn="ctr" defTabSz="914378">
              <a:defRPr/>
            </a:pPr>
            <a:r>
              <a:rPr lang="pt-BR" sz="1100" dirty="0">
                <a:solidFill>
                  <a:srgbClr val="002060"/>
                </a:solidFill>
                <a:latin typeface="Arial Black" panose="020B0A04020102020204" pitchFamily="34" charset="0"/>
                <a:cs typeface="Aharoni" panose="02010803020104030203" pitchFamily="2" charset="-79"/>
              </a:rPr>
              <a:t> </a:t>
            </a:r>
            <a:endParaRPr lang="pt-BR" sz="800" dirty="0">
              <a:solidFill>
                <a:srgbClr val="002060"/>
              </a:solidFill>
              <a:latin typeface="Arial Black" panose="020B0A04020102020204" pitchFamily="34" charset="0"/>
              <a:cs typeface="Aharoni" panose="02010803020104030203" pitchFamily="2" charset="-79"/>
            </a:endParaRPr>
          </a:p>
        </p:txBody>
      </p:sp>
      <p:pic>
        <p:nvPicPr>
          <p:cNvPr id="2" name="Imagem 1"/>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6537838" y="785800"/>
            <a:ext cx="2606162" cy="2565390"/>
          </a:xfrm>
          <a:prstGeom prst="rect">
            <a:avLst/>
          </a:prstGeom>
          <a:ln>
            <a:solidFill>
              <a:schemeClr val="accent6">
                <a:lumMod val="20000"/>
                <a:lumOff val="8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Rectangle 33"/>
          <p:cNvSpPr>
            <a:spLocks noChangeArrowheads="1"/>
          </p:cNvSpPr>
          <p:nvPr/>
        </p:nvSpPr>
        <p:spPr bwMode="auto">
          <a:xfrm>
            <a:off x="0" y="0"/>
            <a:ext cx="9144000" cy="5143500"/>
          </a:xfrm>
          <a:prstGeom prst="rect">
            <a:avLst/>
          </a:prstGeom>
          <a:noFill/>
          <a:ln w="76200">
            <a:solidFill>
              <a:srgbClr val="9F2936">
                <a:lumMod val="20000"/>
                <a:lumOff val="80000"/>
              </a:srgbClr>
            </a:solidFill>
            <a:miter lim="800000"/>
            <a:headEnd/>
            <a:tailEnd/>
          </a:ln>
          <a:effectLst>
            <a:prstShdw prst="shdw17" dist="17961" dir="2700000">
              <a:sysClr val="windowText" lastClr="000000">
                <a:gamma/>
                <a:shade val="60000"/>
                <a:invGamma/>
              </a:sysClr>
            </a:prstShdw>
          </a:effectLst>
        </p:spPr>
        <p:txBody>
          <a:bodyPr wrap="none" anchor="ct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defTabSz="1219139" eaLnBrk="0" fontAlgn="auto" hangingPunct="0">
              <a:spcBef>
                <a:spcPts val="0"/>
              </a:spcBef>
              <a:spcAft>
                <a:spcPts val="0"/>
              </a:spcAft>
              <a:defRPr/>
            </a:pPr>
            <a:endParaRPr lang="pt-BR" sz="3200" kern="0" dirty="0">
              <a:ln>
                <a:solidFill>
                  <a:srgbClr val="9F2936">
                    <a:lumMod val="60000"/>
                    <a:lumOff val="40000"/>
                  </a:srgbClr>
                </a:solidFill>
              </a:ln>
              <a:solidFill>
                <a:srgbClr val="000000"/>
              </a:solidFill>
              <a:latin typeface="Calibri" panose="020F0502020204030204"/>
            </a:endParaRPr>
          </a:p>
        </p:txBody>
      </p:sp>
      <p:pic>
        <p:nvPicPr>
          <p:cNvPr id="7" name="Imagem 6" descr="casa fazenda.jpg"/>
          <p:cNvPicPr>
            <a:picLocks noChangeAspect="1"/>
          </p:cNvPicPr>
          <p:nvPr/>
        </p:nvPicPr>
        <p:blipFill>
          <a:blip r:embed="rId7" cstate="print"/>
          <a:stretch>
            <a:fillRect/>
          </a:stretch>
        </p:blipFill>
        <p:spPr>
          <a:xfrm>
            <a:off x="214282" y="214296"/>
            <a:ext cx="2357454" cy="3030300"/>
          </a:xfrm>
          <a:prstGeom prst="rect">
            <a:avLst/>
          </a:prstGeom>
          <a:solidFill>
            <a:srgbClr val="00B050"/>
          </a:solidFill>
          <a:ln w="57150">
            <a:solidFill>
              <a:schemeClr val="accent5"/>
            </a:solidFill>
          </a:ln>
        </p:spPr>
      </p:pic>
    </p:spTree>
    <p:extLst>
      <p:ext uri="{BB962C8B-B14F-4D97-AF65-F5344CB8AC3E}">
        <p14:creationId xmlns:p14="http://schemas.microsoft.com/office/powerpoint/2010/main" xmlns="" val="11873776"/>
      </p:ext>
    </p:extLst>
  </p:cSld>
  <p:clrMapOvr>
    <a:masterClrMapping/>
  </p:clrMapOvr>
  <p:transition spd="slow" advClick="0" advTm="100000">
    <p:wheel spokes="8"/>
    <p:sndAc>
      <p:stSnd loop="1">
        <p:snd r:embed="rId3" name="Luiiz gonzaga que_nem_jilo-luis_gonzaga(2)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3000"/>
                                        <p:tgtEl>
                                          <p:spTgt spid="3">
                                            <p:txEl>
                                              <p:pRg st="0" end="0"/>
                                            </p:txEl>
                                          </p:spTgt>
                                        </p:tgtEl>
                                      </p:cBhvr>
                                    </p:animEffect>
                                    <p:anim calcmode="lin" valueType="num">
                                      <p:cBhvr>
                                        <p:cTn id="8"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3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3250"/>
                                        <p:tgtEl>
                                          <p:spTgt spid="2"/>
                                        </p:tgtEl>
                                      </p:cBhvr>
                                    </p:animEffect>
                                    <p:anim calcmode="lin" valueType="num">
                                      <p:cBhvr>
                                        <p:cTn id="14" dur="3250" fill="hold"/>
                                        <p:tgtEl>
                                          <p:spTgt spid="2"/>
                                        </p:tgtEl>
                                        <p:attrNameLst>
                                          <p:attrName>ppt_x</p:attrName>
                                        </p:attrNameLst>
                                      </p:cBhvr>
                                      <p:tavLst>
                                        <p:tav tm="0">
                                          <p:val>
                                            <p:strVal val="#ppt_x"/>
                                          </p:val>
                                        </p:tav>
                                        <p:tav tm="100000">
                                          <p:val>
                                            <p:strVal val="#ppt_x"/>
                                          </p:val>
                                        </p:tav>
                                      </p:tavLst>
                                    </p:anim>
                                    <p:anim calcmode="lin" valueType="num">
                                      <p:cBhvr>
                                        <p:cTn id="15" dur="325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6250"/>
                            </p:stCondLst>
                            <p:childTnLst>
                              <p:par>
                                <p:cTn id="17" presetID="21" presetClass="entr" presetSubtype="8"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heel(8)">
                                      <p:cBhvr>
                                        <p:cTn id="19" dur="3500"/>
                                        <p:tgtEl>
                                          <p:spTgt spid="3">
                                            <p:txEl>
                                              <p:pRg st="2" end="2"/>
                                            </p:txEl>
                                          </p:spTgt>
                                        </p:tgtEl>
                                      </p:cBhvr>
                                    </p:animEffect>
                                  </p:childTnLst>
                                </p:cTn>
                              </p:par>
                            </p:childTnLst>
                          </p:cTn>
                        </p:par>
                        <p:par>
                          <p:cTn id="20" fill="hold">
                            <p:stCondLst>
                              <p:cond delay="9750"/>
                            </p:stCondLst>
                            <p:childTnLst>
                              <p:par>
                                <p:cTn id="21" presetID="42" presetClass="entr" presetSubtype="0" fill="hold"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10000"/>
                                        <p:tgtEl>
                                          <p:spTgt spid="3">
                                            <p:txEl>
                                              <p:pRg st="3" end="3"/>
                                            </p:txEl>
                                          </p:spTgt>
                                        </p:tgtEl>
                                      </p:cBhvr>
                                    </p:animEffect>
                                    <p:anim calcmode="lin" valueType="num">
                                      <p:cBhvr>
                                        <p:cTn id="24" dur="10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5" dur="10000" fill="hold"/>
                                        <p:tgtEl>
                                          <p:spTgt spid="3">
                                            <p:txEl>
                                              <p:pRg st="3" end="3"/>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0"/>
                                        <p:tgtEl>
                                          <p:spTgt spid="3">
                                            <p:txEl>
                                              <p:pRg st="4" end="4"/>
                                            </p:txEl>
                                          </p:spTgt>
                                        </p:tgtEl>
                                      </p:cBhvr>
                                    </p:animEffect>
                                    <p:anim calcmode="lin" valueType="num">
                                      <p:cBhvr>
                                        <p:cTn id="29" dur="10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0" fill="hold"/>
                                        <p:tgtEl>
                                          <p:spTgt spid="3">
                                            <p:txEl>
                                              <p:pRg st="4" end="4"/>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fade">
                                      <p:cBhvr>
                                        <p:cTn id="33" dur="10000"/>
                                        <p:tgtEl>
                                          <p:spTgt spid="3">
                                            <p:txEl>
                                              <p:pRg st="5" end="5"/>
                                            </p:txEl>
                                          </p:spTgt>
                                        </p:tgtEl>
                                      </p:cBhvr>
                                    </p:animEffect>
                                    <p:anim calcmode="lin" valueType="num">
                                      <p:cBhvr>
                                        <p:cTn id="34" dur="10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5" dur="10000" fill="hold"/>
                                        <p:tgtEl>
                                          <p:spTgt spid="3">
                                            <p:txEl>
                                              <p:pRg st="5" end="5"/>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fade">
                                      <p:cBhvr>
                                        <p:cTn id="38" dur="10000"/>
                                        <p:tgtEl>
                                          <p:spTgt spid="3">
                                            <p:txEl>
                                              <p:pRg st="6" end="6"/>
                                            </p:txEl>
                                          </p:spTgt>
                                        </p:tgtEl>
                                      </p:cBhvr>
                                    </p:animEffect>
                                    <p:anim calcmode="lin" valueType="num">
                                      <p:cBhvr>
                                        <p:cTn id="39" dur="10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0" dur="10000" fill="hold"/>
                                        <p:tgtEl>
                                          <p:spTgt spid="3">
                                            <p:txEl>
                                              <p:pRg st="6" end="6"/>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Effect transition="in" filter="fade">
                                      <p:cBhvr>
                                        <p:cTn id="43" dur="10000"/>
                                        <p:tgtEl>
                                          <p:spTgt spid="3">
                                            <p:txEl>
                                              <p:pRg st="7" end="7"/>
                                            </p:txEl>
                                          </p:spTgt>
                                        </p:tgtEl>
                                      </p:cBhvr>
                                    </p:animEffect>
                                    <p:anim calcmode="lin" valueType="num">
                                      <p:cBhvr>
                                        <p:cTn id="44" dur="10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5" dur="10000" fill="hold"/>
                                        <p:tgtEl>
                                          <p:spTgt spid="3">
                                            <p:txEl>
                                              <p:pRg st="7" end="7"/>
                                            </p:txEl>
                                          </p:spTgt>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3">
                                            <p:txEl>
                                              <p:pRg st="8" end="8"/>
                                            </p:txEl>
                                          </p:spTgt>
                                        </p:tgtEl>
                                        <p:attrNameLst>
                                          <p:attrName>style.visibility</p:attrName>
                                        </p:attrNameLst>
                                      </p:cBhvr>
                                      <p:to>
                                        <p:strVal val="visible"/>
                                      </p:to>
                                    </p:set>
                                    <p:animEffect transition="in" filter="fade">
                                      <p:cBhvr>
                                        <p:cTn id="48" dur="10000"/>
                                        <p:tgtEl>
                                          <p:spTgt spid="3">
                                            <p:txEl>
                                              <p:pRg st="8" end="8"/>
                                            </p:txEl>
                                          </p:spTgt>
                                        </p:tgtEl>
                                      </p:cBhvr>
                                    </p:animEffect>
                                    <p:anim calcmode="lin" valueType="num">
                                      <p:cBhvr>
                                        <p:cTn id="49" dur="10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0" dur="10000" fill="hold"/>
                                        <p:tgtEl>
                                          <p:spTgt spid="3">
                                            <p:txEl>
                                              <p:pRg st="8" end="8"/>
                                            </p:txEl>
                                          </p:spTgt>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Effect transition="in" filter="fade">
                                      <p:cBhvr>
                                        <p:cTn id="53" dur="10000"/>
                                        <p:tgtEl>
                                          <p:spTgt spid="3">
                                            <p:txEl>
                                              <p:pRg st="9" end="9"/>
                                            </p:txEl>
                                          </p:spTgt>
                                        </p:tgtEl>
                                      </p:cBhvr>
                                    </p:animEffect>
                                    <p:anim calcmode="lin" valueType="num">
                                      <p:cBhvr>
                                        <p:cTn id="54" dur="10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5" dur="10000" fill="hold"/>
                                        <p:tgtEl>
                                          <p:spTgt spid="3">
                                            <p:txEl>
                                              <p:pRg st="9" end="9"/>
                                            </p:txEl>
                                          </p:spTgt>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3">
                                            <p:txEl>
                                              <p:pRg st="10" end="10"/>
                                            </p:txEl>
                                          </p:spTgt>
                                        </p:tgtEl>
                                        <p:attrNameLst>
                                          <p:attrName>style.visibility</p:attrName>
                                        </p:attrNameLst>
                                      </p:cBhvr>
                                      <p:to>
                                        <p:strVal val="visible"/>
                                      </p:to>
                                    </p:set>
                                    <p:animEffect transition="in" filter="fade">
                                      <p:cBhvr>
                                        <p:cTn id="58" dur="10000"/>
                                        <p:tgtEl>
                                          <p:spTgt spid="3">
                                            <p:txEl>
                                              <p:pRg st="10" end="10"/>
                                            </p:txEl>
                                          </p:spTgt>
                                        </p:tgtEl>
                                      </p:cBhvr>
                                    </p:animEffect>
                                    <p:anim calcmode="lin" valueType="num">
                                      <p:cBhvr>
                                        <p:cTn id="59" dur="10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0" dur="10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par>
                          <p:cTn id="61" fill="hold">
                            <p:stCondLst>
                              <p:cond delay="19750"/>
                            </p:stCondLst>
                            <p:childTnLst>
                              <p:par>
                                <p:cTn id="62" presetID="2" presetClass="entr" presetSubtype="4" fill="hold" nodeType="after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additive="base">
                                        <p:cTn id="64" dur="5000" fill="hold"/>
                                        <p:tgtEl>
                                          <p:spTgt spid="7"/>
                                        </p:tgtEl>
                                        <p:attrNameLst>
                                          <p:attrName>ppt_x</p:attrName>
                                        </p:attrNameLst>
                                      </p:cBhvr>
                                      <p:tavLst>
                                        <p:tav tm="0">
                                          <p:val>
                                            <p:strVal val="#ppt_x"/>
                                          </p:val>
                                        </p:tav>
                                        <p:tav tm="100000">
                                          <p:val>
                                            <p:strVal val="#ppt_x"/>
                                          </p:val>
                                        </p:tav>
                                      </p:tavLst>
                                    </p:anim>
                                    <p:anim calcmode="lin" valueType="num">
                                      <p:cBhvr additive="base">
                                        <p:cTn id="65" dur="5000" fill="hold"/>
                                        <p:tgtEl>
                                          <p:spTgt spid="7"/>
                                        </p:tgtEl>
                                        <p:attrNameLst>
                                          <p:attrName>ppt_y</p:attrName>
                                        </p:attrNameLst>
                                      </p:cBhvr>
                                      <p:tavLst>
                                        <p:tav tm="0">
                                          <p:val>
                                            <p:strVal val="1+#ppt_h/2"/>
                                          </p:val>
                                        </p:tav>
                                        <p:tav tm="100000">
                                          <p:val>
                                            <p:strVal val="#ppt_y"/>
                                          </p:val>
                                        </p:tav>
                                      </p:tavLst>
                                    </p:anim>
                                  </p:childTnLst>
                                </p:cTn>
                              </p:par>
                            </p:childTnLst>
                          </p:cTn>
                        </p:par>
                        <p:par>
                          <p:cTn id="66" fill="hold">
                            <p:stCondLst>
                              <p:cond delay="24750"/>
                            </p:stCondLst>
                            <p:childTnLst>
                              <p:par>
                                <p:cTn id="67" presetID="53" presetClass="entr" presetSubtype="528" fill="hold" grpId="0" nodeType="after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6500" fill="hold"/>
                                        <p:tgtEl>
                                          <p:spTgt spid="11"/>
                                        </p:tgtEl>
                                        <p:attrNameLst>
                                          <p:attrName>ppt_w</p:attrName>
                                        </p:attrNameLst>
                                      </p:cBhvr>
                                      <p:tavLst>
                                        <p:tav tm="0">
                                          <p:val>
                                            <p:fltVal val="0"/>
                                          </p:val>
                                        </p:tav>
                                        <p:tav tm="100000">
                                          <p:val>
                                            <p:strVal val="#ppt_w"/>
                                          </p:val>
                                        </p:tav>
                                      </p:tavLst>
                                    </p:anim>
                                    <p:anim calcmode="lin" valueType="num">
                                      <p:cBhvr>
                                        <p:cTn id="70" dur="6500" fill="hold"/>
                                        <p:tgtEl>
                                          <p:spTgt spid="11"/>
                                        </p:tgtEl>
                                        <p:attrNameLst>
                                          <p:attrName>ppt_h</p:attrName>
                                        </p:attrNameLst>
                                      </p:cBhvr>
                                      <p:tavLst>
                                        <p:tav tm="0">
                                          <p:val>
                                            <p:fltVal val="0"/>
                                          </p:val>
                                        </p:tav>
                                        <p:tav tm="100000">
                                          <p:val>
                                            <p:strVal val="#ppt_h"/>
                                          </p:val>
                                        </p:tav>
                                      </p:tavLst>
                                    </p:anim>
                                    <p:animEffect transition="in" filter="fade">
                                      <p:cBhvr>
                                        <p:cTn id="71" dur="6500"/>
                                        <p:tgtEl>
                                          <p:spTgt spid="11"/>
                                        </p:tgtEl>
                                      </p:cBhvr>
                                    </p:animEffect>
                                    <p:anim calcmode="lin" valueType="num">
                                      <p:cBhvr>
                                        <p:cTn id="72" dur="6500" fill="hold"/>
                                        <p:tgtEl>
                                          <p:spTgt spid="11"/>
                                        </p:tgtEl>
                                        <p:attrNameLst>
                                          <p:attrName>ppt_x</p:attrName>
                                        </p:attrNameLst>
                                      </p:cBhvr>
                                      <p:tavLst>
                                        <p:tav tm="0">
                                          <p:val>
                                            <p:fltVal val="0.5"/>
                                          </p:val>
                                        </p:tav>
                                        <p:tav tm="100000">
                                          <p:val>
                                            <p:strVal val="#ppt_x"/>
                                          </p:val>
                                        </p:tav>
                                      </p:tavLst>
                                    </p:anim>
                                    <p:anim calcmode="lin" valueType="num">
                                      <p:cBhvr>
                                        <p:cTn id="73" dur="6500" fill="hold"/>
                                        <p:tgtEl>
                                          <p:spTgt spid="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ODELO PRIORITÁRIO">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CIÚMES DA VIOLA - REFORMATAR</Template>
  <TotalTime>47</TotalTime>
  <Words>846</Words>
  <Application>Microsoft Office PowerPoint</Application>
  <PresentationFormat>Apresentação na tela (16:9)</PresentationFormat>
  <Paragraphs>42</Paragraphs>
  <Slides>16</Slides>
  <Notes>2</Notes>
  <HiddenSlides>0</HiddenSlides>
  <MMClips>0</MMClips>
  <ScaleCrop>false</ScaleCrop>
  <HeadingPairs>
    <vt:vector size="4" baseType="variant">
      <vt:variant>
        <vt:lpstr>Tema</vt:lpstr>
      </vt:variant>
      <vt:variant>
        <vt:i4>2</vt:i4>
      </vt:variant>
      <vt:variant>
        <vt:lpstr>Títulos de slides</vt:lpstr>
      </vt:variant>
      <vt:variant>
        <vt:i4>16</vt:i4>
      </vt:variant>
    </vt:vector>
  </HeadingPairs>
  <TitlesOfParts>
    <vt:vector size="18" baseType="lpstr">
      <vt:lpstr>MODELO PRIORITÁRIO</vt:lpstr>
      <vt:lpstr>1_Viagem</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5</cp:revision>
  <dcterms:created xsi:type="dcterms:W3CDTF">2020-04-18T17:32:35Z</dcterms:created>
  <dcterms:modified xsi:type="dcterms:W3CDTF">2020-04-18T18:20:00Z</dcterms:modified>
</cp:coreProperties>
</file>