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68" r:id="rId2"/>
  </p:sldMasterIdLst>
  <p:notesMasterIdLst>
    <p:notesMasterId r:id="rId13"/>
  </p:notesMasterIdLst>
  <p:sldIdLst>
    <p:sldId id="320" r:id="rId3"/>
    <p:sldId id="342" r:id="rId4"/>
    <p:sldId id="321" r:id="rId5"/>
    <p:sldId id="334" r:id="rId6"/>
    <p:sldId id="335" r:id="rId7"/>
    <p:sldId id="336" r:id="rId8"/>
    <p:sldId id="337" r:id="rId9"/>
    <p:sldId id="338" r:id="rId10"/>
    <p:sldId id="339" r:id="rId11"/>
    <p:sldId id="343" r:id="rId12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660066"/>
    <a:srgbClr val="F4F6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446" y="10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pPr/>
              <a:t>23/08/2022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10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611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6A29D-CD7D-47E9-A7F7-8DC9726D8F4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114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2E5E1-7C23-431A-8F65-C3F8B515161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415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D7B2A-6BF6-415F-8A44-DF0593E027A3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99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CC16E-DE17-4CED-9E37-E10CCC3A19B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064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EC03DA-2663-4D95-AEEC-C0B34D1E0949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445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C0DE9-8743-44D6-8091-A2C7B0574AB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93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D715E-34D4-4484-AC08-98DBE2F444E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86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B9B16-692F-4517-9EFA-E92E7DC01575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387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F85CD-6132-4A7D-8475-F4D0DB95BCA1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372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88083-B0E8-4A98-8664-66CCA6E6A46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07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0FF15B-8732-4E80-8D33-A7CE67B2173F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0814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2551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1321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895277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5724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5388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0962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7070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544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626185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5245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23/08/2022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020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os estilos do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pt-BR" altLang="pt-BR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/>
            </a:lvl1pPr>
          </a:lstStyle>
          <a:p>
            <a:endParaRPr lang="pt-BR" altLang="pt-BR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776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23/08/2022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626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etras.mus.br/ricardo-montaner/452761/" TargetMode="External"/><Relationship Id="rId13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image" Target="../media/image15.jpeg"/><Relationship Id="rId12" Type="http://schemas.openxmlformats.org/officeDocument/2006/relationships/hyperlink" Target="https://www.letras.mus.br/ricardo-montaner/452761/corrigir_traducao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sergrasan.com/toninhovendraminislides/" TargetMode="External"/><Relationship Id="rId11" Type="http://schemas.openxmlformats.org/officeDocument/2006/relationships/hyperlink" Target="https://www.letras.mus.br/ricardo-montaner/452761/al-final-del-arco-iris-traducao-print.html" TargetMode="External"/><Relationship Id="rId5" Type="http://schemas.openxmlformats.org/officeDocument/2006/relationships/hyperlink" Target="http://vendraminiletras.blogspot.com/" TargetMode="External"/><Relationship Id="rId10" Type="http://schemas.openxmlformats.org/officeDocument/2006/relationships/hyperlink" Target="https://www.cifraclub.com.br/ricardo-montaner/al-final-del-arco-iris/" TargetMode="External"/><Relationship Id="rId4" Type="http://schemas.openxmlformats.org/officeDocument/2006/relationships/image" Target="../media/image14.gif"/><Relationship Id="rId9" Type="http://schemas.openxmlformats.org/officeDocument/2006/relationships/hyperlink" Target="https://www.letras.mus.br/ricardo-montaner/452761/traducao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941694" y="4532717"/>
            <a:ext cx="22023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spc="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rial" charset="0"/>
              </a:rPr>
              <a:t> </a:t>
            </a:r>
            <a:r>
              <a:rPr lang="pt-BR" sz="1000" spc="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rial" charset="0"/>
              </a:rPr>
              <a:t>SEQUÊNCIA AUTOMÁTICA</a:t>
            </a:r>
            <a:endParaRPr lang="pt-BR" sz="1400" spc="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  <a:cs typeface="Arial" charset="0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06501249-E531-4035-8B35-30C6664A09AD}"/>
              </a:ext>
            </a:extLst>
          </p:cNvPr>
          <p:cNvSpPr txBox="1"/>
          <p:nvPr/>
        </p:nvSpPr>
        <p:spPr>
          <a:xfrm>
            <a:off x="1013950" y="313470"/>
            <a:ext cx="5072797" cy="2719938"/>
          </a:xfrm>
          <a:prstGeom prst="rect">
            <a:avLst/>
          </a:prstGeom>
          <a:noFill/>
        </p:spPr>
        <p:txBody>
          <a:bodyPr wrap="square">
            <a:prstTxWarp prst="textInflateBottom">
              <a:avLst/>
            </a:prstTxWarp>
            <a:spAutoFit/>
          </a:bodyPr>
          <a:lstStyle/>
          <a:p>
            <a:pPr lvl="0" algn="ctr"/>
            <a:r>
              <a:rPr lang="pt-BR" sz="1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 Não há maior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arco íris </a:t>
            </a:r>
            <a:r>
              <a:rPr lang="pt-BR" sz="1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em nossas vidas, que aquele que chega aos nossos corações, depois de uma chuva, resplandecendo com devaneios todas suas cores.</a:t>
            </a:r>
            <a:endParaRPr lang="pt-BR" sz="1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Open Sans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4135" y="173865"/>
            <a:ext cx="2356853" cy="327606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068" y="1822557"/>
            <a:ext cx="4333741" cy="31718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Retângulo 9"/>
          <p:cNvSpPr/>
          <p:nvPr/>
        </p:nvSpPr>
        <p:spPr>
          <a:xfrm>
            <a:off x="490137" y="4021196"/>
            <a:ext cx="684512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Seus efeitos podem ser observados sempre que existirem gotas de água suspensas no ar e a luz do sol estiver brilhando acima do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observador.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777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circle/>
        <p:sndAc>
          <p:stSnd loop="1">
            <p:snd r:embed="rId2" name="Ernesto Cortazar - A Kiss in the Dark.wav"/>
          </p:stSnd>
        </p:sndAc>
      </p:transition>
    </mc:Choice>
    <mc:Fallback xmlns="">
      <p:transition spd="slow" advClick="0" advTm="20000">
        <p:circle/>
        <p:sndAc>
          <p:stSnd loop="1">
            <p:snd r:embed="rId6" name="Ernesto Cortazar - A Kiss in the Dar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25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F724BA97-0F0D-406A-BC21-2ECC89BEC315}"/>
              </a:ext>
            </a:extLst>
          </p:cNvPr>
          <p:cNvSpPr txBox="1"/>
          <p:nvPr/>
        </p:nvSpPr>
        <p:spPr>
          <a:xfrm>
            <a:off x="4159876" y="1454642"/>
            <a:ext cx="4672948" cy="2234216"/>
          </a:xfrm>
          <a:prstGeom prst="rect">
            <a:avLst/>
          </a:prstGeom>
          <a:noFill/>
        </p:spPr>
        <p:txBody>
          <a:bodyPr wrap="square">
            <a:prstTxWarp prst="textInflateBottom">
              <a:avLst/>
            </a:prstTxWarp>
            <a:spAutoFit/>
          </a:bodyPr>
          <a:lstStyle/>
          <a:p>
            <a:pPr lvl="0"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Open Sans"/>
              </a:rPr>
              <a:t>Desfrute do seu amor e compartilhe com os outros, assim terás um arco íris em teu coração.</a:t>
            </a:r>
          </a:p>
        </p:txBody>
      </p:sp>
    </p:spTree>
    <p:extLst>
      <p:ext uri="{BB962C8B-B14F-4D97-AF65-F5344CB8AC3E}">
        <p14:creationId xmlns:p14="http://schemas.microsoft.com/office/powerpoint/2010/main" val="110209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14:conveyor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xmlns="" id="{3AB47B0D-78F1-45B1-A5F8-974A78E18117}"/>
              </a:ext>
            </a:extLst>
          </p:cNvPr>
          <p:cNvSpPr txBox="1"/>
          <p:nvPr/>
        </p:nvSpPr>
        <p:spPr>
          <a:xfrm>
            <a:off x="2209174" y="523891"/>
            <a:ext cx="5046065" cy="34778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Open Sans"/>
              </a:rPr>
              <a:t>Cada dia de chuva, </a:t>
            </a:r>
            <a:endParaRPr lang="pt-BR" sz="4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Open Sans"/>
            </a:endParaRPr>
          </a:p>
          <a:p>
            <a:pPr algn="ctr"/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Open Sans"/>
              </a:rPr>
              <a:t>deixa </a:t>
            </a:r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Open Sans"/>
              </a:rPr>
              <a:t>um brilho especial</a:t>
            </a:r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Open Sans"/>
              </a:rPr>
              <a:t>…</a:t>
            </a:r>
          </a:p>
          <a:p>
            <a:pPr algn="ctr"/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Open Sans"/>
              </a:rPr>
              <a:t> </a:t>
            </a:r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Open Sans"/>
              </a:rPr>
              <a:t>Um arco-íris!</a:t>
            </a:r>
            <a:endParaRPr lang="pt-BR" sz="4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629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conveyor dir="l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7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5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7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7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7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7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7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7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7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7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xmlns="" id="{E2C91069-C5A6-49D5-AA93-1BA5E67597CC}"/>
              </a:ext>
            </a:extLst>
          </p:cNvPr>
          <p:cNvSpPr txBox="1"/>
          <p:nvPr/>
        </p:nvSpPr>
        <p:spPr>
          <a:xfrm>
            <a:off x="477260" y="2243067"/>
            <a:ext cx="857922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O Vermelho é a cor do amor, do romance,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Open Sans"/>
            </a:endParaRPr>
          </a:p>
          <a:p>
            <a:pPr lvl="0"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da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paixão, das rosas maravilhosas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Open Sans"/>
            </a:endParaRPr>
          </a:p>
          <a:p>
            <a:pPr lvl="0"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e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do sangue que leva a vida.</a:t>
            </a:r>
          </a:p>
        </p:txBody>
      </p:sp>
    </p:spTree>
    <p:extLst>
      <p:ext uri="{BB962C8B-B14F-4D97-AF65-F5344CB8AC3E}">
        <p14:creationId xmlns:p14="http://schemas.microsoft.com/office/powerpoint/2010/main" val="419906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8000">
        <p14:conveyor dir="l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AD129C18-75E1-47D5-B9CB-C3D5C0CE2B30}"/>
              </a:ext>
            </a:extLst>
          </p:cNvPr>
          <p:cNvSpPr txBox="1"/>
          <p:nvPr/>
        </p:nvSpPr>
        <p:spPr>
          <a:xfrm>
            <a:off x="1725342" y="405790"/>
            <a:ext cx="5567689" cy="4234721"/>
          </a:xfrm>
          <a:prstGeom prst="rect">
            <a:avLst/>
          </a:prstGeom>
          <a:noFill/>
        </p:spPr>
        <p:txBody>
          <a:bodyPr wrap="square">
            <a:prstTxWarp prst="textWave2">
              <a:avLst/>
            </a:prstTxWarp>
            <a:spAutoFit/>
          </a:bodyPr>
          <a:lstStyle/>
          <a:p>
            <a:pPr lvl="0"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O Laranja é a cor da abundancia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,</a:t>
            </a:r>
          </a:p>
          <a:p>
            <a:pPr lvl="0"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das frutas e da colheita </a:t>
            </a:r>
            <a:endParaRPr lang="pt-BR" sz="32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Open Sans"/>
            </a:endParaRPr>
          </a:p>
          <a:p>
            <a:pPr lvl="0"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do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outono com</a:t>
            </a:r>
          </a:p>
          <a:p>
            <a:pPr lvl="0"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o pôr-do-sol glorioso.</a:t>
            </a:r>
          </a:p>
        </p:txBody>
      </p:sp>
    </p:spTree>
    <p:extLst>
      <p:ext uri="{BB962C8B-B14F-4D97-AF65-F5344CB8AC3E}">
        <p14:creationId xmlns:p14="http://schemas.microsoft.com/office/powerpoint/2010/main" val="395388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8000">
        <p14:conveyor dir="l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4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5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4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4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75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42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1D672612-FAFE-4291-B165-C7AC107A2287}"/>
              </a:ext>
            </a:extLst>
          </p:cNvPr>
          <p:cNvSpPr txBox="1"/>
          <p:nvPr/>
        </p:nvSpPr>
        <p:spPr>
          <a:xfrm>
            <a:off x="556895" y="988143"/>
            <a:ext cx="8464923" cy="3486421"/>
          </a:xfrm>
          <a:prstGeom prst="rect">
            <a:avLst/>
          </a:prstGeom>
          <a:noFill/>
        </p:spPr>
        <p:txBody>
          <a:bodyPr wrap="square">
            <a:prstTxWarp prst="textButtonPour">
              <a:avLst/>
            </a:prstTxWarp>
            <a:spAutoFit/>
          </a:bodyPr>
          <a:lstStyle/>
          <a:p>
            <a:pPr lvl="0" algn="ctr"/>
            <a:r>
              <a:rPr lang="pt-BR" sz="4000" dirty="0">
                <a:solidFill>
                  <a:srgbClr val="FFFF00"/>
                </a:solidFill>
                <a:latin typeface="Rockwell Extra Bold" panose="02060903040505020403" pitchFamily="18" charset="0"/>
              </a:rPr>
              <a:t>O Amarelo é a cor da felicidade, </a:t>
            </a:r>
            <a:endParaRPr lang="pt-BR" sz="4000" dirty="0" smtClean="0">
              <a:solidFill>
                <a:srgbClr val="FFFF00"/>
              </a:solidFill>
              <a:latin typeface="Rockwell Extra Bold" panose="02060903040505020403" pitchFamily="18" charset="0"/>
            </a:endParaRPr>
          </a:p>
          <a:p>
            <a:pPr lvl="0" algn="ctr"/>
            <a:r>
              <a:rPr lang="pt-BR" sz="4000" dirty="0" smtClean="0">
                <a:solidFill>
                  <a:srgbClr val="FFFF00"/>
                </a:solidFill>
                <a:latin typeface="Rockwell Extra Bold" panose="02060903040505020403" pitchFamily="18" charset="0"/>
              </a:rPr>
              <a:t>do </a:t>
            </a:r>
            <a:r>
              <a:rPr lang="pt-BR" sz="4000" dirty="0">
                <a:solidFill>
                  <a:srgbClr val="FFFF00"/>
                </a:solidFill>
                <a:latin typeface="Rockwell Extra Bold" panose="02060903040505020403" pitchFamily="18" charset="0"/>
              </a:rPr>
              <a:t>sol e das </a:t>
            </a:r>
            <a:endParaRPr lang="pt-BR" sz="4000" dirty="0" smtClean="0">
              <a:solidFill>
                <a:srgbClr val="FFFF00"/>
              </a:solidFill>
              <a:latin typeface="Rockwell Extra Bold" panose="02060903040505020403" pitchFamily="18" charset="0"/>
            </a:endParaRPr>
          </a:p>
          <a:p>
            <a:pPr lvl="0" algn="ctr"/>
            <a:r>
              <a:rPr lang="pt-BR" sz="4000" dirty="0" smtClean="0">
                <a:solidFill>
                  <a:srgbClr val="FFFF00"/>
                </a:solidFill>
                <a:latin typeface="Rockwell Extra Bold" panose="02060903040505020403" pitchFamily="18" charset="0"/>
              </a:rPr>
              <a:t>flores </a:t>
            </a:r>
            <a:r>
              <a:rPr lang="pt-BR" sz="4000" dirty="0">
                <a:solidFill>
                  <a:srgbClr val="FFFF00"/>
                </a:solidFill>
                <a:latin typeface="Rockwell Extra Bold" panose="02060903040505020403" pitchFamily="18" charset="0"/>
              </a:rPr>
              <a:t>brilhantes.</a:t>
            </a:r>
          </a:p>
        </p:txBody>
      </p:sp>
    </p:spTree>
    <p:extLst>
      <p:ext uri="{BB962C8B-B14F-4D97-AF65-F5344CB8AC3E}">
        <p14:creationId xmlns:p14="http://schemas.microsoft.com/office/powerpoint/2010/main" val="16736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8000">
        <p14:conveyor dir="l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7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75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7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7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7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7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7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7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7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7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7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7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5D5BA309-05AB-4AC0-B592-ED728524BA9A}"/>
              </a:ext>
            </a:extLst>
          </p:cNvPr>
          <p:cNvSpPr txBox="1"/>
          <p:nvPr/>
        </p:nvSpPr>
        <p:spPr>
          <a:xfrm>
            <a:off x="238685" y="527575"/>
            <a:ext cx="8666629" cy="3887028"/>
          </a:xfrm>
          <a:prstGeom prst="rect">
            <a:avLst/>
          </a:prstGeom>
          <a:noFill/>
        </p:spPr>
        <p:txBody>
          <a:bodyPr wrap="square">
            <a:prstTxWarp prst="textCurveUp">
              <a:avLst/>
            </a:prstTxWarp>
            <a:spAutoFit/>
          </a:bodyPr>
          <a:lstStyle/>
          <a:p>
            <a:pPr lvl="0"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O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Verde é a cor da natureza, </a:t>
            </a:r>
            <a:endParaRPr lang="pt-BR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Open Sans"/>
            </a:endParaRPr>
          </a:p>
          <a:p>
            <a:pPr lvl="0"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das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arvores, dos campos e dos bosques, assim como da Esperança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.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33611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conveyor dir="l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51778C7B-A1AE-4886-9163-614C05E03970}"/>
              </a:ext>
            </a:extLst>
          </p:cNvPr>
          <p:cNvSpPr txBox="1"/>
          <p:nvPr/>
        </p:nvSpPr>
        <p:spPr>
          <a:xfrm>
            <a:off x="385006" y="947631"/>
            <a:ext cx="8538881" cy="30469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lvl="0" algn="ctr"/>
            <a:r>
              <a:rPr lang="pt-BR" sz="4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O Azul é a cor da vida</a:t>
            </a:r>
            <a:r>
              <a:rPr lang="pt-BR" sz="4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,</a:t>
            </a:r>
          </a:p>
          <a:p>
            <a:pPr lvl="0" algn="ctr"/>
            <a:r>
              <a:rPr lang="pt-BR" sz="4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 </a:t>
            </a:r>
            <a:r>
              <a:rPr lang="pt-BR" sz="4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do céu claro, do ar que respiramos, </a:t>
            </a:r>
            <a:endParaRPr lang="pt-BR" sz="48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Open Sans"/>
            </a:endParaRPr>
          </a:p>
          <a:p>
            <a:pPr lvl="0" algn="ctr"/>
            <a:r>
              <a:rPr lang="pt-BR" sz="4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e </a:t>
            </a:r>
            <a:r>
              <a:rPr lang="pt-BR" sz="4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 Sans"/>
              </a:rPr>
              <a:t>da água que cobre a terra.</a:t>
            </a:r>
          </a:p>
        </p:txBody>
      </p:sp>
    </p:spTree>
    <p:extLst>
      <p:ext uri="{BB962C8B-B14F-4D97-AF65-F5344CB8AC3E}">
        <p14:creationId xmlns:p14="http://schemas.microsoft.com/office/powerpoint/2010/main" val="27586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conveyor dir="l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7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75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7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7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7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7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7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7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7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7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7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7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xmlns="" id="{7F00A9D0-C4EC-45B9-AB7C-D4AE36918EBE}"/>
              </a:ext>
            </a:extLst>
          </p:cNvPr>
          <p:cNvSpPr txBox="1"/>
          <p:nvPr/>
        </p:nvSpPr>
        <p:spPr>
          <a:xfrm>
            <a:off x="93356" y="1717311"/>
            <a:ext cx="8801100" cy="2862322"/>
          </a:xfrm>
          <a:prstGeom prst="rect">
            <a:avLst/>
          </a:prstGeom>
          <a:noFill/>
        </p:spPr>
        <p:txBody>
          <a:bodyPr wrap="square">
            <a:prstTxWarp prst="textDeflateInflate">
              <a:avLst/>
            </a:prstTxWarp>
            <a:spAutoFit/>
          </a:bodyPr>
          <a:lstStyle/>
          <a:p>
            <a:pPr lvl="0" algn="ctr"/>
            <a:r>
              <a:rPr lang="pt-BR" sz="6000" b="1" dirty="0">
                <a:solidFill>
                  <a:srgbClr val="FFFF00"/>
                </a:solidFill>
                <a:latin typeface="Open Sans"/>
              </a:rPr>
              <a:t>O Índigo é a cor </a:t>
            </a:r>
            <a:endParaRPr lang="pt-BR" sz="6000" b="1" dirty="0" smtClean="0">
              <a:solidFill>
                <a:srgbClr val="FFFF00"/>
              </a:solidFill>
              <a:latin typeface="Open Sans"/>
            </a:endParaRPr>
          </a:p>
          <a:p>
            <a:pPr lvl="0" algn="ctr"/>
            <a:r>
              <a:rPr lang="pt-BR" sz="6000" b="1" dirty="0" smtClean="0">
                <a:solidFill>
                  <a:srgbClr val="FFFF00"/>
                </a:solidFill>
                <a:latin typeface="Open Sans"/>
              </a:rPr>
              <a:t>da </a:t>
            </a:r>
            <a:r>
              <a:rPr lang="pt-BR" sz="6000" b="1" dirty="0">
                <a:solidFill>
                  <a:srgbClr val="FFFF00"/>
                </a:solidFill>
                <a:latin typeface="Open Sans"/>
              </a:rPr>
              <a:t>noite</a:t>
            </a:r>
            <a:r>
              <a:rPr lang="pt-BR" sz="6000" b="1" dirty="0" smtClean="0">
                <a:solidFill>
                  <a:srgbClr val="FFFF00"/>
                </a:solidFill>
                <a:latin typeface="Open Sans"/>
              </a:rPr>
              <a:t>…</a:t>
            </a:r>
          </a:p>
          <a:p>
            <a:pPr lvl="0" algn="ctr"/>
            <a:r>
              <a:rPr lang="pt-BR" sz="6000" b="1" dirty="0" smtClean="0">
                <a:solidFill>
                  <a:srgbClr val="FFFF00"/>
                </a:solidFill>
                <a:latin typeface="Open Sans"/>
              </a:rPr>
              <a:t> </a:t>
            </a:r>
            <a:r>
              <a:rPr lang="pt-BR" sz="6000" b="1" dirty="0">
                <a:solidFill>
                  <a:srgbClr val="FFFF00"/>
                </a:solidFill>
                <a:latin typeface="Open Sans"/>
              </a:rPr>
              <a:t>e dos sonhos.</a:t>
            </a:r>
          </a:p>
        </p:txBody>
      </p:sp>
    </p:spTree>
    <p:extLst>
      <p:ext uri="{BB962C8B-B14F-4D97-AF65-F5344CB8AC3E}">
        <p14:creationId xmlns:p14="http://schemas.microsoft.com/office/powerpoint/2010/main" val="2541731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42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21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4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4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4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425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21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4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4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4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425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4189772" y="298807"/>
            <a:ext cx="4651464" cy="4056656"/>
          </a:xfrm>
          <a:prstGeom prst="rect">
            <a:avLst/>
          </a:prstGeom>
        </p:spPr>
        <p:txBody>
          <a:bodyPr wrap="square">
            <a:prstTxWarp prst="textDeflateInflate">
              <a:avLst>
                <a:gd name="adj" fmla="val 40258"/>
              </a:avLst>
            </a:prstTxWarp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REALIZAÇÃO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 </a:t>
            </a: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</a:t>
            </a:r>
            <a:endParaRPr lang="pt-BR" sz="2800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 Kiss In The </a:t>
            </a:r>
            <a:r>
              <a:rPr lang="pt-BR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Dark</a:t>
            </a:r>
            <a:endParaRPr lang="pt-BR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Ao Final Del Arco Iris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Ricardo Montaner</a:t>
            </a:r>
            <a:endParaRPr lang="pt-BR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4407108" y="606297"/>
            <a:ext cx="4216793" cy="48788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dirty="0" smtClean="0">
                <a:solidFill>
                  <a:srgbClr val="FF00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lang="pt-BR" sz="1200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://vendraminiletras.blogspot.com</a:t>
            </a:r>
            <a:r>
              <a:rPr lang="pt-BR" sz="1200" u="sng" dirty="0">
                <a:solidFill>
                  <a:srgbClr val="FF00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sz="1200" u="sng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www.sergrasan.com/toninhovendraminislides</a:t>
            </a:r>
            <a:r>
              <a:rPr lang="pt-BR" sz="1200" dirty="0" smtClean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sz="1200" dirty="0">
              <a:solidFill>
                <a:srgbClr val="FF0000"/>
              </a:solidFill>
              <a:latin typeface="Britannic Bold" panose="020B0903060703020204" pitchFamily="34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="" xmlns:a16="http://schemas.microsoft.com/office/drawing/2014/main" id="{57FDF98D-7F8E-42C0-B55A-E7810670BB9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298" y="250284"/>
            <a:ext cx="3768718" cy="3673659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sp>
        <p:nvSpPr>
          <p:cNvPr id="8" name="Retângulo 7"/>
          <p:cNvSpPr/>
          <p:nvPr/>
        </p:nvSpPr>
        <p:spPr>
          <a:xfrm>
            <a:off x="280301" y="4431552"/>
            <a:ext cx="8583399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1400" dirty="0" smtClean="0"/>
              <a:t>Cantor </a:t>
            </a:r>
            <a:r>
              <a:rPr lang="pt-BR" sz="1400" dirty="0"/>
              <a:t>e compositor venezuelano. Nascido na Argentina, </a:t>
            </a:r>
            <a:r>
              <a:rPr lang="pt-BR" sz="1400" dirty="0" smtClean="0"/>
              <a:t>mudou-se </a:t>
            </a:r>
            <a:r>
              <a:rPr lang="pt-BR" sz="1400" dirty="0"/>
              <a:t>para a Venezuela, onde se naturalizou, ainda na infância acompanhado de seus pais.</a:t>
            </a: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3124200" y="2341276"/>
            <a:ext cx="184731" cy="5847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400" b="0" i="0" u="none" strike="noStrike" cap="none" normalizeH="0" baseline="0" dirty="0" smtClean="0">
              <a:ln>
                <a:noFill/>
              </a:ln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39300150" y="2690813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8088" tIns="0" rIns="47610" bIns="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Original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Adicionar à playlist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Tamanho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Cifra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Imprimir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Corrigir</a:t>
            </a:r>
            <a:endParaRPr kumimoji="0" lang="pt-BR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3124200" y="2448997"/>
            <a:ext cx="184731" cy="36933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39300150" y="2690813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8088" tIns="0" rIns="47610" bIns="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Original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Adicionar à playlist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Tamanho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Cifra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Imprimir</a:t>
            </a:r>
            <a:r>
              <a:rPr kumimoji="0" lang="pt-BR" b="0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Corrigir</a:t>
            </a:r>
            <a:endParaRPr kumimoji="0" lang="pt-BR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84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80000">
        <p:fade/>
        <p:sndAc>
          <p:stSnd loop="1">
            <p:snd r:embed="rId3" name="Al final del arco iris.wav"/>
          </p:stSnd>
        </p:sndAc>
      </p:transition>
    </mc:Choice>
    <mc:Fallback xmlns="">
      <p:transition spd="slow" advClick="0" advTm="180000">
        <p:fade/>
        <p:sndAc>
          <p:stSnd loop="1">
            <p:snd r:embed="rId13" name="Al final del arco ir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6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6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6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6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35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6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0"/>
                            </p:stCondLst>
                            <p:childTnLst>
                              <p:par>
                                <p:cTn id="3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6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50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6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6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3000"/>
                            </p:stCondLst>
                            <p:childTnLst>
                              <p:par>
                                <p:cTn id="4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6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6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9500"/>
                            </p:stCondLst>
                            <p:childTnLst>
                              <p:par>
                                <p:cTn id="5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6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6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6000"/>
                            </p:stCondLst>
                            <p:childTnLst>
                              <p:par>
                                <p:cTn id="5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6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6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2500"/>
                            </p:stCondLst>
                            <p:childTnLst>
                              <p:par>
                                <p:cTn id="7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8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AO FINAL DO ARCO IRIS</Template>
  <TotalTime>16</TotalTime>
  <Words>251</Words>
  <Application>Microsoft Office PowerPoint</Application>
  <PresentationFormat>Apresentação na tela (16:9)</PresentationFormat>
  <Paragraphs>46</Paragraphs>
  <Slides>10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10</vt:i4>
      </vt:variant>
    </vt:vector>
  </HeadingPairs>
  <TitlesOfParts>
    <vt:vector size="23" baseType="lpstr">
      <vt:lpstr>Arial</vt:lpstr>
      <vt:lpstr>Britannic Bold</vt:lpstr>
      <vt:lpstr>Calibri</vt:lpstr>
      <vt:lpstr>Cambria</vt:lpstr>
      <vt:lpstr>Cooper Black</vt:lpstr>
      <vt:lpstr>David</vt:lpstr>
      <vt:lpstr>Maiandra GD</vt:lpstr>
      <vt:lpstr>Open Sans</vt:lpstr>
      <vt:lpstr>Rockwell Extra Bold</vt:lpstr>
      <vt:lpstr>Times New Roman</vt:lpstr>
      <vt:lpstr>Wingdings 2</vt:lpstr>
      <vt:lpstr>1_Estrutura padrão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2</cp:revision>
  <dcterms:created xsi:type="dcterms:W3CDTF">2022-08-23T19:12:48Z</dcterms:created>
  <dcterms:modified xsi:type="dcterms:W3CDTF">2022-08-23T19:29:32Z</dcterms:modified>
</cp:coreProperties>
</file>