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20" r:id="rId2"/>
  </p:sldMasterIdLst>
  <p:notesMasterIdLst>
    <p:notesMasterId r:id="rId7"/>
  </p:notesMasterIdLst>
  <p:sldIdLst>
    <p:sldId id="286" r:id="rId3"/>
    <p:sldId id="297" r:id="rId4"/>
    <p:sldId id="304" r:id="rId5"/>
    <p:sldId id="298" r:id="rId6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FF6600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793" autoAdjust="0"/>
  </p:normalViewPr>
  <p:slideViewPr>
    <p:cSldViewPr>
      <p:cViewPr varScale="1">
        <p:scale>
          <a:sx n="161" d="100"/>
          <a:sy n="161" d="100"/>
        </p:scale>
        <p:origin x="174" y="3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30/08/2023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251970" y="889863"/>
            <a:ext cx="6636259" cy="3358450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9428" y="1556628"/>
            <a:ext cx="6509936" cy="1311547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050" spc="-113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428" y="2929700"/>
            <a:ext cx="6505070" cy="99194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27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4234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836" y="602389"/>
            <a:ext cx="4711405" cy="3936467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26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2444659" y="889863"/>
            <a:ext cx="4249609" cy="3358450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162" y="1556047"/>
            <a:ext cx="4117668" cy="1267043"/>
          </a:xfrm>
        </p:spPr>
        <p:txBody>
          <a:bodyPr bIns="0" anchor="b">
            <a:normAutofit/>
          </a:bodyPr>
          <a:lstStyle>
            <a:lvl1pPr algn="ctr">
              <a:defRPr sz="3300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162" y="2885138"/>
            <a:ext cx="4117667" cy="1037828"/>
          </a:xfrm>
        </p:spPr>
        <p:txBody>
          <a:bodyPr tIns="0"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547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0" y="1754752"/>
            <a:ext cx="2625621" cy="1852549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659" y="602391"/>
            <a:ext cx="4702193" cy="17869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38835" y="2754121"/>
            <a:ext cx="4704017" cy="178769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239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1772937"/>
            <a:ext cx="2625621" cy="1845373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3853" y="602389"/>
            <a:ext cx="4698816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979" y="1116739"/>
            <a:ext cx="4698263" cy="12726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8989" y="2749415"/>
            <a:ext cx="4698311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8835" y="3263765"/>
            <a:ext cx="4699191" cy="1278045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19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59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55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4019"/>
            <a:ext cx="2625898" cy="917474"/>
          </a:xfrm>
        </p:spPr>
        <p:txBody>
          <a:bodyPr bIns="0" anchor="b">
            <a:noAutofit/>
          </a:bodyPr>
          <a:lstStyle>
            <a:lvl1pPr algn="ctr">
              <a:defRPr sz="2400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2488" y="602107"/>
            <a:ext cx="4706276" cy="3937455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474" y="2685140"/>
            <a:ext cx="2625898" cy="915873"/>
          </a:xfrm>
        </p:spPr>
        <p:txBody>
          <a:bodyPr/>
          <a:lstStyle>
            <a:lvl1pPr marL="0" indent="0" algn="ctr">
              <a:buNone/>
              <a:defRPr sz="12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3265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604002" y="1273749"/>
            <a:ext cx="4456155" cy="2602816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7632" y="0"/>
            <a:ext cx="3486368" cy="51435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2" y="1770191"/>
            <a:ext cx="4332485" cy="883524"/>
          </a:xfrm>
        </p:spPr>
        <p:txBody>
          <a:bodyPr bIns="0" anchor="b">
            <a:normAutofit/>
          </a:bodyPr>
          <a:lstStyle>
            <a:lvl1pPr>
              <a:defRPr sz="2700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4082" y="2658759"/>
            <a:ext cx="4332485" cy="955649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5" y="4670298"/>
            <a:ext cx="4456652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71283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46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32488" y="596039"/>
            <a:ext cx="4706276" cy="394281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5913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5789211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55578" y="1762444"/>
            <a:ext cx="2625896" cy="184233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060" y="598834"/>
            <a:ext cx="4701467" cy="394297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30/08/2023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571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371" y="1768794"/>
            <a:ext cx="2624000" cy="1842364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6237" y="596039"/>
            <a:ext cx="4462527" cy="3942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3504" y="240030"/>
            <a:ext cx="27432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30/08/2023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504" y="4670298"/>
            <a:ext cx="7941564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240030"/>
            <a:ext cx="6858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55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0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35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05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 rot="679718">
            <a:off x="4029739" y="545834"/>
            <a:ext cx="3654216" cy="1832698"/>
          </a:xfrm>
          <a:prstGeom prst="rect">
            <a:avLst/>
          </a:prstGeom>
          <a:noFill/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/>
            <a:r>
              <a:rPr lang="pt-BR" sz="1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ANEMA </a:t>
            </a:r>
          </a:p>
          <a:p>
            <a:pPr algn="ctr"/>
            <a:r>
              <a:rPr lang="pt-BR" sz="1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e </a:t>
            </a:r>
          </a:p>
          <a:p>
            <a:pPr algn="ctr"/>
            <a:r>
              <a:rPr lang="pt-BR" sz="1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CORE</a:t>
            </a:r>
          </a:p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ALMA E CORAÇÃO</a:t>
            </a:r>
            <a:r>
              <a:rPr lang="pt-BR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</a:t>
            </a:r>
          </a:p>
          <a:p>
            <a:pPr algn="ctr"/>
            <a:endParaRPr lang="pt-BR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898996" y="4167584"/>
            <a:ext cx="16329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</a:p>
          <a:p>
            <a:pPr algn="ctr"/>
            <a:r>
              <a:rPr lang="pt-BR" sz="1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USE O MOUSE</a:t>
            </a:r>
            <a:endParaRPr lang="pt-BR" sz="1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159676" y="2237104"/>
            <a:ext cx="4320480" cy="1980706"/>
          </a:xfrm>
          <a:prstGeom prst="rect">
            <a:avLst/>
          </a:prstGeom>
        </p:spPr>
        <p:txBody>
          <a:bodyPr wrap="square">
            <a:prstTxWarp prst="textCurveUp">
              <a:avLst>
                <a:gd name="adj" fmla="val 19870"/>
              </a:avLst>
            </a:prstTxWarp>
            <a:spAutoFit/>
          </a:bodyPr>
          <a:lstStyle/>
          <a:p>
            <a:r>
              <a:rPr lang="pt-BR" sz="2400" b="1" i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Nós que perdemos</a:t>
            </a:r>
          </a:p>
          <a:p>
            <a:r>
              <a:rPr lang="pt-BR" sz="2400" b="1" i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a paz e o sono</a:t>
            </a:r>
          </a:p>
          <a:p>
            <a:r>
              <a:rPr lang="pt-BR" sz="2400" b="1" i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/>
            </a:r>
            <a:br>
              <a:rPr lang="pt-BR" sz="2400" b="1" i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en-US" sz="24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6" name="Imagem 15" descr="CUADERNO DE POESÍA: &lt;strong&gt;ALMA&lt;/strong&gt;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61" y="2274738"/>
            <a:ext cx="3744353" cy="26099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 descr="A eterna busca...: Beleza Incerta, &lt;strong&gt;Mulher&lt;/strong&gt;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797" y="-232523"/>
            <a:ext cx="4258473" cy="30341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 descr="Entre o girassol e o espelho: Daniela no país de Van Gogh.: Meu &lt;strong&gt;coração&lt;/strong&gt;..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3" y="771550"/>
            <a:ext cx="2806363" cy="240340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1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2997438" y="3596455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latin typeface="Brush Script MT" panose="03060802040406070304" pitchFamily="66" charset="0"/>
              </a:rPr>
              <a:t>Viver contigo</a:t>
            </a:r>
          </a:p>
          <a:p>
            <a:pPr algn="ctr"/>
            <a:r>
              <a:rPr lang="pt-BR" sz="2400" dirty="0">
                <a:solidFill>
                  <a:srgbClr val="00B0F0"/>
                </a:solidFill>
                <a:latin typeface="Brush Script MT" panose="03060802040406070304" pitchFamily="66" charset="0"/>
              </a:rPr>
              <a:t>Sempre contigo</a:t>
            </a:r>
          </a:p>
          <a:p>
            <a:pPr algn="ctr"/>
            <a:r>
              <a:rPr lang="pt-BR" sz="2400" dirty="0">
                <a:solidFill>
                  <a:srgbClr val="FF6600"/>
                </a:solidFill>
                <a:latin typeface="Brush Script MT" panose="03060802040406070304" pitchFamily="66" charset="0"/>
              </a:rPr>
              <a:t>Para não morrer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  <p:sndAc>
          <p:stSnd>
            <p:snd r:embed="rId2" name="fred_bongusto_anema_e_core.wav"/>
          </p:stSnd>
        </p:sndAc>
      </p:transition>
    </mc:Choice>
    <mc:Fallback xmlns="">
      <p:transition spd="slow" advClick="0" advTm="35000">
        <p:fade/>
        <p:sndAc>
          <p:stSnd>
            <p:snd r:embed="rId6" name="fred_bongusto_anema_e_c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75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75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75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75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7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750"/>
                            </p:stCondLst>
                            <p:childTnLst>
                              <p:par>
                                <p:cTn id="5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75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500">
              <a:srgbClr val="B5D5DB">
                <a:alpha val="90000"/>
              </a:srgb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66" y="199610"/>
            <a:ext cx="2664296" cy="22058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 descr="(Sem) Papel &lt;strong&gt;e&lt;/strong&gt; Caneta, (Com) &lt;strong&gt;Alma&lt;/strong&gt; &lt;strong&gt;e&lt;/strong&gt; &lt;strong&gt;Coração&lt;/strong&gt;: DOU-TE ESTE POEMA (SEM QUERER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38253"/>
            <a:ext cx="3600400" cy="208823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Imagem 2" descr="Escritos na Memória: RAZÕES DO &lt;strong&gt;CORAÇÃO&lt;/strong&gt;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1821">
            <a:off x="5604555" y="-98434"/>
            <a:ext cx="3077868" cy="230840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611560" y="2675444"/>
            <a:ext cx="27723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 jamais dizemos o porquê</a:t>
            </a: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Eu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te chamo e não respondes</a:t>
            </a: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Só para me machucares</a:t>
            </a:r>
          </a:p>
        </p:txBody>
      </p:sp>
      <p:sp>
        <p:nvSpPr>
          <p:cNvPr id="6" name="Retângulo 5"/>
          <p:cNvSpPr/>
          <p:nvPr/>
        </p:nvSpPr>
        <p:spPr>
          <a:xfrm>
            <a:off x="5400167" y="2041719"/>
            <a:ext cx="34328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Fiquemos assim, </a:t>
            </a:r>
          </a:p>
          <a:p>
            <a:pPr algn="ctr"/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Não nos </a:t>
            </a:r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separemos, 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nem </a:t>
            </a:r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por uma hora</a:t>
            </a:r>
          </a:p>
          <a:p>
            <a:pPr algn="ctr"/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Este </a:t>
            </a:r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seu desejo 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me </a:t>
            </a:r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apavora</a:t>
            </a:r>
          </a:p>
        </p:txBody>
      </p:sp>
      <p:sp>
        <p:nvSpPr>
          <p:cNvPr id="7" name="Retângulo 6"/>
          <p:cNvSpPr/>
          <p:nvPr/>
        </p:nvSpPr>
        <p:spPr>
          <a:xfrm>
            <a:off x="5508104" y="555526"/>
            <a:ext cx="29716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Alma 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Coração</a:t>
            </a:r>
            <a:endParaRPr lang="en-US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267745" y="708281"/>
            <a:ext cx="2857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AB152E"/>
                </a:solidFill>
              </a:rPr>
              <a:t>Bocas </a:t>
            </a:r>
            <a:r>
              <a:rPr lang="pt-BR" sz="2800" dirty="0" smtClean="0">
                <a:solidFill>
                  <a:srgbClr val="AB152E"/>
                </a:solidFill>
              </a:rPr>
              <a:t>que</a:t>
            </a:r>
          </a:p>
          <a:p>
            <a:pPr algn="ctr"/>
            <a:r>
              <a:rPr lang="pt-BR" sz="2800" dirty="0" smtClean="0">
                <a:solidFill>
                  <a:srgbClr val="AB152E"/>
                </a:solidFill>
              </a:rPr>
              <a:t> beijam</a:t>
            </a:r>
          </a:p>
          <a:p>
            <a:pPr algn="ctr"/>
            <a:r>
              <a:rPr lang="pt-BR" sz="2800" dirty="0" smtClean="0">
                <a:solidFill>
                  <a:srgbClr val="AB152E"/>
                </a:solidFill>
              </a:rPr>
              <a:t> </a:t>
            </a:r>
            <a:r>
              <a:rPr lang="pt-BR" sz="2800" dirty="0">
                <a:solidFill>
                  <a:srgbClr val="AB152E"/>
                </a:solidFill>
              </a:rPr>
              <a:t>sem desejo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21" y="2283717"/>
            <a:ext cx="2703278" cy="25922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8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1000">
              <a:schemeClr val="accent3">
                <a:lumMod val="64000"/>
              </a:schemeClr>
            </a:gs>
            <a:gs pos="20942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8896">
              <a:srgbClr val="B8D3EA"/>
            </a:gs>
            <a:gs pos="57000">
              <a:srgbClr val="E09565"/>
            </a:gs>
            <a:gs pos="89912">
              <a:srgbClr val="B28199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95536" y="263426"/>
            <a:ext cx="446449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Brush Script MT" panose="03060802040406070304" pitchFamily="66" charset="0"/>
              </a:rPr>
              <a:t>Por </a:t>
            </a:r>
            <a:r>
              <a:rPr lang="pt-BR" sz="2400" b="1" dirty="0">
                <a:latin typeface="Brush Script MT" panose="03060802040406070304" pitchFamily="66" charset="0"/>
              </a:rPr>
              <a:t>que então </a:t>
            </a:r>
            <a:r>
              <a:rPr lang="pt-BR" sz="2400" b="1" dirty="0" smtClean="0">
                <a:latin typeface="Brush Script MT" panose="03060802040406070304" pitchFamily="66" charset="0"/>
              </a:rPr>
              <a:t>dizemos </a:t>
            </a:r>
            <a:r>
              <a:rPr lang="pt-BR" sz="2400" b="1" dirty="0">
                <a:latin typeface="Brush Script MT" panose="03060802040406070304" pitchFamily="66" charset="0"/>
              </a:rPr>
              <a:t>palavras tão amargas?</a:t>
            </a:r>
          </a:p>
          <a:p>
            <a:pPr algn="ctr"/>
            <a:endParaRPr lang="pt-BR" sz="3200" b="1" dirty="0" smtClean="0">
              <a:latin typeface="Brush Script MT" panose="03060802040406070304" pitchFamily="66" charset="0"/>
            </a:endParaRPr>
          </a:p>
          <a:p>
            <a:pPr algn="ctr"/>
            <a:endParaRPr lang="pt-BR" sz="2400" dirty="0" smtClean="0"/>
          </a:p>
          <a:p>
            <a:pPr algn="ctr"/>
            <a:r>
              <a:rPr lang="pt-BR" sz="2000" dirty="0" smtClean="0">
                <a:solidFill>
                  <a:srgbClr val="FFFF00"/>
                </a:solidFill>
                <a:latin typeface="Bodoni MT Black" panose="02070A03080606020203" pitchFamily="18" charset="0"/>
              </a:rPr>
              <a:t>Se </a:t>
            </a:r>
            <a:r>
              <a:rPr lang="pt-BR" sz="2000" dirty="0">
                <a:solidFill>
                  <a:srgbClr val="FFFF00"/>
                </a:solidFill>
                <a:latin typeface="Bodoni MT Black" panose="02070A03080606020203" pitchFamily="18" charset="0"/>
              </a:rPr>
              <a:t>a felicidade pode viver num só respirar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  <a:latin typeface="Bodoni MT Black" panose="02070A03080606020203" pitchFamily="18" charset="0"/>
              </a:rPr>
              <a:t>Se eu sei que você também vibra com este amor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  <a:latin typeface="Bodoni MT Black" panose="02070A03080606020203" pitchFamily="18" charset="0"/>
              </a:rPr>
              <a:t>Vamos ficar assim, </a:t>
            </a:r>
            <a:endParaRPr lang="pt-BR" sz="2000" dirty="0" smtClean="0">
              <a:solidFill>
                <a:srgbClr val="FFFF00"/>
              </a:solidFill>
              <a:latin typeface="Bodoni MT Black" panose="02070A03080606020203" pitchFamily="18" charset="0"/>
            </a:endParaRPr>
          </a:p>
          <a:p>
            <a:pPr algn="ctr"/>
            <a:endParaRPr lang="pt-BR" sz="2000" dirty="0">
              <a:solidFill>
                <a:srgbClr val="FFFF00"/>
              </a:solidFill>
              <a:latin typeface="Bodoni MT Black" panose="02070A03080606020203" pitchFamily="18" charset="0"/>
            </a:endParaRPr>
          </a:p>
          <a:p>
            <a:pPr algn="ctr"/>
            <a:endParaRPr lang="pt-BR" sz="2000" dirty="0" smtClean="0"/>
          </a:p>
          <a:p>
            <a:pPr algn="ctr"/>
            <a:endParaRPr lang="pt-BR" sz="2000" dirty="0" smtClean="0"/>
          </a:p>
          <a:p>
            <a:pPr algn="ctr"/>
            <a:r>
              <a:rPr lang="pt-BR" sz="3200" dirty="0" smtClean="0"/>
              <a:t>Alma </a:t>
            </a:r>
            <a:r>
              <a:rPr lang="pt-BR" sz="3200" dirty="0"/>
              <a:t>e </a:t>
            </a:r>
            <a:r>
              <a:rPr lang="pt-BR" sz="3200" dirty="0" smtClean="0"/>
              <a:t>Coração</a:t>
            </a:r>
            <a:endParaRPr lang="pt-BR" sz="2400" dirty="0"/>
          </a:p>
          <a:p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5076057" y="435740"/>
            <a:ext cx="194028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Talvez o pranto seja doce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 </a:t>
            </a: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até nos faça bem</a:t>
            </a:r>
          </a:p>
          <a:p>
            <a:pPr algn="ctr"/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Quando eu me sinto mais feliz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Mesmo </a:t>
            </a: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às vezes você me diga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Distraída, </a:t>
            </a: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</a:t>
            </a:r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verdade.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653" y="987574"/>
            <a:ext cx="3960440" cy="86409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94" y="3030568"/>
            <a:ext cx="4392488" cy="1498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36933"/>
            <a:ext cx="1976388" cy="46910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506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0"/>
                            </p:stCondLst>
                            <p:childTnLst>
                              <p:par>
                                <p:cTn id="7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0841" y="181759"/>
            <a:ext cx="369911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Artes  e  Sons  </a:t>
            </a: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0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</a:t>
            </a: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Pessoal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3200" b="1" i="1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Músicas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1" i="1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ANEMA CORE</a:t>
            </a: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FRED BONGUSTO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Encerramento</a:t>
            </a:r>
            <a:endParaRPr kumimoji="0" lang="pt-BR" sz="2800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Immortal</a:t>
            </a: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Love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Aeoliah</a:t>
            </a:r>
            <a:endParaRPr kumimoji="0" lang="pt-BR" sz="2800" b="1" i="1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12361"/>
            <a:ext cx="2138068" cy="210461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377396">
            <a:off x="6008499" y="2728662"/>
            <a:ext cx="2896407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ROTEIRO </a:t>
            </a: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TRADUÇÃO  DA LETRA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MINHA ADAPTAÇÃO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32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440841" y="4028966"/>
            <a:ext cx="3960440" cy="954107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FF0000"/>
                </a:solidFill>
              </a:rPr>
              <a:t>Olhando profundamente em seus olhos</a:t>
            </a:r>
          </a:p>
          <a:p>
            <a:pPr algn="ctr"/>
            <a:r>
              <a:rPr lang="pt-BR" sz="1400" dirty="0">
                <a:solidFill>
                  <a:srgbClr val="FF0000"/>
                </a:solidFill>
              </a:rPr>
              <a:t>Não há melhor lugar para se esconder</a:t>
            </a:r>
          </a:p>
          <a:p>
            <a:pPr algn="ctr"/>
            <a:r>
              <a:rPr lang="pt-BR" sz="1400" dirty="0">
                <a:solidFill>
                  <a:srgbClr val="FF0000"/>
                </a:solidFill>
              </a:rPr>
              <a:t>Quando estou assustado e </a:t>
            </a:r>
            <a:r>
              <a:rPr lang="pt-BR" sz="1400" dirty="0" smtClean="0">
                <a:solidFill>
                  <a:srgbClr val="FF0000"/>
                </a:solidFill>
              </a:rPr>
              <a:t>fraco</a:t>
            </a:r>
            <a:endParaRPr lang="pt-BR" sz="1400" dirty="0">
              <a:solidFill>
                <a:srgbClr val="FF0000"/>
              </a:solidFill>
            </a:endParaRPr>
          </a:p>
          <a:p>
            <a:pPr algn="ctr"/>
            <a:r>
              <a:rPr lang="pt-BR" sz="1400" dirty="0">
                <a:solidFill>
                  <a:srgbClr val="FF0000"/>
                </a:solidFill>
              </a:rPr>
              <a:t>Você pode me ajudar antes que eu sangre</a:t>
            </a:r>
          </a:p>
        </p:txBody>
      </p:sp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5000">
        <p:fade/>
        <p:sndAc>
          <p:stSnd loop="1">
            <p:snd r:embed="rId3" name="Aeoliah - Immortal love.wav"/>
          </p:stSnd>
        </p:sndAc>
      </p:transition>
    </mc:Choice>
    <mc:Fallback xmlns="">
      <p:transition spd="slow" advClick="0" advTm="215000">
        <p:fade/>
        <p:sndAc>
          <p:stSnd loop="1">
            <p:snd r:embed="rId6" name="Aeoliah - Immortal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8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1ANEMA CORE</Template>
  <TotalTime>1</TotalTime>
  <Words>183</Words>
  <Application>Microsoft Office PowerPoint</Application>
  <PresentationFormat>Apresentação na tela (16:9)</PresentationFormat>
  <Paragraphs>61</Paragraphs>
  <Slides>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4</vt:i4>
      </vt:variant>
    </vt:vector>
  </HeadingPairs>
  <TitlesOfParts>
    <vt:vector size="19" baseType="lpstr">
      <vt:lpstr>Arial</vt:lpstr>
      <vt:lpstr>Arial Black</vt:lpstr>
      <vt:lpstr>Bodoni MT Black</vt:lpstr>
      <vt:lpstr>Brush Script MT</vt:lpstr>
      <vt:lpstr>Calibri</vt:lpstr>
      <vt:lpstr>Calibri Light</vt:lpstr>
      <vt:lpstr>Cooper Black</vt:lpstr>
      <vt:lpstr>David</vt:lpstr>
      <vt:lpstr>Goudy Stout</vt:lpstr>
      <vt:lpstr>Lucida Handwriting</vt:lpstr>
      <vt:lpstr>Rockwell</vt:lpstr>
      <vt:lpstr>Times New Roman</vt:lpstr>
      <vt:lpstr>Wingdings</vt:lpstr>
      <vt:lpstr>QUERIDA É A MINHA MENINA REFORMATAR</vt:lpstr>
      <vt:lpstr>Atlas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William Prestes</dc:creator>
  <cp:lastModifiedBy>William Prestes</cp:lastModifiedBy>
  <cp:revision>1</cp:revision>
  <dcterms:created xsi:type="dcterms:W3CDTF">2023-08-30T20:38:38Z</dcterms:created>
  <dcterms:modified xsi:type="dcterms:W3CDTF">2023-08-30T20:40:14Z</dcterms:modified>
</cp:coreProperties>
</file>