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7.xml" ContentType="application/vnd.openxmlformats-officedocument.theme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theme/theme8.xml" ContentType="application/vnd.openxmlformats-officedocument.theme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theme/theme9.xml" ContentType="application/vnd.openxmlformats-officedocument.theme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theme/theme10.xml" ContentType="application/vnd.openxmlformats-officedocument.theme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theme/theme11.xml" ContentType="application/vnd.openxmlformats-officedocument.theme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dia/audio20.wav" ContentType="audio/wav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  <p:sldMasterId id="2147484056" r:id="rId2"/>
    <p:sldMasterId id="2147484248" r:id="rId3"/>
    <p:sldMasterId id="2147484266" r:id="rId4"/>
    <p:sldMasterId id="2147484278" r:id="rId5"/>
    <p:sldMasterId id="2147484290" r:id="rId6"/>
    <p:sldMasterId id="2147484302" r:id="rId7"/>
    <p:sldMasterId id="2147484314" r:id="rId8"/>
    <p:sldMasterId id="2147484326" r:id="rId9"/>
    <p:sldMasterId id="2147484338" r:id="rId10"/>
    <p:sldMasterId id="2147484350" r:id="rId11"/>
    <p:sldMasterId id="2147484374" r:id="rId12"/>
  </p:sldMasterIdLst>
  <p:notesMasterIdLst>
    <p:notesMasterId r:id="rId24"/>
  </p:notesMasterIdLst>
  <p:sldIdLst>
    <p:sldId id="306" r:id="rId13"/>
    <p:sldId id="316" r:id="rId14"/>
    <p:sldId id="312" r:id="rId15"/>
    <p:sldId id="313" r:id="rId16"/>
    <p:sldId id="311" r:id="rId17"/>
    <p:sldId id="315" r:id="rId18"/>
    <p:sldId id="310" r:id="rId19"/>
    <p:sldId id="319" r:id="rId20"/>
    <p:sldId id="317" r:id="rId21"/>
    <p:sldId id="314" r:id="rId22"/>
    <p:sldId id="308" r:id="rId23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FF33CC"/>
    <a:srgbClr val="C1A7A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01" d="100"/>
          <a:sy n="101" d="100"/>
        </p:scale>
        <p:origin x="720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pPr/>
              <a:t>09/12/2023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85720" y="107139"/>
            <a:ext cx="8572560" cy="3643338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196701"/>
            <a:ext cx="8001000" cy="1102519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3750477"/>
            <a:ext cx="8401080" cy="80367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09/12/2023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457200" y="205979"/>
            <a:ext cx="82296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205979"/>
            <a:ext cx="7686700" cy="685800"/>
          </a:xfrm>
        </p:spPr>
        <p:txBody>
          <a:bodyPr>
            <a:noAutofit/>
          </a:bodyPr>
          <a:lstStyle>
            <a:lvl1pPr marL="742950" indent="-742950" algn="l">
              <a:buFont typeface="+mj-lt"/>
              <a:buNone/>
              <a:defRPr lang="pt-BR" sz="2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09/12/2023</a:t>
            </a:fld>
            <a:endParaRPr lang="pt-BR" dirty="0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656406" y="548085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1" y="205979"/>
            <a:ext cx="514297" cy="685800"/>
          </a:xfrm>
        </p:spPr>
        <p:txBody>
          <a:bodyPr anchor="ctr"/>
          <a:lstStyle>
            <a:lvl1pPr>
              <a:buNone/>
              <a:defRPr lang="pt-BR" sz="500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342900" lvl="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09/12/2023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384464" y="1143000"/>
            <a:ext cx="27432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813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3238500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3667919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6099464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6528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055962" y="1150149"/>
            <a:ext cx="2071702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1</a:t>
            </a:r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3925888" y="1143000"/>
            <a:ext cx="2003434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2</a:t>
            </a:r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6786852" y="1143000"/>
            <a:ext cx="1999990" cy="678651"/>
          </a:xfrm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3</a:t>
            </a:r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1821651"/>
            <a:ext cx="2743200" cy="2916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0" y="1821651"/>
            <a:ext cx="2690822" cy="294681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6" y="1828800"/>
            <a:ext cx="2694266" cy="287653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384464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3254390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6092576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2" y="1607337"/>
            <a:ext cx="4040188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09/12/2023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0" name="Rectangle 5"/>
          <p:cNvSpPr/>
          <p:nvPr/>
        </p:nvSpPr>
        <p:spPr>
          <a:xfrm>
            <a:off x="531812" y="1063229"/>
            <a:ext cx="4040188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176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815157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27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4" name="Rectangle 5"/>
          <p:cNvSpPr/>
          <p:nvPr/>
        </p:nvSpPr>
        <p:spPr>
          <a:xfrm>
            <a:off x="4645026" y="1063229"/>
            <a:ext cx="4041775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572000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4958561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2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09/12/2023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09/12/2023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09/12/2023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09/12/2023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09/12/2023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09/12/2023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09/12/2023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3715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09/12/2023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9375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09/12/2023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506572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09/12/2023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498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09/12/2023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1241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09/12/2023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8332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09/12/2023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3155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09/12/2023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6737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09/12/2023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0161870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09/12/2023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876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09/12/2023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1752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352554"/>
            <a:ext cx="7086600" cy="1368822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2724151"/>
            <a:ext cx="7086600" cy="514350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1" y="3235746"/>
            <a:ext cx="2183130" cy="280982"/>
          </a:xfrm>
        </p:spPr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09/12/2023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28700" y="3242884"/>
            <a:ext cx="4800600" cy="273844"/>
          </a:xfrm>
        </p:spPr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073150"/>
            <a:ext cx="2057400" cy="273844"/>
          </a:xfrm>
        </p:spPr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605919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09/12/2023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754270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565150"/>
            <a:ext cx="8115299" cy="2101451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350" y="2731294"/>
            <a:ext cx="7867650" cy="716756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09/12/2023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1"/>
            <a:ext cx="5243619" cy="273049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0634A130-2003-475F-A42B-068E0A545BB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903255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645920"/>
            <a:ext cx="4000500" cy="3018094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45920"/>
            <a:ext cx="4000500" cy="3018094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83B8E-9D3D-4425-831D-AB232369C90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09/12/2023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FF164-FA43-4085-B15D-85B88900DC8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50451"/>
      </p:ext>
    </p:extLst>
  </p:cSld>
  <p:clrMapOvr>
    <a:masterClrMapping/>
  </p:clrMapOvr>
  <p:transition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571500"/>
            <a:ext cx="6457950" cy="97155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7" y="1637852"/>
            <a:ext cx="3809993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349500"/>
            <a:ext cx="3983831" cy="2314514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37852"/>
            <a:ext cx="3829050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349500"/>
            <a:ext cx="4000500" cy="2314514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3F1CD4-39DD-4001-8FF7-1113DC93F79F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09/12/2023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CD246A-0AA3-48C4-AF85-4EE6BEFFC8F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91111"/>
      </p:ext>
    </p:extLst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09/12/2023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152598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2E3A47-48B4-4E2D-9B32-D43EB79D717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09/12/2023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B434F-3B16-40C5-95CB-9FD9275C78A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077689"/>
      </p:ext>
    </p:extLst>
  </p:cSld>
  <p:clrMapOvr>
    <a:masterClrMapping/>
  </p:clrMapOvr>
  <p:transition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308610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6686" y="560070"/>
            <a:ext cx="4882964" cy="4103944"/>
          </a:xfrm>
        </p:spPr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308610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8B3EB-EB16-4170-AA57-A04DB798FFD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09/12/2023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DF333-D552-4451-87F5-51C7C624120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638843"/>
      </p:ext>
    </p:extLst>
  </p:cSld>
  <p:clrMapOvr>
    <a:masterClrMapping/>
  </p:clrMapOvr>
  <p:transition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515493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95928" y="563431"/>
            <a:ext cx="2733722" cy="410058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515493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4DCFF7-65BE-4D8C-B987-897415FB240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09/12/2023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457247-55E3-431C-AE52-2518CFDCA14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576360"/>
      </p:ext>
    </p:extLst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33" y="3523021"/>
            <a:ext cx="8116526" cy="61451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1295" y="706080"/>
            <a:ext cx="8116380" cy="260862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4137537"/>
            <a:ext cx="8115300" cy="526477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09/12/2023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507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565150"/>
            <a:ext cx="8115300" cy="2101850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850"/>
            <a:ext cx="7597887" cy="749300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09/12/2023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285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565150"/>
            <a:ext cx="7613650" cy="1953371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2524168"/>
            <a:ext cx="7194552" cy="33333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1" y="2969897"/>
            <a:ext cx="7613650" cy="509903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09/12/2023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88" y="70008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38173" y="202596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3746630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71" y="843526"/>
            <a:ext cx="7609640" cy="188387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237"/>
            <a:ext cx="7608491" cy="74991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4163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09/12/2023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163"/>
            <a:ext cx="5243619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6960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79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51560"/>
            <a:ext cx="2592324" cy="462990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49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76600" y="165099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275144" y="2178050"/>
            <a:ext cx="2592324" cy="24859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8850" y="164464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038851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09/12/2023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4240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155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6463" y="3143250"/>
            <a:ext cx="2588687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6463" y="1771650"/>
            <a:ext cx="2588687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6463" y="3655323"/>
            <a:ext cx="2588687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80698" y="3143250"/>
            <a:ext cx="2586701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80697" y="1771650"/>
            <a:ext cx="2586702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80699" y="3655323"/>
            <a:ext cx="2586701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7299" y="3143250"/>
            <a:ext cx="2592352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37391" y="1771650"/>
            <a:ext cx="2585909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037299" y="3655321"/>
            <a:ext cx="2589334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09/12/2023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4826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1645920"/>
            <a:ext cx="8115300" cy="301809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09/12/2023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6943349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558800"/>
            <a:ext cx="1543050" cy="2927350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8350" y="558800"/>
            <a:ext cx="6153151" cy="2927350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4956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09/12/2023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0"/>
            <a:ext cx="5243619" cy="273844"/>
          </a:xfrm>
        </p:spPr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43658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9114180"/>
      </p:ext>
    </p:extLst>
  </p:cSld>
  <p:clrMapOvr>
    <a:masterClrMapping/>
  </p:clrMapOvr>
  <p:transition spd="slow" advTm="5000">
    <p:plus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1568"/>
      </p:ext>
    </p:extLst>
  </p:cSld>
  <p:clrMapOvr>
    <a:masterClrMapping/>
  </p:clrMapOvr>
  <p:transition spd="slow" advTm="5000">
    <p:plus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8139704"/>
      </p:ext>
    </p:extLst>
  </p:cSld>
  <p:clrMapOvr>
    <a:masterClrMapping/>
  </p:clrMapOvr>
  <p:transition spd="slow" advTm="5000">
    <p:plus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988481"/>
      </p:ext>
    </p:extLst>
  </p:cSld>
  <p:clrMapOvr>
    <a:masterClrMapping/>
  </p:clrMapOvr>
  <p:transition spd="slow" advTm="5000">
    <p:plus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795719"/>
      </p:ext>
    </p:extLst>
  </p:cSld>
  <p:clrMapOvr>
    <a:masterClrMapping/>
  </p:clrMapOvr>
  <p:transition spd="slow" advTm="5000">
    <p:plus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857054"/>
      </p:ext>
    </p:extLst>
  </p:cSld>
  <p:clrMapOvr>
    <a:masterClrMapping/>
  </p:clrMapOvr>
  <p:transition spd="slow" advTm="5000">
    <p:plus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729205"/>
      </p:ext>
    </p:extLst>
  </p:cSld>
  <p:clrMapOvr>
    <a:masterClrMapping/>
  </p:clrMapOvr>
  <p:transition spd="slow" advTm="5000">
    <p:plus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799538"/>
      </p:ext>
    </p:extLst>
  </p:cSld>
  <p:clrMapOvr>
    <a:masterClrMapping/>
  </p:clrMapOvr>
  <p:transition spd="slow" advTm="5000">
    <p:plus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174985"/>
      </p:ext>
    </p:extLst>
  </p:cSld>
  <p:clrMapOvr>
    <a:masterClrMapping/>
  </p:clrMapOvr>
  <p:transition spd="slow" advTm="5000">
    <p:plus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64293"/>
      </p:ext>
    </p:extLst>
  </p:cSld>
  <p:clrMapOvr>
    <a:masterClrMapping/>
  </p:clrMapOvr>
  <p:transition spd="slow" advTm="5000">
    <p:plus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581384"/>
      </p:ext>
    </p:extLst>
  </p:cSld>
  <p:clrMapOvr>
    <a:masterClrMapping/>
  </p:clrMapOvr>
  <p:transition spd="slow" advTm="5000">
    <p:plus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594480"/>
      </p:ext>
    </p:extLst>
  </p:cSld>
  <p:clrMapOvr>
    <a:masterClrMapping/>
  </p:clrMapOvr>
  <p:transition spd="slow" advTm="5000">
    <p:plus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2664"/>
      </p:ext>
    </p:extLst>
  </p:cSld>
  <p:clrMapOvr>
    <a:masterClrMapping/>
  </p:clrMapOvr>
  <p:transition spd="slow" advTm="5000">
    <p:plus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8400425"/>
      </p:ext>
    </p:extLst>
  </p:cSld>
  <p:clrMapOvr>
    <a:masterClrMapping/>
  </p:clrMapOvr>
  <p:transition spd="slow" advTm="5000">
    <p:plus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760811"/>
      </p:ext>
    </p:extLst>
  </p:cSld>
  <p:clrMapOvr>
    <a:masterClrMapping/>
  </p:clrMapOvr>
  <p:transition spd="slow" advTm="5000">
    <p:plus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70152"/>
      </p:ext>
    </p:extLst>
  </p:cSld>
  <p:clrMapOvr>
    <a:masterClrMapping/>
  </p:clrMapOvr>
  <p:transition spd="slow" advTm="5000">
    <p:plus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805459"/>
      </p:ext>
    </p:extLst>
  </p:cSld>
  <p:clrMapOvr>
    <a:masterClrMapping/>
  </p:clrMapOvr>
  <p:transition spd="slow" advTm="5000">
    <p:plus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19758"/>
      </p:ext>
    </p:extLst>
  </p:cSld>
  <p:clrMapOvr>
    <a:masterClrMapping/>
  </p:clrMapOvr>
  <p:transition spd="slow" advTm="5000">
    <p:plus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876563"/>
      </p:ext>
    </p:extLst>
  </p:cSld>
  <p:clrMapOvr>
    <a:masterClrMapping/>
  </p:clrMapOvr>
  <p:transition spd="slow" advTm="5000">
    <p:plus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32484"/>
      </p:ext>
    </p:extLst>
  </p:cSld>
  <p:clrMapOvr>
    <a:masterClrMapping/>
  </p:clrMapOvr>
  <p:transition spd="slow" advTm="5000">
    <p:plus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4573787"/>
      </p:ext>
    </p:extLst>
  </p:cSld>
  <p:clrMapOvr>
    <a:masterClrMapping/>
  </p:clrMapOvr>
  <p:transition spd="slow" advTm="5000">
    <p:plus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0187390"/>
      </p:ext>
    </p:extLst>
  </p:cSld>
  <p:clrMapOvr>
    <a:masterClrMapping/>
  </p:clrMapOvr>
  <p:transition spd="slow" advTm="5000">
    <p:plus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4271376"/>
      </p:ext>
    </p:extLst>
  </p:cSld>
  <p:clrMapOvr>
    <a:masterClrMapping/>
  </p:clrMapOvr>
  <p:transition spd="slow" advTm="5000">
    <p:plus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991447"/>
      </p:ext>
    </p:extLst>
  </p:cSld>
  <p:clrMapOvr>
    <a:masterClrMapping/>
  </p:clrMapOvr>
  <p:transition spd="slow" advTm="5000">
    <p:plus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8423447"/>
      </p:ext>
    </p:extLst>
  </p:cSld>
  <p:clrMapOvr>
    <a:masterClrMapping/>
  </p:clrMapOvr>
  <p:transition spd="slow" advTm="5000">
    <p:plus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433293"/>
      </p:ext>
    </p:extLst>
  </p:cSld>
  <p:clrMapOvr>
    <a:masterClrMapping/>
  </p:clrMapOvr>
  <p:transition spd="slow" advTm="5000">
    <p:plus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259890"/>
      </p:ext>
    </p:extLst>
  </p:cSld>
  <p:clrMapOvr>
    <a:masterClrMapping/>
  </p:clrMapOvr>
  <p:transition spd="slow" advTm="5000">
    <p:plus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537326"/>
      </p:ext>
    </p:extLst>
  </p:cSld>
  <p:clrMapOvr>
    <a:masterClrMapping/>
  </p:clrMapOvr>
  <p:transition spd="slow" advTm="5000">
    <p:plus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918735"/>
      </p:ext>
    </p:extLst>
  </p:cSld>
  <p:clrMapOvr>
    <a:masterClrMapping/>
  </p:clrMapOvr>
  <p:transition spd="slow" advTm="5000">
    <p:plus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797813"/>
      </p:ext>
    </p:extLst>
  </p:cSld>
  <p:clrMapOvr>
    <a:masterClrMapping/>
  </p:clrMapOvr>
  <p:transition spd="slow" advTm="5000">
    <p:plus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689390"/>
      </p:ext>
    </p:extLst>
  </p:cSld>
  <p:clrMapOvr>
    <a:masterClrMapping/>
  </p:clrMapOvr>
  <p:transition spd="slow" advTm="5000">
    <p:plus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553687"/>
      </p:ext>
    </p:extLst>
  </p:cSld>
  <p:clrMapOvr>
    <a:masterClrMapping/>
  </p:clrMapOvr>
  <p:transition spd="slow" advTm="5000">
    <p:plus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303203"/>
      </p:ext>
    </p:extLst>
  </p:cSld>
  <p:clrMapOvr>
    <a:masterClrMapping/>
  </p:clrMapOvr>
  <p:transition spd="slow" advTm="5000">
    <p:plus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111428"/>
      </p:ext>
    </p:extLst>
  </p:cSld>
  <p:clrMapOvr>
    <a:masterClrMapping/>
  </p:clrMapOvr>
  <p:transition spd="slow" advTm="5000">
    <p:plus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056321"/>
      </p:ext>
    </p:extLst>
  </p:cSld>
  <p:clrMapOvr>
    <a:masterClrMapping/>
  </p:clrMapOvr>
  <p:transition spd="slow" advTm="5000">
    <p:plus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42488"/>
      </p:ext>
    </p:extLst>
  </p:cSld>
  <p:clrMapOvr>
    <a:masterClrMapping/>
  </p:clrMapOvr>
  <p:transition spd="slow" advTm="5000">
    <p:plus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324961"/>
      </p:ext>
    </p:extLst>
  </p:cSld>
  <p:clrMapOvr>
    <a:masterClrMapping/>
  </p:clrMapOvr>
  <p:transition spd="slow" advTm="5000">
    <p:plus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835426"/>
      </p:ext>
    </p:extLst>
  </p:cSld>
  <p:clrMapOvr>
    <a:masterClrMapping/>
  </p:clrMapOvr>
  <p:transition spd="slow" advTm="5000">
    <p:plus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020608"/>
      </p:ext>
    </p:extLst>
  </p:cSld>
  <p:clrMapOvr>
    <a:masterClrMapping/>
  </p:clrMapOvr>
  <p:transition spd="slow" advTm="5000">
    <p:plus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2404723"/>
      </p:ext>
    </p:extLst>
  </p:cSld>
  <p:clrMapOvr>
    <a:masterClrMapping/>
  </p:clrMapOvr>
  <p:transition spd="slow" advTm="5000">
    <p:plus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762507"/>
      </p:ext>
    </p:extLst>
  </p:cSld>
  <p:clrMapOvr>
    <a:masterClrMapping/>
  </p:clrMapOvr>
  <p:transition spd="slow" advTm="5000">
    <p:plus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054264"/>
      </p:ext>
    </p:extLst>
  </p:cSld>
  <p:clrMapOvr>
    <a:masterClrMapping/>
  </p:clrMapOvr>
  <p:transition spd="slow" advTm="5000">
    <p:plus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19980"/>
      </p:ext>
    </p:extLst>
  </p:cSld>
  <p:clrMapOvr>
    <a:masterClrMapping/>
  </p:clrMapOvr>
  <p:transition spd="slow" advTm="5000">
    <p:plus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1449829"/>
      </p:ext>
    </p:extLst>
  </p:cSld>
  <p:clrMapOvr>
    <a:masterClrMapping/>
  </p:clrMapOvr>
  <p:transition spd="slow" advTm="5000">
    <p:plus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19310"/>
      </p:ext>
    </p:extLst>
  </p:cSld>
  <p:clrMapOvr>
    <a:masterClrMapping/>
  </p:clrMapOvr>
  <p:transition spd="slow" advTm="5000">
    <p:plus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9026525"/>
      </p:ext>
    </p:extLst>
  </p:cSld>
  <p:clrMapOvr>
    <a:masterClrMapping/>
  </p:clrMapOvr>
  <p:transition spd="slow" advTm="5000">
    <p:plus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507694"/>
      </p:ext>
    </p:extLst>
  </p:cSld>
  <p:clrMapOvr>
    <a:masterClrMapping/>
  </p:clrMapOvr>
  <p:transition spd="slow" advTm="5000">
    <p:plus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85360"/>
      </p:ext>
    </p:extLst>
  </p:cSld>
  <p:clrMapOvr>
    <a:masterClrMapping/>
  </p:clrMapOvr>
  <p:transition spd="slow" advTm="5000">
    <p:plus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6987567"/>
      </p:ext>
    </p:extLst>
  </p:cSld>
  <p:clrMapOvr>
    <a:masterClrMapping/>
  </p:clrMapOvr>
  <p:transition spd="slow" advTm="5000">
    <p:plus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492214"/>
      </p:ext>
    </p:extLst>
  </p:cSld>
  <p:clrMapOvr>
    <a:masterClrMapping/>
  </p:clrMapOvr>
  <p:transition spd="slow" advTm="5000">
    <p:plus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175211"/>
      </p:ext>
    </p:extLst>
  </p:cSld>
  <p:clrMapOvr>
    <a:masterClrMapping/>
  </p:clrMapOvr>
  <p:transition spd="slow" advTm="5000">
    <p:plus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797599"/>
      </p:ext>
    </p:extLst>
  </p:cSld>
  <p:clrMapOvr>
    <a:masterClrMapping/>
  </p:clrMapOvr>
  <p:transition spd="slow" advTm="5000">
    <p:plus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568481"/>
      </p:ext>
    </p:extLst>
  </p:cSld>
  <p:clrMapOvr>
    <a:masterClrMapping/>
  </p:clrMapOvr>
  <p:transition spd="slow" advTm="5000">
    <p:plus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237423"/>
      </p:ext>
    </p:extLst>
  </p:cSld>
  <p:clrMapOvr>
    <a:masterClrMapping/>
  </p:clrMapOvr>
  <p:transition spd="slow" advTm="5000">
    <p:plus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673697"/>
      </p:ext>
    </p:extLst>
  </p:cSld>
  <p:clrMapOvr>
    <a:masterClrMapping/>
  </p:clrMapOvr>
  <p:transition spd="slow" advTm="5000">
    <p:plus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154030"/>
      </p:ext>
    </p:extLst>
  </p:cSld>
  <p:clrMapOvr>
    <a:masterClrMapping/>
  </p:clrMapOvr>
  <p:transition spd="slow" advTm="5000">
    <p:plus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897746"/>
      </p:ext>
    </p:extLst>
  </p:cSld>
  <p:clrMapOvr>
    <a:masterClrMapping/>
  </p:clrMapOvr>
  <p:transition spd="slow" advTm="5000">
    <p:plus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839630"/>
      </p:ext>
    </p:extLst>
  </p:cSld>
  <p:clrMapOvr>
    <a:masterClrMapping/>
  </p:clrMapOvr>
  <p:transition spd="slow" advTm="5000">
    <p:plus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926285"/>
      </p:ext>
    </p:extLst>
  </p:cSld>
  <p:clrMapOvr>
    <a:masterClrMapping/>
  </p:clrMapOvr>
  <p:transition spd="slow" advTm="5000">
    <p:plus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613689"/>
      </p:ext>
    </p:extLst>
  </p:cSld>
  <p:clrMapOvr>
    <a:masterClrMapping/>
  </p:clrMapOvr>
  <p:transition spd="slow" advTm="5000">
    <p:plus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3933729"/>
      </p:ext>
    </p:extLst>
  </p:cSld>
  <p:clrMapOvr>
    <a:masterClrMapping/>
  </p:clrMapOvr>
  <p:transition spd="slow" advTm="5000">
    <p:plus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411831"/>
      </p:ext>
    </p:extLst>
  </p:cSld>
  <p:clrMapOvr>
    <a:masterClrMapping/>
  </p:clrMapOvr>
  <p:transition spd="slow" advTm="5000">
    <p:plus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783968"/>
      </p:ext>
    </p:extLst>
  </p:cSld>
  <p:clrMapOvr>
    <a:masterClrMapping/>
  </p:clrMapOvr>
  <p:transition spd="slow" advTm="5000">
    <p:plus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709842"/>
      </p:ext>
    </p:extLst>
  </p:cSld>
  <p:clrMapOvr>
    <a:masterClrMapping/>
  </p:clrMapOvr>
  <p:transition spd="slow" advTm="5000">
    <p:plus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0972673"/>
      </p:ext>
    </p:extLst>
  </p:cSld>
  <p:clrMapOvr>
    <a:masterClrMapping/>
  </p:clrMapOvr>
  <p:transition spd="slow" advTm="5000">
    <p:plus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879299"/>
      </p:ext>
    </p:extLst>
  </p:cSld>
  <p:clrMapOvr>
    <a:masterClrMapping/>
  </p:clrMapOvr>
  <p:transition spd="slow" advTm="5000">
    <p:plus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467648"/>
      </p:ext>
    </p:extLst>
  </p:cSld>
  <p:clrMapOvr>
    <a:masterClrMapping/>
  </p:clrMapOvr>
  <p:transition spd="slow" advTm="5000">
    <p:plus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358199"/>
      </p:ext>
    </p:extLst>
  </p:cSld>
  <p:clrMapOvr>
    <a:masterClrMapping/>
  </p:clrMapOvr>
  <p:transition spd="slow" advTm="5000">
    <p:plus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9794161"/>
      </p:ext>
    </p:extLst>
  </p:cSld>
  <p:clrMapOvr>
    <a:masterClrMapping/>
  </p:clrMapOvr>
  <p:transition spd="slow" advTm="5000">
    <p:plus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075073"/>
      </p:ext>
    </p:extLst>
  </p:cSld>
  <p:clrMapOvr>
    <a:masterClrMapping/>
  </p:clrMapOvr>
  <p:transition spd="slow" advTm="5000">
    <p:plus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28144"/>
      </p:ext>
    </p:extLst>
  </p:cSld>
  <p:clrMapOvr>
    <a:masterClrMapping/>
  </p:clrMapOvr>
  <p:transition spd="slow" advTm="5000">
    <p:plus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733466"/>
      </p:ext>
    </p:extLst>
  </p:cSld>
  <p:clrMapOvr>
    <a:masterClrMapping/>
  </p:clrMapOvr>
  <p:transition spd="slow" advTm="5000">
    <p:plus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645583"/>
      </p:ext>
    </p:extLst>
  </p:cSld>
  <p:clrMapOvr>
    <a:masterClrMapping/>
  </p:clrMapOvr>
  <p:transition spd="slow" advTm="5000">
    <p:plus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155857"/>
      </p:ext>
    </p:extLst>
  </p:cSld>
  <p:clrMapOvr>
    <a:masterClrMapping/>
  </p:clrMapOvr>
  <p:transition spd="slow" advTm="5000">
    <p:plus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850624"/>
      </p:ext>
    </p:extLst>
  </p:cSld>
  <p:clrMapOvr>
    <a:masterClrMapping/>
  </p:clrMapOvr>
  <p:transition spd="slow" advTm="5000">
    <p:plus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383640"/>
      </p:ext>
    </p:extLst>
  </p:cSld>
  <p:clrMapOvr>
    <a:masterClrMapping/>
  </p:clrMapOvr>
  <p:transition spd="slow" advTm="5000">
    <p:plus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274451"/>
      </p:ext>
    </p:extLst>
  </p:cSld>
  <p:clrMapOvr>
    <a:masterClrMapping/>
  </p:clrMapOvr>
  <p:transition spd="slow" advTm="5000">
    <p:plus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749429"/>
      </p:ext>
    </p:extLst>
  </p:cSld>
  <p:clrMapOvr>
    <a:masterClrMapping/>
  </p:clrMapOvr>
  <p:transition spd="slow" advTm="5000">
    <p:plus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05736"/>
      </p:ext>
    </p:extLst>
  </p:cSld>
  <p:clrMapOvr>
    <a:masterClrMapping/>
  </p:clrMapOvr>
  <p:transition spd="slow" advTm="5000">
    <p:plus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834310"/>
      </p:ext>
    </p:extLst>
  </p:cSld>
  <p:clrMapOvr>
    <a:masterClrMapping/>
  </p:clrMapOvr>
  <p:transition spd="slow" advTm="5000">
    <p:plus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800490"/>
      </p:ext>
    </p:extLst>
  </p:cSld>
  <p:clrMapOvr>
    <a:masterClrMapping/>
  </p:clrMapOvr>
  <p:transition spd="slow" advTm="5000">
    <p:plus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949345"/>
      </p:ext>
    </p:extLst>
  </p:cSld>
  <p:clrMapOvr>
    <a:masterClrMapping/>
  </p:clrMapOvr>
  <p:transition spd="slow" advTm="5000">
    <p:plus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360528"/>
      </p:ext>
    </p:extLst>
  </p:cSld>
  <p:clrMapOvr>
    <a:masterClrMapping/>
  </p:clrMapOvr>
  <p:transition spd="slow" advTm="5000">
    <p:plus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491080"/>
      </p:ext>
    </p:extLst>
  </p:cSld>
  <p:clrMapOvr>
    <a:masterClrMapping/>
  </p:clrMapOvr>
  <p:transition spd="slow" advTm="5000">
    <p:plus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204262"/>
      </p:ext>
    </p:extLst>
  </p:cSld>
  <p:clrMapOvr>
    <a:masterClrMapping/>
  </p:clrMapOvr>
  <p:transition spd="slow" advTm="5000">
    <p:plus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528206"/>
      </p:ext>
    </p:extLst>
  </p:cSld>
  <p:clrMapOvr>
    <a:masterClrMapping/>
  </p:clrMapOvr>
  <p:transition spd="slow" advTm="5000">
    <p:plus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056089"/>
      </p:ext>
    </p:extLst>
  </p:cSld>
  <p:clrMapOvr>
    <a:masterClrMapping/>
  </p:clrMapOvr>
  <p:transition spd="slow" advTm="5000">
    <p:plus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995135"/>
      </p:ext>
    </p:extLst>
  </p:cSld>
  <p:clrMapOvr>
    <a:masterClrMapping/>
  </p:clrMapOvr>
  <p:transition spd="slow" advTm="5000">
    <p:plus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113097"/>
      </p:ext>
    </p:extLst>
  </p:cSld>
  <p:clrMapOvr>
    <a:masterClrMapping/>
  </p:clrMapOvr>
  <p:transition spd="slow" advTm="5000">
    <p:plus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489562"/>
      </p:ext>
    </p:extLst>
  </p:cSld>
  <p:clrMapOvr>
    <a:masterClrMapping/>
  </p:clrMapOvr>
  <p:transition spd="slow" advTm="5000">
    <p:plus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696983"/>
      </p:ext>
    </p:extLst>
  </p:cSld>
  <p:clrMapOvr>
    <a:masterClrMapping/>
  </p:clrMapOvr>
  <p:transition spd="slow" advTm="5000">
    <p:plus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356389"/>
      </p:ext>
    </p:extLst>
  </p:cSld>
  <p:clrMapOvr>
    <a:masterClrMapping/>
  </p:clrMapOvr>
  <p:transition spd="slow" advTm="5000">
    <p:plus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373347"/>
      </p:ext>
    </p:extLst>
  </p:cSld>
  <p:clrMapOvr>
    <a:masterClrMapping/>
  </p:clrMapOvr>
  <p:transition spd="slow" advTm="5000">
    <p:plus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92529"/>
      </p:ext>
    </p:extLst>
  </p:cSld>
  <p:clrMapOvr>
    <a:masterClrMapping/>
  </p:clrMapOvr>
  <p:transition spd="slow" advTm="5000">
    <p:plus/>
  </p:transition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327736"/>
      </p:ext>
    </p:extLst>
  </p:cSld>
  <p:clrMapOvr>
    <a:masterClrMapping/>
  </p:clrMapOvr>
  <p:transition spd="slow" advTm="5000">
    <p:plus/>
  </p:transition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388281"/>
      </p:ext>
    </p:extLst>
  </p:cSld>
  <p:clrMapOvr>
    <a:masterClrMapping/>
  </p:clrMapOvr>
  <p:transition spd="slow" advTm="5000">
    <p:plus/>
  </p:transition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3735217"/>
      </p:ext>
    </p:extLst>
  </p:cSld>
  <p:clrMapOvr>
    <a:masterClrMapping/>
  </p:clrMapOvr>
  <p:transition spd="slow" advTm="5000">
    <p:plus/>
  </p:transition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458836"/>
      </p:ext>
    </p:extLst>
  </p:cSld>
  <p:clrMapOvr>
    <a:masterClrMapping/>
  </p:clrMapOvr>
  <p:transition spd="slow" advTm="5000">
    <p:plus/>
  </p:transition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903567"/>
      </p:ext>
    </p:extLst>
  </p:cSld>
  <p:clrMapOvr>
    <a:masterClrMapping/>
  </p:clrMapOvr>
  <p:transition spd="slow" advTm="5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3" Type="http://schemas.openxmlformats.org/officeDocument/2006/relationships/slideLayout" Target="../slideLayouts/slideLayout86.xml"/><Relationship Id="rId7" Type="http://schemas.openxmlformats.org/officeDocument/2006/relationships/slideLayout" Target="../slideLayouts/slideLayout90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5.xml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11" Type="http://schemas.openxmlformats.org/officeDocument/2006/relationships/slideLayout" Target="../slideLayouts/slideLayout94.xml"/><Relationship Id="rId5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93.xml"/><Relationship Id="rId4" Type="http://schemas.openxmlformats.org/officeDocument/2006/relationships/slideLayout" Target="../slideLayouts/slideLayout87.xml"/><Relationship Id="rId9" Type="http://schemas.openxmlformats.org/officeDocument/2006/relationships/slideLayout" Target="../slideLayouts/slideLayout92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2.xml"/><Relationship Id="rId3" Type="http://schemas.openxmlformats.org/officeDocument/2006/relationships/slideLayout" Target="../slideLayouts/slideLayout97.xml"/><Relationship Id="rId7" Type="http://schemas.openxmlformats.org/officeDocument/2006/relationships/slideLayout" Target="../slideLayouts/slideLayout101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6.xml"/><Relationship Id="rId1" Type="http://schemas.openxmlformats.org/officeDocument/2006/relationships/slideLayout" Target="../slideLayouts/slideLayout95.xml"/><Relationship Id="rId6" Type="http://schemas.openxmlformats.org/officeDocument/2006/relationships/slideLayout" Target="../slideLayouts/slideLayout100.xml"/><Relationship Id="rId11" Type="http://schemas.openxmlformats.org/officeDocument/2006/relationships/slideLayout" Target="../slideLayouts/slideLayout105.xml"/><Relationship Id="rId5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104.xml"/><Relationship Id="rId4" Type="http://schemas.openxmlformats.org/officeDocument/2006/relationships/slideLayout" Target="../slideLayouts/slideLayout98.xml"/><Relationship Id="rId9" Type="http://schemas.openxmlformats.org/officeDocument/2006/relationships/slideLayout" Target="../slideLayouts/slideLayout103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3.xml"/><Relationship Id="rId3" Type="http://schemas.openxmlformats.org/officeDocument/2006/relationships/slideLayout" Target="../slideLayouts/slideLayout108.xml"/><Relationship Id="rId7" Type="http://schemas.openxmlformats.org/officeDocument/2006/relationships/slideLayout" Target="../slideLayouts/slideLayout112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7.xml"/><Relationship Id="rId1" Type="http://schemas.openxmlformats.org/officeDocument/2006/relationships/slideLayout" Target="../slideLayouts/slideLayout106.xml"/><Relationship Id="rId6" Type="http://schemas.openxmlformats.org/officeDocument/2006/relationships/slideLayout" Target="../slideLayouts/slideLayout111.xml"/><Relationship Id="rId11" Type="http://schemas.openxmlformats.org/officeDocument/2006/relationships/slideLayout" Target="../slideLayouts/slideLayout116.xml"/><Relationship Id="rId5" Type="http://schemas.openxmlformats.org/officeDocument/2006/relationships/slideLayout" Target="../slideLayouts/slideLayout110.xml"/><Relationship Id="rId10" Type="http://schemas.openxmlformats.org/officeDocument/2006/relationships/slideLayout" Target="../slideLayouts/slideLayout115.xml"/><Relationship Id="rId4" Type="http://schemas.openxmlformats.org/officeDocument/2006/relationships/slideLayout" Target="../slideLayouts/slideLayout109.xml"/><Relationship Id="rId9" Type="http://schemas.openxmlformats.org/officeDocument/2006/relationships/slideLayout" Target="../slideLayouts/slideLayout114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4.xml"/><Relationship Id="rId3" Type="http://schemas.openxmlformats.org/officeDocument/2006/relationships/slideLayout" Target="../slideLayouts/slideLayout119.xml"/><Relationship Id="rId7" Type="http://schemas.openxmlformats.org/officeDocument/2006/relationships/slideLayout" Target="../slideLayouts/slideLayout123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8.xml"/><Relationship Id="rId1" Type="http://schemas.openxmlformats.org/officeDocument/2006/relationships/slideLayout" Target="../slideLayouts/slideLayout117.xml"/><Relationship Id="rId6" Type="http://schemas.openxmlformats.org/officeDocument/2006/relationships/slideLayout" Target="../slideLayouts/slideLayout122.xml"/><Relationship Id="rId11" Type="http://schemas.openxmlformats.org/officeDocument/2006/relationships/slideLayout" Target="../slideLayouts/slideLayout127.xml"/><Relationship Id="rId5" Type="http://schemas.openxmlformats.org/officeDocument/2006/relationships/slideLayout" Target="../slideLayouts/slideLayout121.xml"/><Relationship Id="rId10" Type="http://schemas.openxmlformats.org/officeDocument/2006/relationships/slideLayout" Target="../slideLayouts/slideLayout126.xml"/><Relationship Id="rId4" Type="http://schemas.openxmlformats.org/officeDocument/2006/relationships/slideLayout" Target="../slideLayouts/slideLayout120.xml"/><Relationship Id="rId9" Type="http://schemas.openxmlformats.org/officeDocument/2006/relationships/slideLayout" Target="../slideLayouts/slideLayout125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5.xml"/><Relationship Id="rId3" Type="http://schemas.openxmlformats.org/officeDocument/2006/relationships/slideLayout" Target="../slideLayouts/slideLayout130.xml"/><Relationship Id="rId7" Type="http://schemas.openxmlformats.org/officeDocument/2006/relationships/slideLayout" Target="../slideLayouts/slideLayout134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9.xml"/><Relationship Id="rId1" Type="http://schemas.openxmlformats.org/officeDocument/2006/relationships/slideLayout" Target="../slideLayouts/slideLayout128.xml"/><Relationship Id="rId6" Type="http://schemas.openxmlformats.org/officeDocument/2006/relationships/slideLayout" Target="../slideLayouts/slideLayout133.xml"/><Relationship Id="rId11" Type="http://schemas.openxmlformats.org/officeDocument/2006/relationships/slideLayout" Target="../slideLayouts/slideLayout138.xml"/><Relationship Id="rId5" Type="http://schemas.openxmlformats.org/officeDocument/2006/relationships/slideLayout" Target="../slideLayouts/slideLayout132.xml"/><Relationship Id="rId10" Type="http://schemas.openxmlformats.org/officeDocument/2006/relationships/slideLayout" Target="../slideLayouts/slideLayout137.xml"/><Relationship Id="rId4" Type="http://schemas.openxmlformats.org/officeDocument/2006/relationships/slideLayout" Target="../slideLayouts/slideLayout131.xml"/><Relationship Id="rId9" Type="http://schemas.openxmlformats.org/officeDocument/2006/relationships/slideLayout" Target="../slideLayouts/slideLayout1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09/12/2023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slow" advClick="0" advTm="20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09/12/2023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991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573280"/>
            <a:ext cx="6457950" cy="9697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45920"/>
            <a:ext cx="8115300" cy="301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6520" y="4767263"/>
            <a:ext cx="21831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09/12/2023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4766884"/>
            <a:ext cx="58293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285750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12995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9" r:id="rId1"/>
    <p:sldLayoutId id="2147484250" r:id="rId2"/>
    <p:sldLayoutId id="2147484251" r:id="rId3"/>
    <p:sldLayoutId id="2147484252" r:id="rId4"/>
    <p:sldLayoutId id="2147484253" r:id="rId5"/>
    <p:sldLayoutId id="2147484254" r:id="rId6"/>
    <p:sldLayoutId id="2147484255" r:id="rId7"/>
    <p:sldLayoutId id="2147484256" r:id="rId8"/>
    <p:sldLayoutId id="2147484257" r:id="rId9"/>
    <p:sldLayoutId id="2147484258" r:id="rId10"/>
    <p:sldLayoutId id="2147484259" r:id="rId11"/>
    <p:sldLayoutId id="2147484260" r:id="rId12"/>
    <p:sldLayoutId id="2147484261" r:id="rId13"/>
    <p:sldLayoutId id="2147484262" r:id="rId14"/>
    <p:sldLayoutId id="2147484263" r:id="rId15"/>
    <p:sldLayoutId id="2147484264" r:id="rId16"/>
    <p:sldLayoutId id="2147484265" r:id="rId17"/>
  </p:sldLayoutIdLst>
  <p:transition>
    <p:split orient="vert"/>
  </p:transition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977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7" r:id="rId1"/>
    <p:sldLayoutId id="2147484268" r:id="rId2"/>
    <p:sldLayoutId id="2147484269" r:id="rId3"/>
    <p:sldLayoutId id="2147484270" r:id="rId4"/>
    <p:sldLayoutId id="2147484271" r:id="rId5"/>
    <p:sldLayoutId id="2147484272" r:id="rId6"/>
    <p:sldLayoutId id="2147484273" r:id="rId7"/>
    <p:sldLayoutId id="2147484274" r:id="rId8"/>
    <p:sldLayoutId id="2147484275" r:id="rId9"/>
    <p:sldLayoutId id="2147484276" r:id="rId10"/>
    <p:sldLayoutId id="2147484277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971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9" r:id="rId1"/>
    <p:sldLayoutId id="2147484280" r:id="rId2"/>
    <p:sldLayoutId id="2147484281" r:id="rId3"/>
    <p:sldLayoutId id="2147484282" r:id="rId4"/>
    <p:sldLayoutId id="2147484283" r:id="rId5"/>
    <p:sldLayoutId id="2147484284" r:id="rId6"/>
    <p:sldLayoutId id="2147484285" r:id="rId7"/>
    <p:sldLayoutId id="2147484286" r:id="rId8"/>
    <p:sldLayoutId id="2147484287" r:id="rId9"/>
    <p:sldLayoutId id="2147484288" r:id="rId10"/>
    <p:sldLayoutId id="2147484289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542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1" r:id="rId1"/>
    <p:sldLayoutId id="2147484292" r:id="rId2"/>
    <p:sldLayoutId id="2147484293" r:id="rId3"/>
    <p:sldLayoutId id="2147484294" r:id="rId4"/>
    <p:sldLayoutId id="2147484295" r:id="rId5"/>
    <p:sldLayoutId id="2147484296" r:id="rId6"/>
    <p:sldLayoutId id="2147484297" r:id="rId7"/>
    <p:sldLayoutId id="2147484298" r:id="rId8"/>
    <p:sldLayoutId id="2147484299" r:id="rId9"/>
    <p:sldLayoutId id="2147484300" r:id="rId10"/>
    <p:sldLayoutId id="2147484301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546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3" r:id="rId1"/>
    <p:sldLayoutId id="2147484304" r:id="rId2"/>
    <p:sldLayoutId id="2147484305" r:id="rId3"/>
    <p:sldLayoutId id="2147484306" r:id="rId4"/>
    <p:sldLayoutId id="2147484307" r:id="rId5"/>
    <p:sldLayoutId id="2147484308" r:id="rId6"/>
    <p:sldLayoutId id="2147484309" r:id="rId7"/>
    <p:sldLayoutId id="2147484310" r:id="rId8"/>
    <p:sldLayoutId id="2147484311" r:id="rId9"/>
    <p:sldLayoutId id="2147484312" r:id="rId10"/>
    <p:sldLayoutId id="2147484313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873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5" r:id="rId1"/>
    <p:sldLayoutId id="2147484316" r:id="rId2"/>
    <p:sldLayoutId id="2147484317" r:id="rId3"/>
    <p:sldLayoutId id="2147484318" r:id="rId4"/>
    <p:sldLayoutId id="2147484319" r:id="rId5"/>
    <p:sldLayoutId id="2147484320" r:id="rId6"/>
    <p:sldLayoutId id="2147484321" r:id="rId7"/>
    <p:sldLayoutId id="2147484322" r:id="rId8"/>
    <p:sldLayoutId id="2147484323" r:id="rId9"/>
    <p:sldLayoutId id="2147484324" r:id="rId10"/>
    <p:sldLayoutId id="2147484325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015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7" r:id="rId1"/>
    <p:sldLayoutId id="2147484328" r:id="rId2"/>
    <p:sldLayoutId id="2147484329" r:id="rId3"/>
    <p:sldLayoutId id="2147484330" r:id="rId4"/>
    <p:sldLayoutId id="2147484331" r:id="rId5"/>
    <p:sldLayoutId id="2147484332" r:id="rId6"/>
    <p:sldLayoutId id="2147484333" r:id="rId7"/>
    <p:sldLayoutId id="2147484334" r:id="rId8"/>
    <p:sldLayoutId id="2147484335" r:id="rId9"/>
    <p:sldLayoutId id="2147484336" r:id="rId10"/>
    <p:sldLayoutId id="2147484337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82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9" r:id="rId1"/>
    <p:sldLayoutId id="2147484340" r:id="rId2"/>
    <p:sldLayoutId id="2147484341" r:id="rId3"/>
    <p:sldLayoutId id="2147484342" r:id="rId4"/>
    <p:sldLayoutId id="2147484343" r:id="rId5"/>
    <p:sldLayoutId id="2147484344" r:id="rId6"/>
    <p:sldLayoutId id="2147484345" r:id="rId7"/>
    <p:sldLayoutId id="2147484346" r:id="rId8"/>
    <p:sldLayoutId id="2147484347" r:id="rId9"/>
    <p:sldLayoutId id="2147484348" r:id="rId10"/>
    <p:sldLayoutId id="2147484349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301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1" r:id="rId1"/>
    <p:sldLayoutId id="2147484352" r:id="rId2"/>
    <p:sldLayoutId id="2147484353" r:id="rId3"/>
    <p:sldLayoutId id="2147484354" r:id="rId4"/>
    <p:sldLayoutId id="2147484355" r:id="rId5"/>
    <p:sldLayoutId id="2147484356" r:id="rId6"/>
    <p:sldLayoutId id="2147484357" r:id="rId7"/>
    <p:sldLayoutId id="2147484358" r:id="rId8"/>
    <p:sldLayoutId id="2147484359" r:id="rId9"/>
    <p:sldLayoutId id="2147484360" r:id="rId10"/>
    <p:sldLayoutId id="2147484361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498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5" r:id="rId1"/>
    <p:sldLayoutId id="2147484376" r:id="rId2"/>
    <p:sldLayoutId id="2147484377" r:id="rId3"/>
    <p:sldLayoutId id="2147484378" r:id="rId4"/>
    <p:sldLayoutId id="2147484379" r:id="rId5"/>
    <p:sldLayoutId id="2147484380" r:id="rId6"/>
    <p:sldLayoutId id="2147484381" r:id="rId7"/>
    <p:sldLayoutId id="2147484382" r:id="rId8"/>
    <p:sldLayoutId id="2147484383" r:id="rId9"/>
    <p:sldLayoutId id="2147484384" r:id="rId10"/>
    <p:sldLayoutId id="2147484385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5" Type="http://schemas.openxmlformats.org/officeDocument/2006/relationships/audio" Target="../media/audio1.wav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0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0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 rot="21172176">
            <a:off x="-99956" y="408959"/>
            <a:ext cx="534483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PROSSEGUINDO</a:t>
            </a:r>
          </a:p>
          <a:p>
            <a:pPr algn="ctr">
              <a:lnSpc>
                <a:spcPct val="150000"/>
              </a:lnSpc>
            </a:pPr>
            <a:r>
              <a:rPr lang="pt-BR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 A JORNADA</a:t>
            </a:r>
          </a:p>
          <a:p>
            <a:pPr algn="ctr"/>
            <a:endParaRPr lang="pt-BR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</a:endParaRPr>
          </a:p>
        </p:txBody>
      </p:sp>
      <p:sp>
        <p:nvSpPr>
          <p:cNvPr id="1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2" name="Retângulo 1"/>
          <p:cNvSpPr/>
          <p:nvPr/>
        </p:nvSpPr>
        <p:spPr>
          <a:xfrm rot="21104662">
            <a:off x="3307669" y="1606152"/>
            <a:ext cx="53748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pt-BR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</a:endParaRPr>
          </a:p>
          <a:p>
            <a:pPr lvl="0" algn="ctr"/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DEUS nos guia sempre, dando-nos orientação de nossa vida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DD56A08-EC15-49D3-8249-ADCF3A0570A1}"/>
              </a:ext>
            </a:extLst>
          </p:cNvPr>
          <p:cNvSpPr/>
          <p:nvPr/>
        </p:nvSpPr>
        <p:spPr>
          <a:xfrm>
            <a:off x="6876256" y="4299942"/>
            <a:ext cx="20742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0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Bauhaus 93" panose="04030905020B02020C02" pitchFamily="82" charset="0"/>
                <a:cs typeface="Arabic Typesetting" panose="03020402040406030203" pitchFamily="66" charset="-78"/>
              </a:rPr>
              <a:t>Automático</a:t>
            </a:r>
          </a:p>
          <a:p>
            <a:pPr algn="ctr"/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Bauhaus 93" panose="04030905020B02020C02" pitchFamily="82" charset="0"/>
                <a:cs typeface="Arabic Typesetting" panose="03020402040406030203" pitchFamily="66" charset="-78"/>
              </a:rPr>
              <a:t>Não Use o Mouse</a:t>
            </a:r>
            <a:endParaRPr lang="pt-BR" sz="2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Bauhaus 93" panose="04030905020B02020C02" pitchFamily="82" charset="0"/>
              <a:cs typeface="Arabic Typesetting" panose="03020402040406030203" pitchFamily="66" charset="-78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973D8ED8-CD13-903E-E499-E1A298A9AE30}"/>
              </a:ext>
            </a:extLst>
          </p:cNvPr>
          <p:cNvSpPr txBox="1"/>
          <p:nvPr/>
        </p:nvSpPr>
        <p:spPr>
          <a:xfrm>
            <a:off x="467544" y="4043299"/>
            <a:ext cx="40467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pt-BR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Não deixe que minha luz</a:t>
            </a:r>
          </a:p>
          <a:p>
            <a:pPr lvl="0" algn="ctr"/>
            <a:r>
              <a:rPr lang="pt-BR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 se apague</a:t>
            </a:r>
          </a:p>
        </p:txBody>
      </p:sp>
    </p:spTree>
    <p:extLst>
      <p:ext uri="{BB962C8B-B14F-4D97-AF65-F5344CB8AC3E}">
        <p14:creationId xmlns:p14="http://schemas.microsoft.com/office/powerpoint/2010/main" val="240662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5000">
        <p14:prism isContent="1" isInverted="1"/>
        <p:sndAc>
          <p:stSnd>
            <p:snd r:embed="rId3" name="Mozart - Requiem em D Minor Introitus K626.wav"/>
          </p:stSnd>
        </p:sndAc>
      </p:transition>
    </mc:Choice>
    <mc:Fallback xmlns="">
      <p:transition spd="slow" advClick="0" advTm="25000">
        <p:fade/>
        <p:sndAc>
          <p:stSnd>
            <p:snd r:embed="rId5" name="Mozart - Requiem em D Minor Introitus K62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25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15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" accel="100000" fill="hold">
                                          <p:stCondLst>
                                            <p:cond delay="31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15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" accel="100000" fill="hold">
                                          <p:stCondLst>
                                            <p:cond delay="31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38915" name="Picture 4" descr="12245882281U7Rrbc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83973" cy="5165985"/>
          </a:xfrm>
        </p:spPr>
      </p:pic>
      <p:sp>
        <p:nvSpPr>
          <p:cNvPr id="3" name="Retângulo 2"/>
          <p:cNvSpPr/>
          <p:nvPr/>
        </p:nvSpPr>
        <p:spPr>
          <a:xfrm>
            <a:off x="5796136" y="309592"/>
            <a:ext cx="2664296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Os pássaros são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prenúncios de uma viagem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sem retorno</a:t>
            </a:r>
            <a:endParaRPr lang="pt-BR" sz="3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9781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9220" name="Picture 4" descr="1207801432ImeLC8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5263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fallOve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23555" name="Picture 4" descr="1303047220mdy4JsE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2" name="Retângulo 1"/>
          <p:cNvSpPr/>
          <p:nvPr/>
        </p:nvSpPr>
        <p:spPr>
          <a:xfrm>
            <a:off x="107504" y="586591"/>
            <a:ext cx="3168352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8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ooper Black" panose="0208090404030B020404" pitchFamily="18" charset="0"/>
              </a:rPr>
              <a:t>OS RASTROS DE MINHA </a:t>
            </a:r>
          </a:p>
          <a:p>
            <a:pPr algn="ctr"/>
            <a:endParaRPr 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ooper Black" panose="0208090404030B020404" pitchFamily="18" charset="0"/>
            </a:endParaRPr>
          </a:p>
          <a:p>
            <a:pPr algn="ctr"/>
            <a:r>
              <a:rPr lang="pt-BR" sz="28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ooper Black" panose="0208090404030B020404" pitchFamily="18" charset="0"/>
              </a:rPr>
              <a:t>MEMÓRIA</a:t>
            </a:r>
          </a:p>
          <a:p>
            <a:pPr algn="ctr"/>
            <a:r>
              <a:rPr lang="pt-BR" sz="28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ooper Black" panose="0208090404030B020404" pitchFamily="18" charset="0"/>
              </a:rPr>
              <a:t> SE PERDERÃO</a:t>
            </a:r>
          </a:p>
          <a:p>
            <a:pPr algn="ctr"/>
            <a:endParaRPr 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ooper Black" panose="0208090404030B020404" pitchFamily="18" charset="0"/>
            </a:endParaRPr>
          </a:p>
          <a:p>
            <a:pPr algn="ctr"/>
            <a:r>
              <a:rPr 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ooper Black" panose="0208090404030B020404" pitchFamily="18" charset="0"/>
              </a:rPr>
              <a:t>NA CAVERNA DOS ESQUECIDOS</a:t>
            </a:r>
            <a:endParaRPr lang="pt-BR" sz="28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30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:plus/>
      </p:transition>
    </mc:Choice>
    <mc:Fallback xmlns="">
      <p:transition spd="slow" advClick="0" advTm="15000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6147" name="Picture 4" descr="1303387005ai3ZlkG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</p:spTree>
    <p:extLst>
      <p:ext uri="{BB962C8B-B14F-4D97-AF65-F5344CB8AC3E}">
        <p14:creationId xmlns:p14="http://schemas.microsoft.com/office/powerpoint/2010/main" val="295525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randomBar dir="vert"/>
      </p:transition>
    </mc:Choice>
    <mc:Fallback xmlns="">
      <p:transition spd="slow" advClick="0" advTm="8000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36867" name="Picture 5" descr="1303250251tcKhPM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3867894"/>
            <a:ext cx="926336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400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Arial Black" panose="020B0A04020102020204" pitchFamily="34" charset="0"/>
              </a:rPr>
              <a:t>O cio da terra não mais me pertence, mas nela</a:t>
            </a:r>
          </a:p>
          <a:p>
            <a:pPr algn="ctr"/>
            <a:r>
              <a:rPr lang="pt-BR" sz="2400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Arial Black" panose="020B0A04020102020204" pitchFamily="34" charset="0"/>
              </a:rPr>
              <a:t> ainda prosperarei e </a:t>
            </a:r>
            <a:r>
              <a:rPr lang="pt-BR" sz="24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descansarei</a:t>
            </a:r>
          </a:p>
          <a:p>
            <a:pPr algn="ctr"/>
            <a:r>
              <a:rPr lang="pt-BR" sz="2400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Arial Black" panose="020B0A04020102020204" pitchFamily="34" charset="0"/>
              </a:rPr>
              <a:t>Meus sonhos serão eternos</a:t>
            </a:r>
          </a:p>
        </p:txBody>
      </p:sp>
    </p:spTree>
    <p:extLst>
      <p:ext uri="{BB962C8B-B14F-4D97-AF65-F5344CB8AC3E}">
        <p14:creationId xmlns:p14="http://schemas.microsoft.com/office/powerpoint/2010/main" val="1002274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fallOve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4099" name="Picture 4" descr="1303047327skMQ7p8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</p:spTree>
    <p:extLst>
      <p:ext uri="{BB962C8B-B14F-4D97-AF65-F5344CB8AC3E}">
        <p14:creationId xmlns:p14="http://schemas.microsoft.com/office/powerpoint/2010/main" val="310356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53251" name="Picture 4" descr="bird-going-in-600x441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2" name="Retângulo 1"/>
          <p:cNvSpPr/>
          <p:nvPr/>
        </p:nvSpPr>
        <p:spPr>
          <a:xfrm>
            <a:off x="179512" y="155704"/>
            <a:ext cx="338437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400" b="1" dirty="0">
                <a:ln w="22225">
                  <a:solidFill>
                    <a:srgbClr val="333399"/>
                  </a:solidFill>
                  <a:prstDash val="solid"/>
                </a:ln>
                <a:solidFill>
                  <a:srgbClr val="FFFF00"/>
                </a:solidFill>
              </a:rPr>
              <a:t>Um vazio  se desenhou,</a:t>
            </a:r>
          </a:p>
          <a:p>
            <a:pPr lvl="0" algn="ctr"/>
            <a:r>
              <a:rPr lang="pt-BR" sz="4400" b="1" dirty="0">
                <a:ln w="22225">
                  <a:solidFill>
                    <a:srgbClr val="333399"/>
                  </a:solidFill>
                  <a:prstDash val="solid"/>
                </a:ln>
                <a:solidFill>
                  <a:srgbClr val="FFFF00"/>
                </a:solidFill>
              </a:rPr>
              <a:t>preenchê-lo será </a:t>
            </a:r>
          </a:p>
          <a:p>
            <a:pPr lvl="0" algn="ctr"/>
            <a:r>
              <a:rPr lang="pt-BR" sz="4400" b="1" dirty="0">
                <a:ln w="22225">
                  <a:solidFill>
                    <a:srgbClr val="333399"/>
                  </a:solidFill>
                  <a:prstDash val="solid"/>
                </a:ln>
                <a:solidFill>
                  <a:srgbClr val="FFFF00"/>
                </a:solidFill>
              </a:rPr>
              <a:t>minha arte final</a:t>
            </a:r>
          </a:p>
        </p:txBody>
      </p:sp>
    </p:spTree>
    <p:extLst>
      <p:ext uri="{BB962C8B-B14F-4D97-AF65-F5344CB8AC3E}">
        <p14:creationId xmlns:p14="http://schemas.microsoft.com/office/powerpoint/2010/main" val="1681547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fallOve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9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9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47107" name="Picture 4" descr="13031875995yldTL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</p:spTree>
    <p:extLst>
      <p:ext uri="{BB962C8B-B14F-4D97-AF65-F5344CB8AC3E}">
        <p14:creationId xmlns:p14="http://schemas.microsoft.com/office/powerpoint/2010/main" val="6020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plus/>
      </p:transition>
    </mc:Choice>
    <mc:Fallback xmlns="">
      <p:transition spd="slow" advClick="0" advTm="8000">
        <p:plus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31747" name="Picture 4" descr="12063910084SNyXIr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2" name="Retângulo 1"/>
          <p:cNvSpPr/>
          <p:nvPr/>
        </p:nvSpPr>
        <p:spPr>
          <a:xfrm>
            <a:off x="107504" y="411510"/>
            <a:ext cx="3312368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Tudo são ideias e ações</a:t>
            </a:r>
          </a:p>
          <a:p>
            <a:pPr algn="ctr"/>
            <a:r>
              <a:rPr lang="pt-BR" sz="4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para um novo</a:t>
            </a:r>
          </a:p>
          <a:p>
            <a:pPr algn="ctr"/>
            <a:r>
              <a:rPr lang="pt-BR" sz="4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tempo</a:t>
            </a:r>
            <a:endParaRPr lang="pt-BR" sz="4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79476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fallOve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009254" y="2619732"/>
            <a:ext cx="3024336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APRESENTAÇÃO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Toninho  </a:t>
            </a:r>
            <a:endParaRPr lang="pt-BR" sz="2400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 &amp; Músicas  </a:t>
            </a: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   </a:t>
            </a:r>
            <a:endParaRPr lang="pt-BR" sz="2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42958" y="4083918"/>
            <a:ext cx="6286401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É a poderosa onda de nossa mente educada que há de nos  ajudar a refrear as emoções, aquietando as impressões latentes que tantas vezes escurecem o límpido céu de nossa alma.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359" y="160337"/>
            <a:ext cx="2404231" cy="2123381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4288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90000">
        <p14:doors dir="vert"/>
        <p:sndAc>
          <p:stSnd loop="1">
            <p:snd r:embed="rId3" name="Aeoliah - Immortal love.wav"/>
          </p:stSnd>
        </p:sndAc>
      </p:transition>
    </mc:Choice>
    <mc:Fallback xmlns="">
      <p:transition spd="slow" advClick="0" advTm="90000">
        <p:fade/>
        <p:sndAc>
          <p:stSnd loop="1">
            <p:snd r:embed="rId7" name="Aeoliah - Immortal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7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750"/>
                            </p:stCondLst>
                            <p:childTnLst>
                              <p:par>
                                <p:cTn id="3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6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quivo_173_14122018072556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rilha de Vapor">
  <a:themeElements>
    <a:clrScheme name="Laranj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ppt/theme/theme4.xml><?xml version="1.0" encoding="utf-8"?>
<a:theme xmlns:a="http://schemas.openxmlformats.org/drawingml/2006/main" name="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3_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4_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5_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6_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7_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9_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PROSSEGUINDO A JORNADA</Template>
  <TotalTime>45</TotalTime>
  <Words>134</Words>
  <Application>Microsoft Office PowerPoint</Application>
  <PresentationFormat>Apresentação na tela (16:9)</PresentationFormat>
  <Paragraphs>33</Paragraphs>
  <Slides>11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12</vt:i4>
      </vt:variant>
      <vt:variant>
        <vt:lpstr>Títulos de slides</vt:lpstr>
      </vt:variant>
      <vt:variant>
        <vt:i4>11</vt:i4>
      </vt:variant>
    </vt:vector>
  </HeadingPairs>
  <TitlesOfParts>
    <vt:vector size="37" baseType="lpstr">
      <vt:lpstr>Arial</vt:lpstr>
      <vt:lpstr>Arial Black</vt:lpstr>
      <vt:lpstr>Bauhaus 93</vt:lpstr>
      <vt:lpstr>Calibri</vt:lpstr>
      <vt:lpstr>Calibri Light</vt:lpstr>
      <vt:lpstr>Calisto MT</vt:lpstr>
      <vt:lpstr>Cambria</vt:lpstr>
      <vt:lpstr>Cooper Black</vt:lpstr>
      <vt:lpstr>David</vt:lpstr>
      <vt:lpstr>Gill Sans MT</vt:lpstr>
      <vt:lpstr>Maiandra GD</vt:lpstr>
      <vt:lpstr>Ravie</vt:lpstr>
      <vt:lpstr>Times New Roman</vt:lpstr>
      <vt:lpstr>Wingdings 2</vt:lpstr>
      <vt:lpstr>arquivo_173_14122018072556</vt:lpstr>
      <vt:lpstr>1_Viagem</vt:lpstr>
      <vt:lpstr>Trilha de Vapor</vt:lpstr>
      <vt:lpstr>Terra 3.</vt:lpstr>
      <vt:lpstr>1_Terra 3.</vt:lpstr>
      <vt:lpstr>2_Terra 3.</vt:lpstr>
      <vt:lpstr>3_Terra 3.</vt:lpstr>
      <vt:lpstr>4_Terra 3.</vt:lpstr>
      <vt:lpstr>5_Terra 3.</vt:lpstr>
      <vt:lpstr>6_Terra 3.</vt:lpstr>
      <vt:lpstr>7_Terra 3.</vt:lpstr>
      <vt:lpstr>9_Terra 3.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Vendramini</dc:creator>
  <cp:lastModifiedBy>Antonio Vendramini</cp:lastModifiedBy>
  <cp:revision>1</cp:revision>
  <dcterms:created xsi:type="dcterms:W3CDTF">2023-12-09T13:13:06Z</dcterms:created>
  <dcterms:modified xsi:type="dcterms:W3CDTF">2023-12-09T14:06:56Z</dcterms:modified>
</cp:coreProperties>
</file>