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10"/>
  </p:notesMasterIdLst>
  <p:sldIdLst>
    <p:sldId id="305" r:id="rId3"/>
    <p:sldId id="312" r:id="rId4"/>
    <p:sldId id="313" r:id="rId5"/>
    <p:sldId id="314" r:id="rId6"/>
    <p:sldId id="315" r:id="rId7"/>
    <p:sldId id="316" r:id="rId8"/>
    <p:sldId id="304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A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09" d="100"/>
          <a:sy n="109" d="100"/>
        </p:scale>
        <p:origin x="-149" y="-4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B7CB0-FCAB-414B-BE38-D3EADDEF269B}" type="datetimeFigureOut">
              <a:rPr lang="pt-BR" smtClean="0"/>
              <a:t>20/06/2023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1C38B-D316-4646-B0D2-57EC371A9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901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870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81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3455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0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920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845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33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181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97524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17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8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438D1B-CB5B-43C7-A899-ADED6D02CFBA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08A304-13E4-4758-B3AA-E716BD928B31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944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6272C-ABB3-4DF3-9562-710937E140BA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857976-9D3E-4A44-BC9B-5EAE94097B08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27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8BD447-12A8-4872-A94E-E5BF2902CF55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DCCCB9-5223-4D57-8691-AA4FCBCAFF39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8563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2CED6E-48CC-45DD-8E21-489E7C3F2C1E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13D1FE-7760-4AA7-9C03-291E8E98202E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781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95BBA9-7B6B-40CC-9D60-B76BFBBC0097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54A792-A3C7-407E-ADA4-C37DCE8F4F0C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7552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B7BC46-5523-448C-A73B-592E6B25ADD0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7C1461-66B4-4FEB-AD38-4489E89F36DE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3390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13FA04-1616-4541-BC66-15815A962A34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E6EBC62-7F1D-438A-93FF-76870636875B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1802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30F261-5E06-4498-B942-B83392493E01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F18202-2C8F-4E4C-9C82-A69D607781AC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7847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E815-ED27-4BEE-8368-B59EE9C36EF6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802780-64A9-4588-B632-B1A6FEC76AB1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50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09BE2B-0EFE-4664-90DD-C1D20EA2EC80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9058B9-2009-4AA7-B1EC-0D120B0A7106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9071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A85540-BB63-455D-BFD1-E2BD0A051D5A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0BBD482-73FD-48F3-83F8-2D3784BED737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249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370">
              <a:srgbClr val="398FCD"/>
            </a:gs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20/06/2023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61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370">
              <a:srgbClr val="398FCD"/>
            </a:gs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AF0DAF-6C29-4CC0-8FD9-5BCCA551164F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20/06/2023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E87D25-3901-4934-B772-AA50B4B39B7F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86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3.gif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>
          <a:xfrm rot="967002">
            <a:off x="4450826" y="3191578"/>
            <a:ext cx="5043633" cy="1397448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Down">
              <a:avLst>
                <a:gd name="adj" fmla="val 21314775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1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</a:t>
            </a:r>
            <a:r>
              <a:rPr lang="pt-BR" sz="11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NÃO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USE O MOUSE </a:t>
            </a:r>
            <a:r>
              <a:rPr lang="pt-BR" sz="1400" b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   </a:t>
            </a:r>
            <a:endParaRPr lang="pt-BR" sz="1400" b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412683">
            <a:off x="5324961" y="676089"/>
            <a:ext cx="3747549" cy="1419132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79134"/>
              </a:avLst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/>
            <a:r>
              <a:rPr lang="pt-BR" sz="2400" b="1" dirty="0" smtClean="0">
                <a:ln w="9525">
                  <a:solidFill>
                    <a:srgbClr val="00206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IGREJAS</a:t>
            </a:r>
          </a:p>
          <a:p>
            <a:pPr lvl="0" algn="ctr"/>
            <a:r>
              <a:rPr lang="pt-BR" sz="2400" b="1" dirty="0" smtClean="0">
                <a:ln w="9525">
                  <a:solidFill>
                    <a:srgbClr val="00206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BRASILEIRAS  </a:t>
            </a:r>
            <a:endParaRPr lang="pt-BR" sz="2400" b="1" dirty="0">
              <a:ln w="9525">
                <a:solidFill>
                  <a:srgbClr val="00206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  <p:grpSp>
        <p:nvGrpSpPr>
          <p:cNvPr id="1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2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032" name="Picture 8" descr="Foto da Igreja do Carm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88" y="278157"/>
            <a:ext cx="3612494" cy="1998481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857" y="208854"/>
            <a:ext cx="3240360" cy="220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26" y="2138759"/>
            <a:ext cx="4426090" cy="29317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9931">
            <a:off x="4826819" y="2392817"/>
            <a:ext cx="3814498" cy="18579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1978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5000">
        <p:randomBar dir="vert"/>
        <p:sndAc>
          <p:stSnd loop="1">
            <p:snd r:embed="rId2" name="Como é grde. o meu amor por você Nílvia.wav"/>
          </p:stSnd>
        </p:sndAc>
      </p:transition>
    </mc:Choice>
    <mc:Fallback>
      <p:transition spd="slow" advClick="0" advTm="35000">
        <p:randomBar dir="vert"/>
        <p:sndAc>
          <p:stSnd loop="1">
            <p:snd r:embed="rId2" name="Como é grde. o meu amor por você Nílv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2" b="8442"/>
          <a:stretch>
            <a:fillRect/>
          </a:stretch>
        </p:blipFill>
        <p:spPr>
          <a:xfrm>
            <a:off x="133351" y="411510"/>
            <a:ext cx="5832648" cy="480013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5353075" y="651955"/>
            <a:ext cx="36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latin typeface="Segoe UI" panose="020B0502040204020203" pitchFamily="34" charset="0"/>
              </a:rPr>
              <a:t>Por volta do Século 18 (XVIII), durante a época brilhante do Estilo Barroco no Brasil, as igrejas construídas aqui guardam uma interessante e intrigante curiosidade, eram construídas com apenas uma torre.  </a:t>
            </a:r>
          </a:p>
        </p:txBody>
      </p:sp>
    </p:spTree>
    <p:extLst>
      <p:ext uri="{BB962C8B-B14F-4D97-AF65-F5344CB8AC3E}">
        <p14:creationId xmlns:p14="http://schemas.microsoft.com/office/powerpoint/2010/main" val="2019479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fallOver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2" b="8442"/>
          <a:stretch>
            <a:fillRect/>
          </a:stretch>
        </p:blipFill>
        <p:spPr>
          <a:xfrm>
            <a:off x="5295900" y="49052"/>
            <a:ext cx="3384376" cy="318144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51520" y="267494"/>
            <a:ext cx="4176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rgbClr val="FFFF00"/>
                </a:solidFill>
                <a:latin typeface="Segoe UI" panose="020B0502040204020203" pitchFamily="34" charset="0"/>
              </a:rPr>
              <a:t>Sabe-se que no projeto arquitetônico original das igrejas estava previsto a construção de duas torres, mesmo assim muitas </a:t>
            </a:r>
            <a:r>
              <a:rPr lang="pt-BR" sz="2400" b="1" dirty="0" smtClean="0">
                <a:solidFill>
                  <a:srgbClr val="FFFF00"/>
                </a:solidFill>
                <a:latin typeface="Segoe UI" panose="020B0502040204020203" pitchFamily="34" charset="0"/>
              </a:rPr>
              <a:t>foram </a:t>
            </a:r>
            <a:r>
              <a:rPr lang="pt-BR" sz="2400" b="1" dirty="0">
                <a:solidFill>
                  <a:srgbClr val="FFFF00"/>
                </a:solidFill>
                <a:latin typeface="Segoe UI" panose="020B0502040204020203" pitchFamily="34" charset="0"/>
              </a:rPr>
              <a:t>construídas com apenas uma </a:t>
            </a:r>
            <a:r>
              <a:rPr lang="pt-BR" sz="2400" b="1" dirty="0" smtClean="0">
                <a:solidFill>
                  <a:srgbClr val="FFFF00"/>
                </a:solidFill>
                <a:latin typeface="Segoe UI" panose="020B0502040204020203" pitchFamily="34" charset="0"/>
              </a:rPr>
              <a:t>e </a:t>
            </a:r>
            <a:r>
              <a:rPr lang="pt-BR" sz="2400" b="1" dirty="0">
                <a:solidFill>
                  <a:srgbClr val="FFFF00"/>
                </a:solidFill>
                <a:latin typeface="Segoe UI" panose="020B0502040204020203" pitchFamily="34" charset="0"/>
              </a:rPr>
              <a:t>em alguns casos pode se ver claramente o local onde seria construída a segunda, em outros casos nem existe espaço para isso.</a:t>
            </a: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096" y="2283718"/>
            <a:ext cx="3897983" cy="297770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6324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peelOff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2" b="8442"/>
          <a:stretch>
            <a:fillRect/>
          </a:stretch>
        </p:blipFill>
        <p:spPr>
          <a:xfrm>
            <a:off x="467544" y="-100729"/>
            <a:ext cx="5832648" cy="432048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4716016" y="379889"/>
            <a:ext cx="422839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latin typeface="Segoe UI" panose="020B0502040204020203" pitchFamily="34" charset="0"/>
              </a:rPr>
              <a:t>Acredita-se que o motivo disso vinha do Governo Português que na época cobrava altos impostos quando a construção estivesse concluída e ai a maneira encontrada para não pagar o imposto era deixar a obra inacabada, o famoso "jeitinho brasileiro" já era prática comum</a:t>
            </a:r>
            <a:r>
              <a:rPr lang="pt-BR" sz="2400" b="1" dirty="0" smtClean="0">
                <a:solidFill>
                  <a:srgbClr val="FFFF00"/>
                </a:solidFill>
                <a:latin typeface="Segoe UI" panose="020B0502040204020203" pitchFamily="34" charset="0"/>
              </a:rPr>
              <a:t>.</a:t>
            </a:r>
            <a:endParaRPr lang="pt-BR" sz="2400" b="1" dirty="0">
              <a:solidFill>
                <a:srgbClr val="FFFF00"/>
              </a:solidFill>
              <a:latin typeface="Segoe UI" panose="020B0502040204020203" pitchFamily="34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026" y="3013482"/>
            <a:ext cx="3077348" cy="19615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669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comb/>
      </p:transition>
    </mc:Choice>
    <mc:Fallback xmlns="">
      <p:transition spd="slow" advClick="0" advTm="2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4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2" b="8442"/>
          <a:stretch>
            <a:fillRect/>
          </a:stretch>
        </p:blipFill>
        <p:spPr>
          <a:xfrm>
            <a:off x="467544" y="357361"/>
            <a:ext cx="3452563" cy="318144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95537" y="3507854"/>
            <a:ext cx="84249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  <a:latin typeface="Segoe UI" panose="020B0502040204020203" pitchFamily="34" charset="0"/>
              </a:rPr>
              <a:t>Então quando você escutar a expressão "Parece Obra de Igreja", você vai saber o que isso significa. De qualquer maneira a herança histórica permanece até os dias de hoje e são grandes atrações turísticas.</a:t>
            </a:r>
          </a:p>
          <a:p>
            <a:pPr lvl="0" algn="ctr"/>
            <a:r>
              <a:rPr lang="pt-BR" b="1" dirty="0">
                <a:solidFill>
                  <a:srgbClr val="FFFF00"/>
                </a:solidFill>
                <a:latin typeface="Segoe UI" panose="020B0502040204020203" pitchFamily="34" charset="0"/>
              </a:rPr>
              <a:t>Acredito que agora quando você ver uma igreja com uma só torre, vai ter um novo olhar sobre ela</a:t>
            </a:r>
            <a:r>
              <a:rPr lang="pt-BR" b="1" dirty="0" smtClean="0">
                <a:solidFill>
                  <a:srgbClr val="FFFF00"/>
                </a:solidFill>
                <a:latin typeface="Segoe UI" panose="020B0502040204020203" pitchFamily="34" charset="0"/>
              </a:rPr>
              <a:t>.</a:t>
            </a:r>
            <a:endParaRPr lang="pt-BR" b="1" dirty="0">
              <a:solidFill>
                <a:srgbClr val="FFFF00"/>
              </a:solidFill>
              <a:latin typeface="Segoe UI" panose="020B0502040204020203" pitchFamily="34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286" y="491380"/>
            <a:ext cx="4295547" cy="286979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970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prism isContent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2" b="8442"/>
          <a:stretch>
            <a:fillRect/>
          </a:stretch>
        </p:blipFill>
        <p:spPr>
          <a:xfrm>
            <a:off x="169189" y="405117"/>
            <a:ext cx="4273874" cy="23312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28440" y="3267439"/>
            <a:ext cx="868712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Com </a:t>
            </a:r>
            <a:r>
              <a:rPr lang="pt-BR" sz="2000" b="1" dirty="0">
                <a:solidFill>
                  <a:srgbClr val="FFFF00"/>
                </a:solidFill>
                <a:latin typeface="Arial" panose="020B0604020202020204" pitchFamily="34" charset="0"/>
              </a:rPr>
              <a:t>a decadência da cidade, a igreja ficou abandonada até </a:t>
            </a:r>
            <a:r>
              <a:rPr lang="pt-BR" sz="20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1901, </a:t>
            </a:r>
            <a:r>
              <a:rPr lang="pt-BR" sz="2000" b="1" dirty="0">
                <a:solidFill>
                  <a:srgbClr val="FFFF00"/>
                </a:solidFill>
                <a:latin typeface="Arial" panose="020B0604020202020204" pitchFamily="34" charset="0"/>
              </a:rPr>
              <a:t>quando a Irmandade de Nossa Senhora das Dores, composta exclusivamente por mulheres, a reformou.</a:t>
            </a:r>
          </a:p>
          <a:p>
            <a:pPr algn="ctr"/>
            <a:r>
              <a:rPr lang="pt-BR" sz="2000" b="1" dirty="0">
                <a:solidFill>
                  <a:srgbClr val="FFFF00"/>
                </a:solidFill>
                <a:latin typeface="Arial" panose="020B0604020202020204" pitchFamily="34" charset="0"/>
              </a:rPr>
              <a:t>Atualmente é conhecida como "Capela das Dores" ou simplesmente "Capelinha</a:t>
            </a:r>
            <a:r>
              <a:rPr lang="pt-BR" sz="20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".</a:t>
            </a:r>
            <a:endParaRPr lang="pt-BR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4073277" y="242542"/>
            <a:ext cx="48422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 Igreja da foto é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 da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Nossa Senhora das Dores localiza-se no centro histórico de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Paraty,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no estado do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Rio de Janeiro.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Foi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erguida em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1800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 por iniciativa de senhoras da aristocracia da cidade. </a:t>
            </a:r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Até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1820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 não se encontrava concluída, tendo se constituído em uma capela da moda durante o período do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Brasil Império.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26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3000">
        <p15:prstTrans prst="airplane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757" y="30509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6124924" y="1904161"/>
            <a:ext cx="27171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APRESENTAÇÃO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Fotos e Sons 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</a:t>
            </a:r>
            <a:endParaRPr lang="pt-BR" sz="1600" b="1" i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Como é Grande o Meu Amor por Você.</a:t>
            </a:r>
            <a:endParaRPr lang="pt-BR" sz="16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Fogão de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Lenha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Rolando </a:t>
            </a:r>
            <a:r>
              <a:rPr lang="pt-BR" sz="16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Boldrin</a:t>
            </a:r>
            <a:endParaRPr lang="pt-BR" sz="16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88306" y="3979594"/>
            <a:ext cx="5558420" cy="95410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 vida é escola maravilhosa, onde o aguilhão da dor, herança do passadio, e nosso esforço inteligente, nos dão a experiência necessária para erguermos o pedestal da nossa felicidade</a:t>
            </a:r>
            <a:endParaRPr lang="pt-BR" sz="14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6" name="Imagem 5" descr="&lt;strong&gt;Capela&lt;/strong&gt; da Granjinha – Wikipédia, a enciclopédia livr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06" y="812647"/>
            <a:ext cx="3688926" cy="276669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57694"/>
            <a:ext cx="2761454" cy="3276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10000">
        <p14:doors dir="vert"/>
        <p:sndAc>
          <p:stSnd loop="1">
            <p:snd r:embed="rId3" name="Fogao_de_Lenha__RolandoBoldrin.wav"/>
          </p:stSnd>
        </p:sndAc>
      </p:transition>
    </mc:Choice>
    <mc:Fallback xmlns="">
      <p:transition spd="slow" advClick="0" advTm="110000">
        <p:fade/>
        <p:sndAc>
          <p:stSnd loop="1">
            <p:snd r:embed="rId9" name="Fogao_de_Lenha__RolandoBoldr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arquivo_173_11042019103545 (2)</Template>
  <TotalTime>43</TotalTime>
  <Words>165</Words>
  <Application>Microsoft Office PowerPoint</Application>
  <PresentationFormat>Apresentação na tela (16:9)</PresentationFormat>
  <Paragraphs>27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0" baseType="lpstr">
      <vt:lpstr>Aharoni</vt:lpstr>
      <vt:lpstr>Arial</vt:lpstr>
      <vt:lpstr>Arial Black</vt:lpstr>
      <vt:lpstr>Calibri</vt:lpstr>
      <vt:lpstr>Cambria</vt:lpstr>
      <vt:lpstr>Cooper Black</vt:lpstr>
      <vt:lpstr>David</vt:lpstr>
      <vt:lpstr>Maiandra GD</vt:lpstr>
      <vt:lpstr>Segoe Script</vt:lpstr>
      <vt:lpstr>Segoe UI</vt:lpstr>
      <vt:lpstr>Wingdings 2</vt:lpstr>
      <vt:lpstr>2_Viagem</vt:lpstr>
      <vt:lpstr>Tema de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5</cp:revision>
  <dcterms:created xsi:type="dcterms:W3CDTF">2023-06-20T18:52:53Z</dcterms:created>
  <dcterms:modified xsi:type="dcterms:W3CDTF">2023-06-20T19:36:08Z</dcterms:modified>
  <cp:contentStatus/>
</cp:coreProperties>
</file>